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57" r:id="rId6"/>
    <p:sldId id="262" r:id="rId7"/>
    <p:sldId id="259" r:id="rId8"/>
    <p:sldId id="261" r:id="rId9"/>
    <p:sldId id="263" r:id="rId10"/>
    <p:sldId id="25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DFA8"/>
    <a:srgbClr val="3C3B81"/>
    <a:srgbClr val="FED16D"/>
    <a:srgbClr val="EE907B"/>
    <a:srgbClr val="86D1E7"/>
    <a:srgbClr val="E544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248"/>
    <p:restoredTop sz="94694"/>
  </p:normalViewPr>
  <p:slideViewPr>
    <p:cSldViewPr snapToGrid="0" snapToObjects="1">
      <p:cViewPr varScale="1">
        <p:scale>
          <a:sx n="67" d="100"/>
          <a:sy n="67" d="100"/>
        </p:scale>
        <p:origin x="48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4E5AB-17C8-3047-B225-5DF57BB3E6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2AC03C-BECB-4D43-89FD-28E3A69AE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09BDA7-A03E-554D-B1EF-9777D1C8E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ED213-A1E9-8A46-93B7-584EE6915CC2}" type="datetimeFigureOut">
              <a:rPr lang="en-US" smtClean="0"/>
              <a:t>5/13/2021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3BC504-C512-6B45-94DD-77DEADD37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05EC03-748E-EA4D-96D0-C68A70B0F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83BFC-2C14-8844-B4AA-FEE26879AA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538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D94562-450D-964F-AF69-41C61FBF2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EE49D7-2363-AF41-BFC2-243B3B392B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2E5D74-59DC-EC4B-B321-0F0E6355D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ED213-A1E9-8A46-93B7-584EE6915CC2}" type="datetimeFigureOut">
              <a:rPr lang="en-US" smtClean="0"/>
              <a:t>5/13/2021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2D1392-AC86-C641-97A3-2ABD97D7A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869AEF-8DEB-3B49-9127-9B450F647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83BFC-2C14-8844-B4AA-FEE26879AA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428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E671607-B1DE-9F40-A63A-177B3E8F77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FD74AB-53D1-DA49-A3C2-F92DC22CA3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B0F567-DCC1-754B-9E70-78B0E8B79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ED213-A1E9-8A46-93B7-584EE6915CC2}" type="datetimeFigureOut">
              <a:rPr lang="en-US" smtClean="0"/>
              <a:t>5/13/2021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6FB128-310D-D949-8CF5-97271AE1F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094F7B-0BB9-7B4E-98D2-BCB9CF7B1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83BFC-2C14-8844-B4AA-FEE26879AA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798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581682-74E2-9641-81E2-2EE547305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46E9F7-8759-CE49-B02C-0CB6431CD3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B356A8-F2A7-414A-B6AD-32E31AC0B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ED213-A1E9-8A46-93B7-584EE6915CC2}" type="datetimeFigureOut">
              <a:rPr lang="en-US" smtClean="0"/>
              <a:t>5/13/2021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E6F3A5-D066-244A-8821-8B1853EA2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259C41-D043-6243-AA23-A8DC32E01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83BFC-2C14-8844-B4AA-FEE26879AA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107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3BF3B-747A-954F-8D7F-A3DB06723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3C4BBC-E2F4-B645-8CCB-F1EE2AD567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5FA3C2-1E52-C84B-A13C-8F7E5FD23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ED213-A1E9-8A46-93B7-584EE6915CC2}" type="datetimeFigureOut">
              <a:rPr lang="en-US" smtClean="0"/>
              <a:t>5/13/2021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92F564-6A12-244A-91E4-85243C3E7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096436-181A-DE43-9636-732F8C04F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83BFC-2C14-8844-B4AA-FEE26879AA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781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C3848-63DD-B04F-8497-9608145D3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B9F39D-DAC4-F749-995F-B8BF832F94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73FD5D-0DF6-3147-B092-16B5968F1E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B561C1-AECC-8A4C-B06A-503CF5D894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ED213-A1E9-8A46-93B7-584EE6915CC2}" type="datetimeFigureOut">
              <a:rPr lang="en-US" smtClean="0"/>
              <a:t>5/13/2021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4E53FF-3D15-254F-9695-9956A8D00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7809B2-4B9F-7B4B-AF69-90E31760A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83BFC-2C14-8844-B4AA-FEE26879AA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045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1D7C5-2BD1-B34E-B534-1374B012A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2B566C-01B4-3444-90F0-547744BC24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4D3E9A-0776-8640-897C-78D16DC99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F7A9BE-B876-904A-82F7-F7938F739A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F838EA-3980-804A-8D9D-A5C4F5B2D9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11EB66-0964-4C44-8716-9B83A2A64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ED213-A1E9-8A46-93B7-584EE6915CC2}" type="datetimeFigureOut">
              <a:rPr lang="en-US" smtClean="0"/>
              <a:t>5/13/2021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B5644A7-5BE9-F647-96A0-5D88DF3EE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5CD624-3EA0-3349-B5D3-04DBC9C9D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83BFC-2C14-8844-B4AA-FEE26879AA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885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33CF7-49F3-D942-88E5-4E814A7D6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DEF508-DCD1-FB41-BBBC-4609079A7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ED213-A1E9-8A46-93B7-584EE6915CC2}" type="datetimeFigureOut">
              <a:rPr lang="en-US" smtClean="0"/>
              <a:t>5/13/2021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C11D7D-AC0A-9C42-98A5-DEE3F8276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6C9E37-BF4E-B84D-8084-6336108BA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83BFC-2C14-8844-B4AA-FEE26879AA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327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0D7822-0C40-7D48-8E66-1EE014EC5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ED213-A1E9-8A46-93B7-584EE6915CC2}" type="datetimeFigureOut">
              <a:rPr lang="en-US" smtClean="0"/>
              <a:t>5/13/2021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EA4A08-5094-5242-8059-8F55E6E89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976F51-86F0-D54A-BCD0-9B2C764E1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83BFC-2C14-8844-B4AA-FEE26879AA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093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EC3DC-3BF7-844C-8DCF-226CBAE06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CB5908-9D8D-884A-90E1-C4A75B77D5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3D79D8-CCB1-0A4E-A6A9-D9806A9801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260C46-0D19-9F49-91F8-DC3CD177E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ED213-A1E9-8A46-93B7-584EE6915CC2}" type="datetimeFigureOut">
              <a:rPr lang="en-US" smtClean="0"/>
              <a:t>5/13/2021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BCC8ED-4F2D-3041-B94F-264E48946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FEC540-AF36-6147-893E-F8FD28CFE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83BFC-2C14-8844-B4AA-FEE26879AA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456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A48070-5046-E54D-A4CB-3BE69D800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3D36E50-9C6C-EF4A-9F0C-654A8BC668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127C68-6F70-CA4F-948E-954A3441DA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5FA57A-992D-444A-9F45-613E8FD7D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ED213-A1E9-8A46-93B7-584EE6915CC2}" type="datetimeFigureOut">
              <a:rPr lang="en-US" smtClean="0"/>
              <a:t>5/13/2021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F0586C-B7AE-BC4E-BFC4-D07018036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C3D9F2-2255-8F40-9DA7-5A025366C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83BFC-2C14-8844-B4AA-FEE26879AA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669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CD82EA-380F-5046-8DC0-88635B5C1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BC53FB-2607-F940-8668-DB64CB3501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8B9CAF-4E41-0346-9ACD-45E88FB06B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BED213-A1E9-8A46-93B7-584EE6915CC2}" type="datetimeFigureOut">
              <a:rPr lang="en-US" smtClean="0"/>
              <a:t>5/13/2021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B7BF0A-7594-2941-8C4C-99638D4401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50FD72-AB39-364D-8BB5-072ACC1DE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683BFC-2C14-8844-B4AA-FEE26879AA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804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2.png"/><Relationship Id="rId7" Type="http://schemas.openxmlformats.org/officeDocument/2006/relationships/image" Target="../media/image9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3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emf"/><Relationship Id="rId7" Type="http://schemas.openxmlformats.org/officeDocument/2006/relationships/image" Target="../media/image9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69EAF-78AA-CA41-97CD-E4D5E296D1E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6973CF-7860-FB41-866B-6594BBE29A8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32B85EC2-9255-0144-B0AA-721B67E1EB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" y="0"/>
            <a:ext cx="12182475" cy="6858000"/>
          </a:xfrm>
          <a:prstGeom prst="rect">
            <a:avLst/>
          </a:prstGeom>
        </p:spPr>
      </p:pic>
      <p:sp>
        <p:nvSpPr>
          <p:cNvPr id="7" name="object 45">
            <a:extLst>
              <a:ext uri="{FF2B5EF4-FFF2-40B4-BE49-F238E27FC236}">
                <a16:creationId xmlns:a16="http://schemas.microsoft.com/office/drawing/2014/main" id="{5FC71230-08BD-F343-9D3B-90C8AD3083C4}"/>
              </a:ext>
            </a:extLst>
          </p:cNvPr>
          <p:cNvSpPr txBox="1">
            <a:spLocks/>
          </p:cNvSpPr>
          <p:nvPr/>
        </p:nvSpPr>
        <p:spPr>
          <a:xfrm>
            <a:off x="3359425" y="4974389"/>
            <a:ext cx="5406887" cy="566822"/>
          </a:xfrm>
          <a:prstGeom prst="rect">
            <a:avLst/>
          </a:prstGeom>
        </p:spPr>
        <p:txBody>
          <a:bodyPr vert="horz" wrap="square" lIns="0" tIns="1270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lang="en-GB" sz="3600" b="1" spc="-150" dirty="0">
                <a:solidFill>
                  <a:schemeClr val="bg1"/>
                </a:solidFill>
                <a:latin typeface="Van Condensed Pro" panose="02000506030000020004" pitchFamily="2" charset="77"/>
              </a:rPr>
              <a:t>TITLE TITLE TITLE TITLE TITLE</a:t>
            </a:r>
          </a:p>
        </p:txBody>
      </p:sp>
    </p:spTree>
    <p:extLst>
      <p:ext uri="{BB962C8B-B14F-4D97-AF65-F5344CB8AC3E}">
        <p14:creationId xmlns:p14="http://schemas.microsoft.com/office/powerpoint/2010/main" val="26432993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C05041C-0A46-064C-B8FC-8A703E9048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21690"/>
            <a:ext cx="12192000" cy="742370"/>
          </a:xfrm>
          <a:prstGeom prst="rect">
            <a:avLst/>
          </a:prstGeom>
        </p:spPr>
      </p:pic>
      <p:sp>
        <p:nvSpPr>
          <p:cNvPr id="6" name="object 45">
            <a:extLst>
              <a:ext uri="{FF2B5EF4-FFF2-40B4-BE49-F238E27FC236}">
                <a16:creationId xmlns:a16="http://schemas.microsoft.com/office/drawing/2014/main" id="{7A142628-C251-9545-9A54-F05FF0BC6260}"/>
              </a:ext>
            </a:extLst>
          </p:cNvPr>
          <p:cNvSpPr txBox="1">
            <a:spLocks/>
          </p:cNvSpPr>
          <p:nvPr/>
        </p:nvSpPr>
        <p:spPr>
          <a:xfrm>
            <a:off x="282592" y="6246305"/>
            <a:ext cx="5406887" cy="505267"/>
          </a:xfrm>
          <a:prstGeom prst="rect">
            <a:avLst/>
          </a:prstGeom>
        </p:spPr>
        <p:txBody>
          <a:bodyPr vert="horz" wrap="square" lIns="0" tIns="1270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lang="en-GB" sz="3200" b="1" spc="-150" dirty="0">
                <a:solidFill>
                  <a:srgbClr val="FED16D"/>
                </a:solidFill>
                <a:latin typeface="Van Condensed Pro" panose="02000506030000020004" pitchFamily="2" charset="77"/>
              </a:rPr>
              <a:t>GIRL POWERED NUTRITION</a:t>
            </a:r>
          </a:p>
        </p:txBody>
      </p:sp>
      <p:sp>
        <p:nvSpPr>
          <p:cNvPr id="7" name="object 45">
            <a:extLst>
              <a:ext uri="{FF2B5EF4-FFF2-40B4-BE49-F238E27FC236}">
                <a16:creationId xmlns:a16="http://schemas.microsoft.com/office/drawing/2014/main" id="{8FFA77DC-4C54-614D-A232-F92A20907CB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33160" y="426051"/>
            <a:ext cx="1085977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4000" b="1" spc="-150" dirty="0">
                <a:solidFill>
                  <a:srgbClr val="3C3A81"/>
                </a:solidFill>
                <a:latin typeface="Van Condensed Pro" panose="02000506030000020004" pitchFamily="2" charset="77"/>
              </a:rPr>
              <a:t>TITLE</a:t>
            </a:r>
            <a:endParaRPr sz="4000" b="1" spc="-150" dirty="0">
              <a:solidFill>
                <a:srgbClr val="3C3A81"/>
              </a:solidFill>
              <a:latin typeface="Van Condensed Pro" panose="02000506030000020004" pitchFamily="2" charset="77"/>
            </a:endParaRPr>
          </a:p>
        </p:txBody>
      </p:sp>
      <p:sp>
        <p:nvSpPr>
          <p:cNvPr id="8" name="object 11">
            <a:extLst>
              <a:ext uri="{FF2B5EF4-FFF2-40B4-BE49-F238E27FC236}">
                <a16:creationId xmlns:a16="http://schemas.microsoft.com/office/drawing/2014/main" id="{0FE142E0-B143-CD41-B5E4-575964B32019}"/>
              </a:ext>
            </a:extLst>
          </p:cNvPr>
          <p:cNvSpPr/>
          <p:nvPr/>
        </p:nvSpPr>
        <p:spPr>
          <a:xfrm>
            <a:off x="6882131" y="321276"/>
            <a:ext cx="2391869" cy="239187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12">
            <a:extLst>
              <a:ext uri="{FF2B5EF4-FFF2-40B4-BE49-F238E27FC236}">
                <a16:creationId xmlns:a16="http://schemas.microsoft.com/office/drawing/2014/main" id="{B4C05EB0-24DF-224D-AE14-8DD384B2A0E4}"/>
              </a:ext>
            </a:extLst>
          </p:cNvPr>
          <p:cNvSpPr/>
          <p:nvPr/>
        </p:nvSpPr>
        <p:spPr>
          <a:xfrm>
            <a:off x="9240210" y="1553107"/>
            <a:ext cx="2667532" cy="266754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3">
            <a:extLst>
              <a:ext uri="{FF2B5EF4-FFF2-40B4-BE49-F238E27FC236}">
                <a16:creationId xmlns:a16="http://schemas.microsoft.com/office/drawing/2014/main" id="{1656CB52-6E72-5C4B-A0AD-BE5E88A7B7F4}"/>
              </a:ext>
            </a:extLst>
          </p:cNvPr>
          <p:cNvSpPr/>
          <p:nvPr/>
        </p:nvSpPr>
        <p:spPr>
          <a:xfrm>
            <a:off x="7229410" y="3749653"/>
            <a:ext cx="2152682" cy="215268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D83E999-F7A4-834A-AAE0-B7310F61A736}"/>
              </a:ext>
            </a:extLst>
          </p:cNvPr>
          <p:cNvGrpSpPr/>
          <p:nvPr/>
        </p:nvGrpSpPr>
        <p:grpSpPr>
          <a:xfrm>
            <a:off x="9661621" y="206647"/>
            <a:ext cx="1186366" cy="1186366"/>
            <a:chOff x="14844518" y="6461410"/>
            <a:chExt cx="1219200" cy="1219200"/>
          </a:xfrm>
        </p:grpSpPr>
        <p:sp>
          <p:nvSpPr>
            <p:cNvPr id="12" name="object 15">
              <a:extLst>
                <a:ext uri="{FF2B5EF4-FFF2-40B4-BE49-F238E27FC236}">
                  <a16:creationId xmlns:a16="http://schemas.microsoft.com/office/drawing/2014/main" id="{E30E2041-ED6A-D143-90BF-F74A91EBA121}"/>
                </a:ext>
              </a:extLst>
            </p:cNvPr>
            <p:cNvSpPr/>
            <p:nvPr/>
          </p:nvSpPr>
          <p:spPr>
            <a:xfrm>
              <a:off x="14844518" y="6461410"/>
              <a:ext cx="1219200" cy="1219200"/>
            </a:xfrm>
            <a:custGeom>
              <a:avLst/>
              <a:gdLst/>
              <a:ahLst/>
              <a:cxnLst/>
              <a:rect l="l" t="t" r="r" b="b"/>
              <a:pathLst>
                <a:path w="1219200" h="1219200">
                  <a:moveTo>
                    <a:pt x="609549" y="0"/>
                  </a:moveTo>
                  <a:lnTo>
                    <a:pt x="561914" y="1833"/>
                  </a:lnTo>
                  <a:lnTo>
                    <a:pt x="515281" y="7245"/>
                  </a:lnTo>
                  <a:lnTo>
                    <a:pt x="469786" y="16098"/>
                  </a:lnTo>
                  <a:lnTo>
                    <a:pt x="425566" y="28257"/>
                  </a:lnTo>
                  <a:lnTo>
                    <a:pt x="382754" y="43588"/>
                  </a:lnTo>
                  <a:lnTo>
                    <a:pt x="341487" y="61953"/>
                  </a:lnTo>
                  <a:lnTo>
                    <a:pt x="301900" y="83219"/>
                  </a:lnTo>
                  <a:lnTo>
                    <a:pt x="264129" y="107249"/>
                  </a:lnTo>
                  <a:lnTo>
                    <a:pt x="228309" y="133907"/>
                  </a:lnTo>
                  <a:lnTo>
                    <a:pt x="194576" y="163059"/>
                  </a:lnTo>
                  <a:lnTo>
                    <a:pt x="163065" y="194569"/>
                  </a:lnTo>
                  <a:lnTo>
                    <a:pt x="133912" y="228302"/>
                  </a:lnTo>
                  <a:lnTo>
                    <a:pt x="107253" y="264120"/>
                  </a:lnTo>
                  <a:lnTo>
                    <a:pt x="83222" y="301891"/>
                  </a:lnTo>
                  <a:lnTo>
                    <a:pt x="61956" y="341477"/>
                  </a:lnTo>
                  <a:lnTo>
                    <a:pt x="43589" y="382743"/>
                  </a:lnTo>
                  <a:lnTo>
                    <a:pt x="28258" y="425554"/>
                  </a:lnTo>
                  <a:lnTo>
                    <a:pt x="16098" y="469774"/>
                  </a:lnTo>
                  <a:lnTo>
                    <a:pt x="7245" y="515269"/>
                  </a:lnTo>
                  <a:lnTo>
                    <a:pt x="1833" y="561901"/>
                  </a:lnTo>
                  <a:lnTo>
                    <a:pt x="0" y="609536"/>
                  </a:lnTo>
                  <a:lnTo>
                    <a:pt x="1833" y="657171"/>
                  </a:lnTo>
                  <a:lnTo>
                    <a:pt x="7245" y="703803"/>
                  </a:lnTo>
                  <a:lnTo>
                    <a:pt x="16098" y="749298"/>
                  </a:lnTo>
                  <a:lnTo>
                    <a:pt x="28258" y="793518"/>
                  </a:lnTo>
                  <a:lnTo>
                    <a:pt x="43589" y="836329"/>
                  </a:lnTo>
                  <a:lnTo>
                    <a:pt x="61956" y="877595"/>
                  </a:lnTo>
                  <a:lnTo>
                    <a:pt x="83222" y="917181"/>
                  </a:lnTo>
                  <a:lnTo>
                    <a:pt x="107253" y="954952"/>
                  </a:lnTo>
                  <a:lnTo>
                    <a:pt x="133912" y="990770"/>
                  </a:lnTo>
                  <a:lnTo>
                    <a:pt x="163065" y="1024503"/>
                  </a:lnTo>
                  <a:lnTo>
                    <a:pt x="194576" y="1056013"/>
                  </a:lnTo>
                  <a:lnTo>
                    <a:pt x="228309" y="1085165"/>
                  </a:lnTo>
                  <a:lnTo>
                    <a:pt x="264129" y="1111823"/>
                  </a:lnTo>
                  <a:lnTo>
                    <a:pt x="301900" y="1135853"/>
                  </a:lnTo>
                  <a:lnTo>
                    <a:pt x="341487" y="1157119"/>
                  </a:lnTo>
                  <a:lnTo>
                    <a:pt x="382754" y="1175484"/>
                  </a:lnTo>
                  <a:lnTo>
                    <a:pt x="425566" y="1190815"/>
                  </a:lnTo>
                  <a:lnTo>
                    <a:pt x="469786" y="1202974"/>
                  </a:lnTo>
                  <a:lnTo>
                    <a:pt x="515281" y="1211827"/>
                  </a:lnTo>
                  <a:lnTo>
                    <a:pt x="561914" y="1217239"/>
                  </a:lnTo>
                  <a:lnTo>
                    <a:pt x="609549" y="1219072"/>
                  </a:lnTo>
                  <a:lnTo>
                    <a:pt x="657184" y="1217239"/>
                  </a:lnTo>
                  <a:lnTo>
                    <a:pt x="703816" y="1211827"/>
                  </a:lnTo>
                  <a:lnTo>
                    <a:pt x="749310" y="1202974"/>
                  </a:lnTo>
                  <a:lnTo>
                    <a:pt x="793531" y="1190815"/>
                  </a:lnTo>
                  <a:lnTo>
                    <a:pt x="836342" y="1175484"/>
                  </a:lnTo>
                  <a:lnTo>
                    <a:pt x="877608" y="1157119"/>
                  </a:lnTo>
                  <a:lnTo>
                    <a:pt x="917194" y="1135853"/>
                  </a:lnTo>
                  <a:lnTo>
                    <a:pt x="954964" y="1111823"/>
                  </a:lnTo>
                  <a:lnTo>
                    <a:pt x="990783" y="1085165"/>
                  </a:lnTo>
                  <a:lnTo>
                    <a:pt x="1024515" y="1056013"/>
                  </a:lnTo>
                  <a:lnTo>
                    <a:pt x="1056025" y="1024503"/>
                  </a:lnTo>
                  <a:lnTo>
                    <a:pt x="1085177" y="990770"/>
                  </a:lnTo>
                  <a:lnTo>
                    <a:pt x="1111836" y="954952"/>
                  </a:lnTo>
                  <a:lnTo>
                    <a:pt x="1135866" y="917181"/>
                  </a:lnTo>
                  <a:lnTo>
                    <a:pt x="1157131" y="877595"/>
                  </a:lnTo>
                  <a:lnTo>
                    <a:pt x="1175497" y="836329"/>
                  </a:lnTo>
                  <a:lnTo>
                    <a:pt x="1190827" y="793518"/>
                  </a:lnTo>
                  <a:lnTo>
                    <a:pt x="1202987" y="749298"/>
                  </a:lnTo>
                  <a:lnTo>
                    <a:pt x="1211840" y="703803"/>
                  </a:lnTo>
                  <a:lnTo>
                    <a:pt x="1217251" y="657171"/>
                  </a:lnTo>
                  <a:lnTo>
                    <a:pt x="1219085" y="609536"/>
                  </a:lnTo>
                  <a:lnTo>
                    <a:pt x="1217251" y="561901"/>
                  </a:lnTo>
                  <a:lnTo>
                    <a:pt x="1211840" y="515269"/>
                  </a:lnTo>
                  <a:lnTo>
                    <a:pt x="1202987" y="469774"/>
                  </a:lnTo>
                  <a:lnTo>
                    <a:pt x="1190827" y="425554"/>
                  </a:lnTo>
                  <a:lnTo>
                    <a:pt x="1175497" y="382743"/>
                  </a:lnTo>
                  <a:lnTo>
                    <a:pt x="1157131" y="341477"/>
                  </a:lnTo>
                  <a:lnTo>
                    <a:pt x="1135866" y="301891"/>
                  </a:lnTo>
                  <a:lnTo>
                    <a:pt x="1111836" y="264120"/>
                  </a:lnTo>
                  <a:lnTo>
                    <a:pt x="1085177" y="228302"/>
                  </a:lnTo>
                  <a:lnTo>
                    <a:pt x="1056025" y="194569"/>
                  </a:lnTo>
                  <a:lnTo>
                    <a:pt x="1024515" y="163059"/>
                  </a:lnTo>
                  <a:lnTo>
                    <a:pt x="990783" y="133907"/>
                  </a:lnTo>
                  <a:lnTo>
                    <a:pt x="954964" y="107249"/>
                  </a:lnTo>
                  <a:lnTo>
                    <a:pt x="917194" y="83219"/>
                  </a:lnTo>
                  <a:lnTo>
                    <a:pt x="877608" y="61953"/>
                  </a:lnTo>
                  <a:lnTo>
                    <a:pt x="836342" y="43588"/>
                  </a:lnTo>
                  <a:lnTo>
                    <a:pt x="793531" y="28257"/>
                  </a:lnTo>
                  <a:lnTo>
                    <a:pt x="749310" y="16098"/>
                  </a:lnTo>
                  <a:lnTo>
                    <a:pt x="703816" y="7245"/>
                  </a:lnTo>
                  <a:lnTo>
                    <a:pt x="657184" y="1833"/>
                  </a:lnTo>
                  <a:lnTo>
                    <a:pt x="609549" y="0"/>
                  </a:lnTo>
                  <a:close/>
                </a:path>
              </a:pathLst>
            </a:custGeom>
            <a:solidFill>
              <a:srgbClr val="E035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6">
              <a:extLst>
                <a:ext uri="{FF2B5EF4-FFF2-40B4-BE49-F238E27FC236}">
                  <a16:creationId xmlns:a16="http://schemas.microsoft.com/office/drawing/2014/main" id="{19D1DCC6-4BFD-944C-9406-C0CE15EFF338}"/>
                </a:ext>
              </a:extLst>
            </p:cNvPr>
            <p:cNvSpPr/>
            <p:nvPr/>
          </p:nvSpPr>
          <p:spPr>
            <a:xfrm>
              <a:off x="15101583" y="6725743"/>
              <a:ext cx="701040" cy="701040"/>
            </a:xfrm>
            <a:custGeom>
              <a:avLst/>
              <a:gdLst/>
              <a:ahLst/>
              <a:cxnLst/>
              <a:rect l="l" t="t" r="r" b="b"/>
              <a:pathLst>
                <a:path w="701040" h="701040">
                  <a:moveTo>
                    <a:pt x="350431" y="0"/>
                  </a:moveTo>
                  <a:lnTo>
                    <a:pt x="302880" y="3199"/>
                  </a:lnTo>
                  <a:lnTo>
                    <a:pt x="257273" y="12517"/>
                  </a:lnTo>
                  <a:lnTo>
                    <a:pt x="214028" y="27538"/>
                  </a:lnTo>
                  <a:lnTo>
                    <a:pt x="173562" y="47844"/>
                  </a:lnTo>
                  <a:lnTo>
                    <a:pt x="136294" y="73017"/>
                  </a:lnTo>
                  <a:lnTo>
                    <a:pt x="102639" y="102639"/>
                  </a:lnTo>
                  <a:lnTo>
                    <a:pt x="73017" y="136294"/>
                  </a:lnTo>
                  <a:lnTo>
                    <a:pt x="47844" y="173562"/>
                  </a:lnTo>
                  <a:lnTo>
                    <a:pt x="27538" y="214028"/>
                  </a:lnTo>
                  <a:lnTo>
                    <a:pt x="12517" y="257273"/>
                  </a:lnTo>
                  <a:lnTo>
                    <a:pt x="3199" y="302880"/>
                  </a:lnTo>
                  <a:lnTo>
                    <a:pt x="0" y="350431"/>
                  </a:lnTo>
                  <a:lnTo>
                    <a:pt x="3199" y="397982"/>
                  </a:lnTo>
                  <a:lnTo>
                    <a:pt x="12517" y="443588"/>
                  </a:lnTo>
                  <a:lnTo>
                    <a:pt x="27538" y="486833"/>
                  </a:lnTo>
                  <a:lnTo>
                    <a:pt x="47844" y="527299"/>
                  </a:lnTo>
                  <a:lnTo>
                    <a:pt x="73017" y="564568"/>
                  </a:lnTo>
                  <a:lnTo>
                    <a:pt x="102639" y="598222"/>
                  </a:lnTo>
                  <a:lnTo>
                    <a:pt x="136294" y="627844"/>
                  </a:lnTo>
                  <a:lnTo>
                    <a:pt x="173562" y="653017"/>
                  </a:lnTo>
                  <a:lnTo>
                    <a:pt x="214028" y="673323"/>
                  </a:lnTo>
                  <a:lnTo>
                    <a:pt x="257273" y="688344"/>
                  </a:lnTo>
                  <a:lnTo>
                    <a:pt x="302880" y="697663"/>
                  </a:lnTo>
                  <a:lnTo>
                    <a:pt x="350431" y="700862"/>
                  </a:lnTo>
                  <a:lnTo>
                    <a:pt x="397982" y="697663"/>
                  </a:lnTo>
                  <a:lnTo>
                    <a:pt x="443588" y="688344"/>
                  </a:lnTo>
                  <a:lnTo>
                    <a:pt x="486833" y="673323"/>
                  </a:lnTo>
                  <a:lnTo>
                    <a:pt x="525064" y="654138"/>
                  </a:lnTo>
                  <a:lnTo>
                    <a:pt x="350431" y="654138"/>
                  </a:lnTo>
                  <a:lnTo>
                    <a:pt x="301233" y="650156"/>
                  </a:lnTo>
                  <a:lnTo>
                    <a:pt x="254540" y="638629"/>
                  </a:lnTo>
                  <a:lnTo>
                    <a:pt x="210979" y="620188"/>
                  </a:lnTo>
                  <a:lnTo>
                    <a:pt x="171182" y="595462"/>
                  </a:lnTo>
                  <a:lnTo>
                    <a:pt x="135778" y="565083"/>
                  </a:lnTo>
                  <a:lnTo>
                    <a:pt x="105399" y="529679"/>
                  </a:lnTo>
                  <a:lnTo>
                    <a:pt x="80673" y="489882"/>
                  </a:lnTo>
                  <a:lnTo>
                    <a:pt x="62232" y="446322"/>
                  </a:lnTo>
                  <a:lnTo>
                    <a:pt x="50705" y="399628"/>
                  </a:lnTo>
                  <a:lnTo>
                    <a:pt x="46723" y="350431"/>
                  </a:lnTo>
                  <a:lnTo>
                    <a:pt x="50705" y="301233"/>
                  </a:lnTo>
                  <a:lnTo>
                    <a:pt x="62232" y="254540"/>
                  </a:lnTo>
                  <a:lnTo>
                    <a:pt x="80673" y="210979"/>
                  </a:lnTo>
                  <a:lnTo>
                    <a:pt x="105399" y="171182"/>
                  </a:lnTo>
                  <a:lnTo>
                    <a:pt x="135778" y="135778"/>
                  </a:lnTo>
                  <a:lnTo>
                    <a:pt x="171182" y="105399"/>
                  </a:lnTo>
                  <a:lnTo>
                    <a:pt x="210979" y="80673"/>
                  </a:lnTo>
                  <a:lnTo>
                    <a:pt x="254540" y="62232"/>
                  </a:lnTo>
                  <a:lnTo>
                    <a:pt x="301233" y="50705"/>
                  </a:lnTo>
                  <a:lnTo>
                    <a:pt x="350431" y="46723"/>
                  </a:lnTo>
                  <a:lnTo>
                    <a:pt x="525064" y="46723"/>
                  </a:lnTo>
                  <a:lnTo>
                    <a:pt x="486833" y="27538"/>
                  </a:lnTo>
                  <a:lnTo>
                    <a:pt x="443588" y="12517"/>
                  </a:lnTo>
                  <a:lnTo>
                    <a:pt x="397982" y="3199"/>
                  </a:lnTo>
                  <a:lnTo>
                    <a:pt x="350431" y="0"/>
                  </a:lnTo>
                  <a:close/>
                </a:path>
                <a:path w="701040" h="701040">
                  <a:moveTo>
                    <a:pt x="525064" y="46723"/>
                  </a:moveTo>
                  <a:lnTo>
                    <a:pt x="350431" y="46723"/>
                  </a:lnTo>
                  <a:lnTo>
                    <a:pt x="399628" y="50705"/>
                  </a:lnTo>
                  <a:lnTo>
                    <a:pt x="446322" y="62232"/>
                  </a:lnTo>
                  <a:lnTo>
                    <a:pt x="489882" y="80673"/>
                  </a:lnTo>
                  <a:lnTo>
                    <a:pt x="529679" y="105399"/>
                  </a:lnTo>
                  <a:lnTo>
                    <a:pt x="565083" y="135778"/>
                  </a:lnTo>
                  <a:lnTo>
                    <a:pt x="595462" y="171182"/>
                  </a:lnTo>
                  <a:lnTo>
                    <a:pt x="620188" y="210979"/>
                  </a:lnTo>
                  <a:lnTo>
                    <a:pt x="638629" y="254540"/>
                  </a:lnTo>
                  <a:lnTo>
                    <a:pt x="650156" y="301233"/>
                  </a:lnTo>
                  <a:lnTo>
                    <a:pt x="654138" y="350431"/>
                  </a:lnTo>
                  <a:lnTo>
                    <a:pt x="650156" y="399628"/>
                  </a:lnTo>
                  <a:lnTo>
                    <a:pt x="638629" y="446322"/>
                  </a:lnTo>
                  <a:lnTo>
                    <a:pt x="620188" y="489882"/>
                  </a:lnTo>
                  <a:lnTo>
                    <a:pt x="595462" y="529679"/>
                  </a:lnTo>
                  <a:lnTo>
                    <a:pt x="565083" y="565083"/>
                  </a:lnTo>
                  <a:lnTo>
                    <a:pt x="529679" y="595462"/>
                  </a:lnTo>
                  <a:lnTo>
                    <a:pt x="489882" y="620188"/>
                  </a:lnTo>
                  <a:lnTo>
                    <a:pt x="446322" y="638629"/>
                  </a:lnTo>
                  <a:lnTo>
                    <a:pt x="399628" y="650156"/>
                  </a:lnTo>
                  <a:lnTo>
                    <a:pt x="350431" y="654138"/>
                  </a:lnTo>
                  <a:lnTo>
                    <a:pt x="525064" y="654138"/>
                  </a:lnTo>
                  <a:lnTo>
                    <a:pt x="564568" y="627844"/>
                  </a:lnTo>
                  <a:lnTo>
                    <a:pt x="598222" y="598222"/>
                  </a:lnTo>
                  <a:lnTo>
                    <a:pt x="627844" y="564568"/>
                  </a:lnTo>
                  <a:lnTo>
                    <a:pt x="653017" y="527299"/>
                  </a:lnTo>
                  <a:lnTo>
                    <a:pt x="673323" y="486833"/>
                  </a:lnTo>
                  <a:lnTo>
                    <a:pt x="688344" y="443588"/>
                  </a:lnTo>
                  <a:lnTo>
                    <a:pt x="697663" y="397982"/>
                  </a:lnTo>
                  <a:lnTo>
                    <a:pt x="700862" y="350431"/>
                  </a:lnTo>
                  <a:lnTo>
                    <a:pt x="697663" y="302880"/>
                  </a:lnTo>
                  <a:lnTo>
                    <a:pt x="688344" y="257273"/>
                  </a:lnTo>
                  <a:lnTo>
                    <a:pt x="673323" y="214028"/>
                  </a:lnTo>
                  <a:lnTo>
                    <a:pt x="653017" y="173562"/>
                  </a:lnTo>
                  <a:lnTo>
                    <a:pt x="627844" y="136294"/>
                  </a:lnTo>
                  <a:lnTo>
                    <a:pt x="598222" y="102639"/>
                  </a:lnTo>
                  <a:lnTo>
                    <a:pt x="564568" y="73017"/>
                  </a:lnTo>
                  <a:lnTo>
                    <a:pt x="527299" y="47844"/>
                  </a:lnTo>
                  <a:lnTo>
                    <a:pt x="525064" y="46723"/>
                  </a:lnTo>
                  <a:close/>
                </a:path>
              </a:pathLst>
            </a:custGeom>
            <a:solidFill>
              <a:srgbClr val="FCD0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7">
              <a:extLst>
                <a:ext uri="{FF2B5EF4-FFF2-40B4-BE49-F238E27FC236}">
                  <a16:creationId xmlns:a16="http://schemas.microsoft.com/office/drawing/2014/main" id="{560DBEDD-AC43-644E-B804-DC11460E91DF}"/>
                </a:ext>
              </a:extLst>
            </p:cNvPr>
            <p:cNvSpPr/>
            <p:nvPr/>
          </p:nvSpPr>
          <p:spPr>
            <a:xfrm>
              <a:off x="15463653" y="6825587"/>
              <a:ext cx="245338" cy="49813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8">
              <a:extLst>
                <a:ext uri="{FF2B5EF4-FFF2-40B4-BE49-F238E27FC236}">
                  <a16:creationId xmlns:a16="http://schemas.microsoft.com/office/drawing/2014/main" id="{4B5E19EB-2CF3-EC4B-A828-FB582F3DEB0B}"/>
                </a:ext>
              </a:extLst>
            </p:cNvPr>
            <p:cNvSpPr/>
            <p:nvPr/>
          </p:nvSpPr>
          <p:spPr>
            <a:xfrm>
              <a:off x="15195027" y="6828615"/>
              <a:ext cx="245336" cy="49812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354CD70-B2E6-2D40-BE23-6D2B4F274B50}"/>
              </a:ext>
            </a:extLst>
          </p:cNvPr>
          <p:cNvGrpSpPr/>
          <p:nvPr/>
        </p:nvGrpSpPr>
        <p:grpSpPr>
          <a:xfrm>
            <a:off x="5458498" y="1731177"/>
            <a:ext cx="885252" cy="885252"/>
            <a:chOff x="9761668" y="2039200"/>
            <a:chExt cx="1205230" cy="1205230"/>
          </a:xfrm>
        </p:grpSpPr>
        <p:sp>
          <p:nvSpPr>
            <p:cNvPr id="17" name="object 19">
              <a:extLst>
                <a:ext uri="{FF2B5EF4-FFF2-40B4-BE49-F238E27FC236}">
                  <a16:creationId xmlns:a16="http://schemas.microsoft.com/office/drawing/2014/main" id="{B7F8BD33-3217-B349-AF29-9F8012E6F630}"/>
                </a:ext>
              </a:extLst>
            </p:cNvPr>
            <p:cNvSpPr/>
            <p:nvPr/>
          </p:nvSpPr>
          <p:spPr>
            <a:xfrm>
              <a:off x="9761668" y="2039200"/>
              <a:ext cx="1205230" cy="1205230"/>
            </a:xfrm>
            <a:custGeom>
              <a:avLst/>
              <a:gdLst/>
              <a:ahLst/>
              <a:cxnLst/>
              <a:rect l="l" t="t" r="r" b="b"/>
              <a:pathLst>
                <a:path w="1205229" h="1205230">
                  <a:moveTo>
                    <a:pt x="602310" y="0"/>
                  </a:moveTo>
                  <a:lnTo>
                    <a:pt x="555239" y="1812"/>
                  </a:lnTo>
                  <a:lnTo>
                    <a:pt x="509159" y="7159"/>
                  </a:lnTo>
                  <a:lnTo>
                    <a:pt x="464204" y="15907"/>
                  </a:lnTo>
                  <a:lnTo>
                    <a:pt x="420508" y="27922"/>
                  </a:lnTo>
                  <a:lnTo>
                    <a:pt x="378204" y="43070"/>
                  </a:lnTo>
                  <a:lnTo>
                    <a:pt x="337427" y="61218"/>
                  </a:lnTo>
                  <a:lnTo>
                    <a:pt x="298310" y="82232"/>
                  </a:lnTo>
                  <a:lnTo>
                    <a:pt x="260988" y="105976"/>
                  </a:lnTo>
                  <a:lnTo>
                    <a:pt x="225594" y="132319"/>
                  </a:lnTo>
                  <a:lnTo>
                    <a:pt x="192261" y="161125"/>
                  </a:lnTo>
                  <a:lnTo>
                    <a:pt x="161125" y="192261"/>
                  </a:lnTo>
                  <a:lnTo>
                    <a:pt x="132319" y="225594"/>
                  </a:lnTo>
                  <a:lnTo>
                    <a:pt x="105976" y="260988"/>
                  </a:lnTo>
                  <a:lnTo>
                    <a:pt x="82232" y="298310"/>
                  </a:lnTo>
                  <a:lnTo>
                    <a:pt x="61218" y="337427"/>
                  </a:lnTo>
                  <a:lnTo>
                    <a:pt x="43070" y="378204"/>
                  </a:lnTo>
                  <a:lnTo>
                    <a:pt x="27922" y="420508"/>
                  </a:lnTo>
                  <a:lnTo>
                    <a:pt x="15907" y="464204"/>
                  </a:lnTo>
                  <a:lnTo>
                    <a:pt x="7159" y="509159"/>
                  </a:lnTo>
                  <a:lnTo>
                    <a:pt x="1812" y="555239"/>
                  </a:lnTo>
                  <a:lnTo>
                    <a:pt x="0" y="602310"/>
                  </a:lnTo>
                  <a:lnTo>
                    <a:pt x="1812" y="649380"/>
                  </a:lnTo>
                  <a:lnTo>
                    <a:pt x="7159" y="695460"/>
                  </a:lnTo>
                  <a:lnTo>
                    <a:pt x="15907" y="740415"/>
                  </a:lnTo>
                  <a:lnTo>
                    <a:pt x="27922" y="784112"/>
                  </a:lnTo>
                  <a:lnTo>
                    <a:pt x="43070" y="826415"/>
                  </a:lnTo>
                  <a:lnTo>
                    <a:pt x="61218" y="867192"/>
                  </a:lnTo>
                  <a:lnTo>
                    <a:pt x="82232" y="906309"/>
                  </a:lnTo>
                  <a:lnTo>
                    <a:pt x="105976" y="943632"/>
                  </a:lnTo>
                  <a:lnTo>
                    <a:pt x="132319" y="979026"/>
                  </a:lnTo>
                  <a:lnTo>
                    <a:pt x="161125" y="1012358"/>
                  </a:lnTo>
                  <a:lnTo>
                    <a:pt x="192261" y="1043494"/>
                  </a:lnTo>
                  <a:lnTo>
                    <a:pt x="225594" y="1072300"/>
                  </a:lnTo>
                  <a:lnTo>
                    <a:pt x="260988" y="1098643"/>
                  </a:lnTo>
                  <a:lnTo>
                    <a:pt x="298310" y="1122388"/>
                  </a:lnTo>
                  <a:lnTo>
                    <a:pt x="337427" y="1143401"/>
                  </a:lnTo>
                  <a:lnTo>
                    <a:pt x="378204" y="1161549"/>
                  </a:lnTo>
                  <a:lnTo>
                    <a:pt x="420508" y="1176697"/>
                  </a:lnTo>
                  <a:lnTo>
                    <a:pt x="464204" y="1188713"/>
                  </a:lnTo>
                  <a:lnTo>
                    <a:pt x="509159" y="1197461"/>
                  </a:lnTo>
                  <a:lnTo>
                    <a:pt x="555239" y="1202808"/>
                  </a:lnTo>
                  <a:lnTo>
                    <a:pt x="602310" y="1204620"/>
                  </a:lnTo>
                  <a:lnTo>
                    <a:pt x="649379" y="1202808"/>
                  </a:lnTo>
                  <a:lnTo>
                    <a:pt x="695457" y="1197461"/>
                  </a:lnTo>
                  <a:lnTo>
                    <a:pt x="740411" y="1188713"/>
                  </a:lnTo>
                  <a:lnTo>
                    <a:pt x="784107" y="1176697"/>
                  </a:lnTo>
                  <a:lnTo>
                    <a:pt x="826410" y="1161549"/>
                  </a:lnTo>
                  <a:lnTo>
                    <a:pt x="867187" y="1143401"/>
                  </a:lnTo>
                  <a:lnTo>
                    <a:pt x="906303" y="1122388"/>
                  </a:lnTo>
                  <a:lnTo>
                    <a:pt x="943626" y="1098643"/>
                  </a:lnTo>
                  <a:lnTo>
                    <a:pt x="979021" y="1072300"/>
                  </a:lnTo>
                  <a:lnTo>
                    <a:pt x="1012353" y="1043494"/>
                  </a:lnTo>
                  <a:lnTo>
                    <a:pt x="1043490" y="1012358"/>
                  </a:lnTo>
                  <a:lnTo>
                    <a:pt x="1072296" y="979026"/>
                  </a:lnTo>
                  <a:lnTo>
                    <a:pt x="1098640" y="943632"/>
                  </a:lnTo>
                  <a:lnTo>
                    <a:pt x="1122385" y="906309"/>
                  </a:lnTo>
                  <a:lnTo>
                    <a:pt x="1143399" y="867192"/>
                  </a:lnTo>
                  <a:lnTo>
                    <a:pt x="1161547" y="826415"/>
                  </a:lnTo>
                  <a:lnTo>
                    <a:pt x="1176696" y="784112"/>
                  </a:lnTo>
                  <a:lnTo>
                    <a:pt x="1188712" y="740415"/>
                  </a:lnTo>
                  <a:lnTo>
                    <a:pt x="1197460" y="695460"/>
                  </a:lnTo>
                  <a:lnTo>
                    <a:pt x="1202808" y="649380"/>
                  </a:lnTo>
                  <a:lnTo>
                    <a:pt x="1204620" y="602310"/>
                  </a:lnTo>
                  <a:lnTo>
                    <a:pt x="1202808" y="555239"/>
                  </a:lnTo>
                  <a:lnTo>
                    <a:pt x="1197460" y="509159"/>
                  </a:lnTo>
                  <a:lnTo>
                    <a:pt x="1188712" y="464204"/>
                  </a:lnTo>
                  <a:lnTo>
                    <a:pt x="1176696" y="420508"/>
                  </a:lnTo>
                  <a:lnTo>
                    <a:pt x="1161547" y="378204"/>
                  </a:lnTo>
                  <a:lnTo>
                    <a:pt x="1143399" y="337427"/>
                  </a:lnTo>
                  <a:lnTo>
                    <a:pt x="1122385" y="298310"/>
                  </a:lnTo>
                  <a:lnTo>
                    <a:pt x="1098640" y="260988"/>
                  </a:lnTo>
                  <a:lnTo>
                    <a:pt x="1072296" y="225594"/>
                  </a:lnTo>
                  <a:lnTo>
                    <a:pt x="1043490" y="192261"/>
                  </a:lnTo>
                  <a:lnTo>
                    <a:pt x="1012353" y="161125"/>
                  </a:lnTo>
                  <a:lnTo>
                    <a:pt x="979021" y="132319"/>
                  </a:lnTo>
                  <a:lnTo>
                    <a:pt x="943626" y="105976"/>
                  </a:lnTo>
                  <a:lnTo>
                    <a:pt x="906303" y="82232"/>
                  </a:lnTo>
                  <a:lnTo>
                    <a:pt x="867187" y="61218"/>
                  </a:lnTo>
                  <a:lnTo>
                    <a:pt x="826410" y="43070"/>
                  </a:lnTo>
                  <a:lnTo>
                    <a:pt x="784107" y="27922"/>
                  </a:lnTo>
                  <a:lnTo>
                    <a:pt x="740411" y="15907"/>
                  </a:lnTo>
                  <a:lnTo>
                    <a:pt x="695457" y="7159"/>
                  </a:lnTo>
                  <a:lnTo>
                    <a:pt x="649379" y="1812"/>
                  </a:lnTo>
                  <a:lnTo>
                    <a:pt x="602310" y="0"/>
                  </a:lnTo>
                  <a:close/>
                </a:path>
              </a:pathLst>
            </a:custGeom>
            <a:solidFill>
              <a:srgbClr val="85D1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20">
              <a:extLst>
                <a:ext uri="{FF2B5EF4-FFF2-40B4-BE49-F238E27FC236}">
                  <a16:creationId xmlns:a16="http://schemas.microsoft.com/office/drawing/2014/main" id="{2A0E1E13-44A1-8141-BE01-D909B34018B4}"/>
                </a:ext>
              </a:extLst>
            </p:cNvPr>
            <p:cNvSpPr/>
            <p:nvPr/>
          </p:nvSpPr>
          <p:spPr>
            <a:xfrm>
              <a:off x="10006189" y="2279390"/>
              <a:ext cx="746760" cy="746760"/>
            </a:xfrm>
            <a:custGeom>
              <a:avLst/>
              <a:gdLst/>
              <a:ahLst/>
              <a:cxnLst/>
              <a:rect l="l" t="t" r="r" b="b"/>
              <a:pathLst>
                <a:path w="746759" h="746760">
                  <a:moveTo>
                    <a:pt x="125463" y="0"/>
                  </a:moveTo>
                  <a:lnTo>
                    <a:pt x="116624" y="0"/>
                  </a:lnTo>
                  <a:lnTo>
                    <a:pt x="74650" y="9158"/>
                  </a:lnTo>
                  <a:lnTo>
                    <a:pt x="37199" y="32199"/>
                  </a:lnTo>
                  <a:lnTo>
                    <a:pt x="10305" y="62466"/>
                  </a:lnTo>
                  <a:lnTo>
                    <a:pt x="0" y="93306"/>
                  </a:lnTo>
                  <a:lnTo>
                    <a:pt x="0" y="102146"/>
                  </a:lnTo>
                  <a:lnTo>
                    <a:pt x="4991" y="110210"/>
                  </a:lnTo>
                  <a:lnTo>
                    <a:pt x="12890" y="114172"/>
                  </a:lnTo>
                  <a:lnTo>
                    <a:pt x="33920" y="131386"/>
                  </a:lnTo>
                  <a:lnTo>
                    <a:pt x="50096" y="160315"/>
                  </a:lnTo>
                  <a:lnTo>
                    <a:pt x="61969" y="202355"/>
                  </a:lnTo>
                  <a:lnTo>
                    <a:pt x="70091" y="258902"/>
                  </a:lnTo>
                  <a:lnTo>
                    <a:pt x="70142" y="259397"/>
                  </a:lnTo>
                  <a:lnTo>
                    <a:pt x="70379" y="259731"/>
                  </a:lnTo>
                  <a:lnTo>
                    <a:pt x="70497" y="260261"/>
                  </a:lnTo>
                  <a:lnTo>
                    <a:pt x="50135" y="301869"/>
                  </a:lnTo>
                  <a:lnTo>
                    <a:pt x="35364" y="343128"/>
                  </a:lnTo>
                  <a:lnTo>
                    <a:pt x="26368" y="383501"/>
                  </a:lnTo>
                  <a:lnTo>
                    <a:pt x="23329" y="422452"/>
                  </a:lnTo>
                  <a:lnTo>
                    <a:pt x="26974" y="470262"/>
                  </a:lnTo>
                  <a:lnTo>
                    <a:pt x="37560" y="515914"/>
                  </a:lnTo>
                  <a:lnTo>
                    <a:pt x="54563" y="558905"/>
                  </a:lnTo>
                  <a:lnTo>
                    <a:pt x="77477" y="598751"/>
                  </a:lnTo>
                  <a:lnTo>
                    <a:pt x="105729" y="634882"/>
                  </a:lnTo>
                  <a:lnTo>
                    <a:pt x="138847" y="666858"/>
                  </a:lnTo>
                  <a:lnTo>
                    <a:pt x="176289" y="694153"/>
                  </a:lnTo>
                  <a:lnTo>
                    <a:pt x="217534" y="716261"/>
                  </a:lnTo>
                  <a:lnTo>
                    <a:pt x="262058" y="732677"/>
                  </a:lnTo>
                  <a:lnTo>
                    <a:pt x="309338" y="742898"/>
                  </a:lnTo>
                  <a:lnTo>
                    <a:pt x="358851" y="746417"/>
                  </a:lnTo>
                  <a:lnTo>
                    <a:pt x="400988" y="742751"/>
                  </a:lnTo>
                  <a:lnTo>
                    <a:pt x="443393" y="732189"/>
                  </a:lnTo>
                  <a:lnTo>
                    <a:pt x="485432" y="715383"/>
                  </a:lnTo>
                  <a:lnTo>
                    <a:pt x="514039" y="699769"/>
                  </a:lnTo>
                  <a:lnTo>
                    <a:pt x="358851" y="699769"/>
                  </a:lnTo>
                  <a:lnTo>
                    <a:pt x="312056" y="696133"/>
                  </a:lnTo>
                  <a:lnTo>
                    <a:pt x="267643" y="685609"/>
                  </a:lnTo>
                  <a:lnTo>
                    <a:pt x="226210" y="668771"/>
                  </a:lnTo>
                  <a:lnTo>
                    <a:pt x="188357" y="646195"/>
                  </a:lnTo>
                  <a:lnTo>
                    <a:pt x="154682" y="618456"/>
                  </a:lnTo>
                  <a:lnTo>
                    <a:pt x="125787" y="586130"/>
                  </a:lnTo>
                  <a:lnTo>
                    <a:pt x="102269" y="549791"/>
                  </a:lnTo>
                  <a:lnTo>
                    <a:pt x="84728" y="510015"/>
                  </a:lnTo>
                  <a:lnTo>
                    <a:pt x="73764" y="467377"/>
                  </a:lnTo>
                  <a:lnTo>
                    <a:pt x="69976" y="422452"/>
                  </a:lnTo>
                  <a:lnTo>
                    <a:pt x="72777" y="388406"/>
                  </a:lnTo>
                  <a:lnTo>
                    <a:pt x="81078" y="352747"/>
                  </a:lnTo>
                  <a:lnTo>
                    <a:pt x="94724" y="315980"/>
                  </a:lnTo>
                  <a:lnTo>
                    <a:pt x="113563" y="278612"/>
                  </a:lnTo>
                  <a:lnTo>
                    <a:pt x="116700" y="273100"/>
                  </a:lnTo>
                  <a:lnTo>
                    <a:pt x="117309" y="266865"/>
                  </a:lnTo>
                  <a:lnTo>
                    <a:pt x="115823" y="261188"/>
                  </a:lnTo>
                  <a:lnTo>
                    <a:pt x="116751" y="256666"/>
                  </a:lnTo>
                  <a:lnTo>
                    <a:pt x="116128" y="250405"/>
                  </a:lnTo>
                  <a:lnTo>
                    <a:pt x="115633" y="246595"/>
                  </a:lnTo>
                  <a:lnTo>
                    <a:pt x="114680" y="237921"/>
                  </a:lnTo>
                  <a:lnTo>
                    <a:pt x="114376" y="235508"/>
                  </a:lnTo>
                  <a:lnTo>
                    <a:pt x="107200" y="190228"/>
                  </a:lnTo>
                  <a:lnTo>
                    <a:pt x="95591" y="148386"/>
                  </a:lnTo>
                  <a:lnTo>
                    <a:pt x="77712" y="112164"/>
                  </a:lnTo>
                  <a:lnTo>
                    <a:pt x="51727" y="83743"/>
                  </a:lnTo>
                  <a:lnTo>
                    <a:pt x="60581" y="73573"/>
                  </a:lnTo>
                  <a:lnTo>
                    <a:pt x="72786" y="63165"/>
                  </a:lnTo>
                  <a:lnTo>
                    <a:pt x="87502" y="54149"/>
                  </a:lnTo>
                  <a:lnTo>
                    <a:pt x="103885" y="48158"/>
                  </a:lnTo>
                  <a:lnTo>
                    <a:pt x="166201" y="48158"/>
                  </a:lnTo>
                  <a:lnTo>
                    <a:pt x="151900" y="34752"/>
                  </a:lnTo>
                  <a:lnTo>
                    <a:pt x="137490" y="12890"/>
                  </a:lnTo>
                  <a:lnTo>
                    <a:pt x="133540" y="4991"/>
                  </a:lnTo>
                  <a:lnTo>
                    <a:pt x="125463" y="0"/>
                  </a:lnTo>
                  <a:close/>
                </a:path>
                <a:path w="746759" h="746760">
                  <a:moveTo>
                    <a:pt x="582974" y="69976"/>
                  </a:moveTo>
                  <a:lnTo>
                    <a:pt x="410883" y="69976"/>
                  </a:lnTo>
                  <a:lnTo>
                    <a:pt x="457680" y="73613"/>
                  </a:lnTo>
                  <a:lnTo>
                    <a:pt x="502095" y="84137"/>
                  </a:lnTo>
                  <a:lnTo>
                    <a:pt x="543529" y="100975"/>
                  </a:lnTo>
                  <a:lnTo>
                    <a:pt x="581382" y="123551"/>
                  </a:lnTo>
                  <a:lnTo>
                    <a:pt x="615056" y="151290"/>
                  </a:lnTo>
                  <a:lnTo>
                    <a:pt x="643950" y="183616"/>
                  </a:lnTo>
                  <a:lnTo>
                    <a:pt x="667467" y="219955"/>
                  </a:lnTo>
                  <a:lnTo>
                    <a:pt x="685022" y="259791"/>
                  </a:lnTo>
                  <a:lnTo>
                    <a:pt x="695969" y="302369"/>
                  </a:lnTo>
                  <a:lnTo>
                    <a:pt x="699757" y="347294"/>
                  </a:lnTo>
                  <a:lnTo>
                    <a:pt x="695264" y="391144"/>
                  </a:lnTo>
                  <a:lnTo>
                    <a:pt x="682456" y="435751"/>
                  </a:lnTo>
                  <a:lnTo>
                    <a:pt x="662338" y="480076"/>
                  </a:lnTo>
                  <a:lnTo>
                    <a:pt x="635916" y="523078"/>
                  </a:lnTo>
                  <a:lnTo>
                    <a:pt x="604193" y="563719"/>
                  </a:lnTo>
                  <a:lnTo>
                    <a:pt x="568176" y="600959"/>
                  </a:lnTo>
                  <a:lnTo>
                    <a:pt x="528869" y="633759"/>
                  </a:lnTo>
                  <a:lnTo>
                    <a:pt x="487278" y="661080"/>
                  </a:lnTo>
                  <a:lnTo>
                    <a:pt x="444408" y="681881"/>
                  </a:lnTo>
                  <a:lnTo>
                    <a:pt x="401264" y="695124"/>
                  </a:lnTo>
                  <a:lnTo>
                    <a:pt x="358851" y="699769"/>
                  </a:lnTo>
                  <a:lnTo>
                    <a:pt x="514039" y="699769"/>
                  </a:lnTo>
                  <a:lnTo>
                    <a:pt x="565880" y="665644"/>
                  </a:lnTo>
                  <a:lnTo>
                    <a:pt x="603023" y="634016"/>
                  </a:lnTo>
                  <a:lnTo>
                    <a:pt x="637284" y="598730"/>
                  </a:lnTo>
                  <a:lnTo>
                    <a:pt x="667981" y="560501"/>
                  </a:lnTo>
                  <a:lnTo>
                    <a:pt x="694529" y="519918"/>
                  </a:lnTo>
                  <a:lnTo>
                    <a:pt x="716280" y="477654"/>
                  </a:lnTo>
                  <a:lnTo>
                    <a:pt x="732601" y="434360"/>
                  </a:lnTo>
                  <a:lnTo>
                    <a:pt x="742857" y="390690"/>
                  </a:lnTo>
                  <a:lnTo>
                    <a:pt x="746417" y="347294"/>
                  </a:lnTo>
                  <a:lnTo>
                    <a:pt x="742772" y="299484"/>
                  </a:lnTo>
                  <a:lnTo>
                    <a:pt x="732186" y="253832"/>
                  </a:lnTo>
                  <a:lnTo>
                    <a:pt x="715183" y="210841"/>
                  </a:lnTo>
                  <a:lnTo>
                    <a:pt x="692285" y="171016"/>
                  </a:lnTo>
                  <a:lnTo>
                    <a:pt x="664015" y="134864"/>
                  </a:lnTo>
                  <a:lnTo>
                    <a:pt x="630897" y="102888"/>
                  </a:lnTo>
                  <a:lnTo>
                    <a:pt x="593453" y="75593"/>
                  </a:lnTo>
                  <a:lnTo>
                    <a:pt x="582974" y="69976"/>
                  </a:lnTo>
                  <a:close/>
                </a:path>
                <a:path w="746759" h="746760">
                  <a:moveTo>
                    <a:pt x="166201" y="48158"/>
                  </a:moveTo>
                  <a:lnTo>
                    <a:pt x="103885" y="48158"/>
                  </a:lnTo>
                  <a:lnTo>
                    <a:pt x="122776" y="72195"/>
                  </a:lnTo>
                  <a:lnTo>
                    <a:pt x="144999" y="91452"/>
                  </a:lnTo>
                  <a:lnTo>
                    <a:pt x="170369" y="108033"/>
                  </a:lnTo>
                  <a:lnTo>
                    <a:pt x="221678" y="136880"/>
                  </a:lnTo>
                  <a:lnTo>
                    <a:pt x="230489" y="139807"/>
                  </a:lnTo>
                  <a:lnTo>
                    <a:pt x="239406" y="139144"/>
                  </a:lnTo>
                  <a:lnTo>
                    <a:pt x="247415" y="135180"/>
                  </a:lnTo>
                  <a:lnTo>
                    <a:pt x="253504" y="128206"/>
                  </a:lnTo>
                  <a:lnTo>
                    <a:pt x="253961" y="127406"/>
                  </a:lnTo>
                  <a:lnTo>
                    <a:pt x="253974" y="126530"/>
                  </a:lnTo>
                  <a:lnTo>
                    <a:pt x="254330" y="125717"/>
                  </a:lnTo>
                  <a:lnTo>
                    <a:pt x="294211" y="101668"/>
                  </a:lnTo>
                  <a:lnTo>
                    <a:pt x="327367" y="87096"/>
                  </a:lnTo>
                  <a:lnTo>
                    <a:pt x="228231" y="87096"/>
                  </a:lnTo>
                  <a:lnTo>
                    <a:pt x="225945" y="85826"/>
                  </a:lnTo>
                  <a:lnTo>
                    <a:pt x="223469" y="84416"/>
                  </a:lnTo>
                  <a:lnTo>
                    <a:pt x="221246" y="83197"/>
                  </a:lnTo>
                  <a:lnTo>
                    <a:pt x="193441" y="67465"/>
                  </a:lnTo>
                  <a:lnTo>
                    <a:pt x="170438" y="52130"/>
                  </a:lnTo>
                  <a:lnTo>
                    <a:pt x="166201" y="48158"/>
                  </a:lnTo>
                  <a:close/>
                </a:path>
                <a:path w="746759" h="746760">
                  <a:moveTo>
                    <a:pt x="410883" y="23329"/>
                  </a:moveTo>
                  <a:lnTo>
                    <a:pt x="366045" y="27442"/>
                  </a:lnTo>
                  <a:lnTo>
                    <a:pt x="320271" y="39611"/>
                  </a:lnTo>
                  <a:lnTo>
                    <a:pt x="274141" y="59580"/>
                  </a:lnTo>
                  <a:lnTo>
                    <a:pt x="228231" y="87096"/>
                  </a:lnTo>
                  <a:lnTo>
                    <a:pt x="327367" y="87096"/>
                  </a:lnTo>
                  <a:lnTo>
                    <a:pt x="333930" y="84212"/>
                  </a:lnTo>
                  <a:lnTo>
                    <a:pt x="372987" y="73573"/>
                  </a:lnTo>
                  <a:lnTo>
                    <a:pt x="410883" y="69976"/>
                  </a:lnTo>
                  <a:lnTo>
                    <a:pt x="582974" y="69976"/>
                  </a:lnTo>
                  <a:lnTo>
                    <a:pt x="552207" y="53485"/>
                  </a:lnTo>
                  <a:lnTo>
                    <a:pt x="507681" y="37069"/>
                  </a:lnTo>
                  <a:lnTo>
                    <a:pt x="460398" y="26848"/>
                  </a:lnTo>
                  <a:lnTo>
                    <a:pt x="410883" y="23329"/>
                  </a:lnTo>
                  <a:close/>
                </a:path>
              </a:pathLst>
            </a:custGeom>
            <a:solidFill>
              <a:srgbClr val="EC90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21">
              <a:extLst>
                <a:ext uri="{FF2B5EF4-FFF2-40B4-BE49-F238E27FC236}">
                  <a16:creationId xmlns:a16="http://schemas.microsoft.com/office/drawing/2014/main" id="{B905EE0D-B51D-CC4A-A36B-0111E0A92B75}"/>
                </a:ext>
              </a:extLst>
            </p:cNvPr>
            <p:cNvSpPr/>
            <p:nvPr/>
          </p:nvSpPr>
          <p:spPr>
            <a:xfrm>
              <a:off x="10309420" y="2419350"/>
              <a:ext cx="116839" cy="116839"/>
            </a:xfrm>
            <a:custGeom>
              <a:avLst/>
              <a:gdLst/>
              <a:ahLst/>
              <a:cxnLst/>
              <a:rect l="l" t="t" r="r" b="b"/>
              <a:pathLst>
                <a:path w="116840" h="116839">
                  <a:moveTo>
                    <a:pt x="46647" y="0"/>
                  </a:moveTo>
                  <a:lnTo>
                    <a:pt x="28492" y="3664"/>
                  </a:lnTo>
                  <a:lnTo>
                    <a:pt x="13665" y="13660"/>
                  </a:lnTo>
                  <a:lnTo>
                    <a:pt x="3666" y="28487"/>
                  </a:lnTo>
                  <a:lnTo>
                    <a:pt x="0" y="46647"/>
                  </a:lnTo>
                  <a:lnTo>
                    <a:pt x="7310" y="68452"/>
                  </a:lnTo>
                  <a:lnTo>
                    <a:pt x="25325" y="91298"/>
                  </a:lnTo>
                  <a:lnTo>
                    <a:pt x="48172" y="109313"/>
                  </a:lnTo>
                  <a:lnTo>
                    <a:pt x="69976" y="116624"/>
                  </a:lnTo>
                  <a:lnTo>
                    <a:pt x="88131" y="112957"/>
                  </a:lnTo>
                  <a:lnTo>
                    <a:pt x="102958" y="102958"/>
                  </a:lnTo>
                  <a:lnTo>
                    <a:pt x="112957" y="88131"/>
                  </a:lnTo>
                  <a:lnTo>
                    <a:pt x="116624" y="69976"/>
                  </a:lnTo>
                  <a:lnTo>
                    <a:pt x="109313" y="48172"/>
                  </a:lnTo>
                  <a:lnTo>
                    <a:pt x="91298" y="25325"/>
                  </a:lnTo>
                  <a:lnTo>
                    <a:pt x="68452" y="7310"/>
                  </a:lnTo>
                  <a:lnTo>
                    <a:pt x="46647" y="0"/>
                  </a:lnTo>
                  <a:close/>
                </a:path>
              </a:pathLst>
            </a:custGeom>
            <a:solidFill>
              <a:srgbClr val="EC90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2">
              <a:extLst>
                <a:ext uri="{FF2B5EF4-FFF2-40B4-BE49-F238E27FC236}">
                  <a16:creationId xmlns:a16="http://schemas.microsoft.com/office/drawing/2014/main" id="{2687CCFD-F978-B74D-98DC-DA83B26D025D}"/>
                </a:ext>
              </a:extLst>
            </p:cNvPr>
            <p:cNvSpPr/>
            <p:nvPr/>
          </p:nvSpPr>
          <p:spPr>
            <a:xfrm>
              <a:off x="10449373" y="2419350"/>
              <a:ext cx="116839" cy="116839"/>
            </a:xfrm>
            <a:custGeom>
              <a:avLst/>
              <a:gdLst/>
              <a:ahLst/>
              <a:cxnLst/>
              <a:rect l="l" t="t" r="r" b="b"/>
              <a:pathLst>
                <a:path w="116840" h="116839">
                  <a:moveTo>
                    <a:pt x="46647" y="0"/>
                  </a:moveTo>
                  <a:lnTo>
                    <a:pt x="28492" y="3664"/>
                  </a:lnTo>
                  <a:lnTo>
                    <a:pt x="13665" y="13660"/>
                  </a:lnTo>
                  <a:lnTo>
                    <a:pt x="3666" y="28487"/>
                  </a:lnTo>
                  <a:lnTo>
                    <a:pt x="0" y="46647"/>
                  </a:lnTo>
                  <a:lnTo>
                    <a:pt x="7310" y="68452"/>
                  </a:lnTo>
                  <a:lnTo>
                    <a:pt x="25325" y="91298"/>
                  </a:lnTo>
                  <a:lnTo>
                    <a:pt x="48172" y="109313"/>
                  </a:lnTo>
                  <a:lnTo>
                    <a:pt x="69976" y="116624"/>
                  </a:lnTo>
                  <a:lnTo>
                    <a:pt x="88136" y="112957"/>
                  </a:lnTo>
                  <a:lnTo>
                    <a:pt x="102963" y="102958"/>
                  </a:lnTo>
                  <a:lnTo>
                    <a:pt x="112959" y="88131"/>
                  </a:lnTo>
                  <a:lnTo>
                    <a:pt x="116624" y="69976"/>
                  </a:lnTo>
                  <a:lnTo>
                    <a:pt x="109313" y="48172"/>
                  </a:lnTo>
                  <a:lnTo>
                    <a:pt x="91298" y="25325"/>
                  </a:lnTo>
                  <a:lnTo>
                    <a:pt x="68452" y="7310"/>
                  </a:lnTo>
                  <a:lnTo>
                    <a:pt x="46647" y="0"/>
                  </a:lnTo>
                  <a:close/>
                </a:path>
              </a:pathLst>
            </a:custGeom>
            <a:solidFill>
              <a:srgbClr val="EC90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3">
              <a:extLst>
                <a:ext uri="{FF2B5EF4-FFF2-40B4-BE49-F238E27FC236}">
                  <a16:creationId xmlns:a16="http://schemas.microsoft.com/office/drawing/2014/main" id="{7BA4A896-54B9-814B-8311-4B2D123069B0}"/>
                </a:ext>
              </a:extLst>
            </p:cNvPr>
            <p:cNvSpPr/>
            <p:nvPr/>
          </p:nvSpPr>
          <p:spPr>
            <a:xfrm>
              <a:off x="10402726" y="2535972"/>
              <a:ext cx="116839" cy="116839"/>
            </a:xfrm>
            <a:custGeom>
              <a:avLst/>
              <a:gdLst/>
              <a:ahLst/>
              <a:cxnLst/>
              <a:rect l="l" t="t" r="r" b="b"/>
              <a:pathLst>
                <a:path w="116840" h="116839">
                  <a:moveTo>
                    <a:pt x="46647" y="0"/>
                  </a:moveTo>
                  <a:lnTo>
                    <a:pt x="28487" y="3666"/>
                  </a:lnTo>
                  <a:lnTo>
                    <a:pt x="13660" y="13665"/>
                  </a:lnTo>
                  <a:lnTo>
                    <a:pt x="3664" y="28492"/>
                  </a:lnTo>
                  <a:lnTo>
                    <a:pt x="0" y="46647"/>
                  </a:lnTo>
                  <a:lnTo>
                    <a:pt x="7310" y="68452"/>
                  </a:lnTo>
                  <a:lnTo>
                    <a:pt x="25325" y="91298"/>
                  </a:lnTo>
                  <a:lnTo>
                    <a:pt x="48172" y="109313"/>
                  </a:lnTo>
                  <a:lnTo>
                    <a:pt x="69976" y="116624"/>
                  </a:lnTo>
                  <a:lnTo>
                    <a:pt x="88131" y="112959"/>
                  </a:lnTo>
                  <a:lnTo>
                    <a:pt x="102958" y="102963"/>
                  </a:lnTo>
                  <a:lnTo>
                    <a:pt x="112957" y="88136"/>
                  </a:lnTo>
                  <a:lnTo>
                    <a:pt x="116624" y="69976"/>
                  </a:lnTo>
                  <a:lnTo>
                    <a:pt x="109313" y="48172"/>
                  </a:lnTo>
                  <a:lnTo>
                    <a:pt x="91298" y="25325"/>
                  </a:lnTo>
                  <a:lnTo>
                    <a:pt x="68452" y="7310"/>
                  </a:lnTo>
                  <a:lnTo>
                    <a:pt x="46647" y="0"/>
                  </a:lnTo>
                  <a:close/>
                </a:path>
              </a:pathLst>
            </a:custGeom>
            <a:solidFill>
              <a:srgbClr val="EC90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4">
              <a:extLst>
                <a:ext uri="{FF2B5EF4-FFF2-40B4-BE49-F238E27FC236}">
                  <a16:creationId xmlns:a16="http://schemas.microsoft.com/office/drawing/2014/main" id="{9A2178A2-EC35-0E4E-95A0-39809593DF5E}"/>
                </a:ext>
              </a:extLst>
            </p:cNvPr>
            <p:cNvSpPr/>
            <p:nvPr/>
          </p:nvSpPr>
          <p:spPr>
            <a:xfrm>
              <a:off x="10542678" y="2535974"/>
              <a:ext cx="116839" cy="116839"/>
            </a:xfrm>
            <a:custGeom>
              <a:avLst/>
              <a:gdLst/>
              <a:ahLst/>
              <a:cxnLst/>
              <a:rect l="l" t="t" r="r" b="b"/>
              <a:pathLst>
                <a:path w="116840" h="116839">
                  <a:moveTo>
                    <a:pt x="46647" y="0"/>
                  </a:moveTo>
                  <a:lnTo>
                    <a:pt x="28487" y="3666"/>
                  </a:lnTo>
                  <a:lnTo>
                    <a:pt x="13660" y="13665"/>
                  </a:lnTo>
                  <a:lnTo>
                    <a:pt x="3664" y="28492"/>
                  </a:lnTo>
                  <a:lnTo>
                    <a:pt x="0" y="46647"/>
                  </a:lnTo>
                  <a:lnTo>
                    <a:pt x="7310" y="68452"/>
                  </a:lnTo>
                  <a:lnTo>
                    <a:pt x="25325" y="91298"/>
                  </a:lnTo>
                  <a:lnTo>
                    <a:pt x="48172" y="109313"/>
                  </a:lnTo>
                  <a:lnTo>
                    <a:pt x="69977" y="116624"/>
                  </a:lnTo>
                  <a:lnTo>
                    <a:pt x="88131" y="112959"/>
                  </a:lnTo>
                  <a:lnTo>
                    <a:pt x="102958" y="102963"/>
                  </a:lnTo>
                  <a:lnTo>
                    <a:pt x="112957" y="88136"/>
                  </a:lnTo>
                  <a:lnTo>
                    <a:pt x="116624" y="69977"/>
                  </a:lnTo>
                  <a:lnTo>
                    <a:pt x="109313" y="48172"/>
                  </a:lnTo>
                  <a:lnTo>
                    <a:pt x="91298" y="25325"/>
                  </a:lnTo>
                  <a:lnTo>
                    <a:pt x="68452" y="7310"/>
                  </a:lnTo>
                  <a:lnTo>
                    <a:pt x="46647" y="0"/>
                  </a:lnTo>
                  <a:close/>
                </a:path>
              </a:pathLst>
            </a:custGeom>
            <a:solidFill>
              <a:srgbClr val="EC90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5">
              <a:extLst>
                <a:ext uri="{FF2B5EF4-FFF2-40B4-BE49-F238E27FC236}">
                  <a16:creationId xmlns:a16="http://schemas.microsoft.com/office/drawing/2014/main" id="{98B30393-BEAD-364A-BD1A-6E71BE6DAD66}"/>
                </a:ext>
              </a:extLst>
            </p:cNvPr>
            <p:cNvSpPr/>
            <p:nvPr/>
          </p:nvSpPr>
          <p:spPr>
            <a:xfrm>
              <a:off x="10496029" y="2652600"/>
              <a:ext cx="116839" cy="116839"/>
            </a:xfrm>
            <a:custGeom>
              <a:avLst/>
              <a:gdLst/>
              <a:ahLst/>
              <a:cxnLst/>
              <a:rect l="l" t="t" r="r" b="b"/>
              <a:pathLst>
                <a:path w="116840" h="116839">
                  <a:moveTo>
                    <a:pt x="46647" y="0"/>
                  </a:moveTo>
                  <a:lnTo>
                    <a:pt x="28487" y="3666"/>
                  </a:lnTo>
                  <a:lnTo>
                    <a:pt x="13660" y="13665"/>
                  </a:lnTo>
                  <a:lnTo>
                    <a:pt x="3664" y="28492"/>
                  </a:lnTo>
                  <a:lnTo>
                    <a:pt x="0" y="46647"/>
                  </a:lnTo>
                  <a:lnTo>
                    <a:pt x="7310" y="68452"/>
                  </a:lnTo>
                  <a:lnTo>
                    <a:pt x="25325" y="91298"/>
                  </a:lnTo>
                  <a:lnTo>
                    <a:pt x="48172" y="109313"/>
                  </a:lnTo>
                  <a:lnTo>
                    <a:pt x="69977" y="116624"/>
                  </a:lnTo>
                  <a:lnTo>
                    <a:pt x="88131" y="112959"/>
                  </a:lnTo>
                  <a:lnTo>
                    <a:pt x="102958" y="102963"/>
                  </a:lnTo>
                  <a:lnTo>
                    <a:pt x="112957" y="88136"/>
                  </a:lnTo>
                  <a:lnTo>
                    <a:pt x="116624" y="69977"/>
                  </a:lnTo>
                  <a:lnTo>
                    <a:pt x="109312" y="48172"/>
                  </a:lnTo>
                  <a:lnTo>
                    <a:pt x="91293" y="25325"/>
                  </a:lnTo>
                  <a:lnTo>
                    <a:pt x="68446" y="7310"/>
                  </a:lnTo>
                  <a:lnTo>
                    <a:pt x="46647" y="0"/>
                  </a:lnTo>
                  <a:close/>
                </a:path>
              </a:pathLst>
            </a:custGeom>
            <a:solidFill>
              <a:srgbClr val="EC90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6">
              <a:extLst>
                <a:ext uri="{FF2B5EF4-FFF2-40B4-BE49-F238E27FC236}">
                  <a16:creationId xmlns:a16="http://schemas.microsoft.com/office/drawing/2014/main" id="{89406907-577A-7145-B731-E3C5FC4772A9}"/>
                </a:ext>
              </a:extLst>
            </p:cNvPr>
            <p:cNvSpPr/>
            <p:nvPr/>
          </p:nvSpPr>
          <p:spPr>
            <a:xfrm>
              <a:off x="10169469" y="2535976"/>
              <a:ext cx="116839" cy="116839"/>
            </a:xfrm>
            <a:custGeom>
              <a:avLst/>
              <a:gdLst/>
              <a:ahLst/>
              <a:cxnLst/>
              <a:rect l="l" t="t" r="r" b="b"/>
              <a:pathLst>
                <a:path w="116840" h="116839">
                  <a:moveTo>
                    <a:pt x="46647" y="0"/>
                  </a:moveTo>
                  <a:lnTo>
                    <a:pt x="28492" y="3664"/>
                  </a:lnTo>
                  <a:lnTo>
                    <a:pt x="13665" y="13660"/>
                  </a:lnTo>
                  <a:lnTo>
                    <a:pt x="3666" y="28487"/>
                  </a:lnTo>
                  <a:lnTo>
                    <a:pt x="0" y="46647"/>
                  </a:lnTo>
                  <a:lnTo>
                    <a:pt x="7310" y="68452"/>
                  </a:lnTo>
                  <a:lnTo>
                    <a:pt x="25325" y="91298"/>
                  </a:lnTo>
                  <a:lnTo>
                    <a:pt x="48172" y="109313"/>
                  </a:lnTo>
                  <a:lnTo>
                    <a:pt x="69976" y="116624"/>
                  </a:lnTo>
                  <a:lnTo>
                    <a:pt x="88136" y="112957"/>
                  </a:lnTo>
                  <a:lnTo>
                    <a:pt x="102963" y="102958"/>
                  </a:lnTo>
                  <a:lnTo>
                    <a:pt x="112959" y="88131"/>
                  </a:lnTo>
                  <a:lnTo>
                    <a:pt x="116624" y="69977"/>
                  </a:lnTo>
                  <a:lnTo>
                    <a:pt x="109313" y="48172"/>
                  </a:lnTo>
                  <a:lnTo>
                    <a:pt x="91298" y="25325"/>
                  </a:lnTo>
                  <a:lnTo>
                    <a:pt x="68452" y="7310"/>
                  </a:lnTo>
                  <a:lnTo>
                    <a:pt x="46647" y="0"/>
                  </a:lnTo>
                  <a:close/>
                </a:path>
              </a:pathLst>
            </a:custGeom>
            <a:solidFill>
              <a:srgbClr val="EC90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7">
              <a:extLst>
                <a:ext uri="{FF2B5EF4-FFF2-40B4-BE49-F238E27FC236}">
                  <a16:creationId xmlns:a16="http://schemas.microsoft.com/office/drawing/2014/main" id="{F473721B-34A5-2642-B74E-215C54BBD407}"/>
                </a:ext>
              </a:extLst>
            </p:cNvPr>
            <p:cNvSpPr/>
            <p:nvPr/>
          </p:nvSpPr>
          <p:spPr>
            <a:xfrm>
              <a:off x="10122821" y="2652599"/>
              <a:ext cx="116839" cy="116839"/>
            </a:xfrm>
            <a:custGeom>
              <a:avLst/>
              <a:gdLst/>
              <a:ahLst/>
              <a:cxnLst/>
              <a:rect l="l" t="t" r="r" b="b"/>
              <a:pathLst>
                <a:path w="116840" h="116839">
                  <a:moveTo>
                    <a:pt x="46647" y="0"/>
                  </a:moveTo>
                  <a:lnTo>
                    <a:pt x="28487" y="3666"/>
                  </a:lnTo>
                  <a:lnTo>
                    <a:pt x="13660" y="13665"/>
                  </a:lnTo>
                  <a:lnTo>
                    <a:pt x="3664" y="28492"/>
                  </a:lnTo>
                  <a:lnTo>
                    <a:pt x="0" y="46647"/>
                  </a:lnTo>
                  <a:lnTo>
                    <a:pt x="7310" y="68452"/>
                  </a:lnTo>
                  <a:lnTo>
                    <a:pt x="25325" y="91298"/>
                  </a:lnTo>
                  <a:lnTo>
                    <a:pt x="48172" y="109313"/>
                  </a:lnTo>
                  <a:lnTo>
                    <a:pt x="69976" y="116624"/>
                  </a:lnTo>
                  <a:lnTo>
                    <a:pt x="88131" y="112959"/>
                  </a:lnTo>
                  <a:lnTo>
                    <a:pt x="102958" y="102963"/>
                  </a:lnTo>
                  <a:lnTo>
                    <a:pt x="112957" y="88136"/>
                  </a:lnTo>
                  <a:lnTo>
                    <a:pt x="116624" y="69976"/>
                  </a:lnTo>
                  <a:lnTo>
                    <a:pt x="109313" y="48172"/>
                  </a:lnTo>
                  <a:lnTo>
                    <a:pt x="91298" y="25325"/>
                  </a:lnTo>
                  <a:lnTo>
                    <a:pt x="68452" y="7310"/>
                  </a:lnTo>
                  <a:lnTo>
                    <a:pt x="46647" y="0"/>
                  </a:lnTo>
                  <a:close/>
                </a:path>
              </a:pathLst>
            </a:custGeom>
            <a:solidFill>
              <a:srgbClr val="EC90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8">
              <a:extLst>
                <a:ext uri="{FF2B5EF4-FFF2-40B4-BE49-F238E27FC236}">
                  <a16:creationId xmlns:a16="http://schemas.microsoft.com/office/drawing/2014/main" id="{0BDE19D8-4DE3-3448-9F60-356C6D33354A}"/>
                </a:ext>
              </a:extLst>
            </p:cNvPr>
            <p:cNvSpPr/>
            <p:nvPr/>
          </p:nvSpPr>
          <p:spPr>
            <a:xfrm>
              <a:off x="10262773" y="2652599"/>
              <a:ext cx="116839" cy="116839"/>
            </a:xfrm>
            <a:custGeom>
              <a:avLst/>
              <a:gdLst/>
              <a:ahLst/>
              <a:cxnLst/>
              <a:rect l="l" t="t" r="r" b="b"/>
              <a:pathLst>
                <a:path w="116840" h="116839">
                  <a:moveTo>
                    <a:pt x="46647" y="0"/>
                  </a:moveTo>
                  <a:lnTo>
                    <a:pt x="28487" y="3666"/>
                  </a:lnTo>
                  <a:lnTo>
                    <a:pt x="13660" y="13665"/>
                  </a:lnTo>
                  <a:lnTo>
                    <a:pt x="3664" y="28492"/>
                  </a:lnTo>
                  <a:lnTo>
                    <a:pt x="0" y="46647"/>
                  </a:lnTo>
                  <a:lnTo>
                    <a:pt x="7310" y="68452"/>
                  </a:lnTo>
                  <a:lnTo>
                    <a:pt x="25325" y="91298"/>
                  </a:lnTo>
                  <a:lnTo>
                    <a:pt x="48172" y="109313"/>
                  </a:lnTo>
                  <a:lnTo>
                    <a:pt x="69976" y="116624"/>
                  </a:lnTo>
                  <a:lnTo>
                    <a:pt x="88131" y="112959"/>
                  </a:lnTo>
                  <a:lnTo>
                    <a:pt x="102958" y="102963"/>
                  </a:lnTo>
                  <a:lnTo>
                    <a:pt x="112957" y="88136"/>
                  </a:lnTo>
                  <a:lnTo>
                    <a:pt x="116624" y="69976"/>
                  </a:lnTo>
                  <a:lnTo>
                    <a:pt x="109313" y="48172"/>
                  </a:lnTo>
                  <a:lnTo>
                    <a:pt x="91298" y="25325"/>
                  </a:lnTo>
                  <a:lnTo>
                    <a:pt x="68452" y="7310"/>
                  </a:lnTo>
                  <a:lnTo>
                    <a:pt x="46647" y="0"/>
                  </a:lnTo>
                  <a:close/>
                </a:path>
              </a:pathLst>
            </a:custGeom>
            <a:solidFill>
              <a:srgbClr val="EC90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9">
              <a:extLst>
                <a:ext uri="{FF2B5EF4-FFF2-40B4-BE49-F238E27FC236}">
                  <a16:creationId xmlns:a16="http://schemas.microsoft.com/office/drawing/2014/main" id="{503567B0-42FE-F245-A77F-201811882EC3}"/>
                </a:ext>
              </a:extLst>
            </p:cNvPr>
            <p:cNvSpPr/>
            <p:nvPr/>
          </p:nvSpPr>
          <p:spPr>
            <a:xfrm>
              <a:off x="10216125" y="2769227"/>
              <a:ext cx="116839" cy="116839"/>
            </a:xfrm>
            <a:custGeom>
              <a:avLst/>
              <a:gdLst/>
              <a:ahLst/>
              <a:cxnLst/>
              <a:rect l="l" t="t" r="r" b="b"/>
              <a:pathLst>
                <a:path w="116840" h="116839">
                  <a:moveTo>
                    <a:pt x="46647" y="0"/>
                  </a:moveTo>
                  <a:lnTo>
                    <a:pt x="28487" y="3666"/>
                  </a:lnTo>
                  <a:lnTo>
                    <a:pt x="13660" y="13665"/>
                  </a:lnTo>
                  <a:lnTo>
                    <a:pt x="3664" y="28492"/>
                  </a:lnTo>
                  <a:lnTo>
                    <a:pt x="0" y="46647"/>
                  </a:lnTo>
                  <a:lnTo>
                    <a:pt x="7310" y="68452"/>
                  </a:lnTo>
                  <a:lnTo>
                    <a:pt x="25325" y="91298"/>
                  </a:lnTo>
                  <a:lnTo>
                    <a:pt x="48172" y="109313"/>
                  </a:lnTo>
                  <a:lnTo>
                    <a:pt x="69977" y="116624"/>
                  </a:lnTo>
                  <a:lnTo>
                    <a:pt x="88131" y="112959"/>
                  </a:lnTo>
                  <a:lnTo>
                    <a:pt x="102958" y="102963"/>
                  </a:lnTo>
                  <a:lnTo>
                    <a:pt x="112957" y="88136"/>
                  </a:lnTo>
                  <a:lnTo>
                    <a:pt x="116624" y="69977"/>
                  </a:lnTo>
                  <a:lnTo>
                    <a:pt x="109312" y="48172"/>
                  </a:lnTo>
                  <a:lnTo>
                    <a:pt x="91293" y="25325"/>
                  </a:lnTo>
                  <a:lnTo>
                    <a:pt x="68446" y="7310"/>
                  </a:lnTo>
                  <a:lnTo>
                    <a:pt x="46647" y="0"/>
                  </a:lnTo>
                  <a:close/>
                </a:path>
              </a:pathLst>
            </a:custGeom>
            <a:solidFill>
              <a:srgbClr val="EC90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30">
              <a:extLst>
                <a:ext uri="{FF2B5EF4-FFF2-40B4-BE49-F238E27FC236}">
                  <a16:creationId xmlns:a16="http://schemas.microsoft.com/office/drawing/2014/main" id="{6819543B-9F0E-8A45-BDC2-642FEC9C1EB8}"/>
                </a:ext>
              </a:extLst>
            </p:cNvPr>
            <p:cNvSpPr/>
            <p:nvPr/>
          </p:nvSpPr>
          <p:spPr>
            <a:xfrm>
              <a:off x="10356074" y="2769227"/>
              <a:ext cx="116839" cy="116839"/>
            </a:xfrm>
            <a:custGeom>
              <a:avLst/>
              <a:gdLst/>
              <a:ahLst/>
              <a:cxnLst/>
              <a:rect l="l" t="t" r="r" b="b"/>
              <a:pathLst>
                <a:path w="116840" h="116839">
                  <a:moveTo>
                    <a:pt x="46647" y="0"/>
                  </a:moveTo>
                  <a:lnTo>
                    <a:pt x="28487" y="3666"/>
                  </a:lnTo>
                  <a:lnTo>
                    <a:pt x="13660" y="13665"/>
                  </a:lnTo>
                  <a:lnTo>
                    <a:pt x="3664" y="28492"/>
                  </a:lnTo>
                  <a:lnTo>
                    <a:pt x="0" y="46647"/>
                  </a:lnTo>
                  <a:lnTo>
                    <a:pt x="7310" y="68452"/>
                  </a:lnTo>
                  <a:lnTo>
                    <a:pt x="25325" y="91298"/>
                  </a:lnTo>
                  <a:lnTo>
                    <a:pt x="48172" y="109313"/>
                  </a:lnTo>
                  <a:lnTo>
                    <a:pt x="69977" y="116624"/>
                  </a:lnTo>
                  <a:lnTo>
                    <a:pt x="88131" y="112959"/>
                  </a:lnTo>
                  <a:lnTo>
                    <a:pt x="102958" y="102963"/>
                  </a:lnTo>
                  <a:lnTo>
                    <a:pt x="112957" y="88136"/>
                  </a:lnTo>
                  <a:lnTo>
                    <a:pt x="116624" y="69977"/>
                  </a:lnTo>
                  <a:lnTo>
                    <a:pt x="109313" y="48172"/>
                  </a:lnTo>
                  <a:lnTo>
                    <a:pt x="91298" y="25325"/>
                  </a:lnTo>
                  <a:lnTo>
                    <a:pt x="68452" y="7310"/>
                  </a:lnTo>
                  <a:lnTo>
                    <a:pt x="46647" y="0"/>
                  </a:lnTo>
                  <a:close/>
                </a:path>
              </a:pathLst>
            </a:custGeom>
            <a:solidFill>
              <a:srgbClr val="EC90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A463E4D-5875-5A4D-AE63-4250E4D76AD6}"/>
              </a:ext>
            </a:extLst>
          </p:cNvPr>
          <p:cNvGrpSpPr/>
          <p:nvPr/>
        </p:nvGrpSpPr>
        <p:grpSpPr>
          <a:xfrm>
            <a:off x="8078065" y="2875152"/>
            <a:ext cx="699644" cy="699644"/>
            <a:chOff x="9880600" y="6603809"/>
            <a:chExt cx="1143635" cy="1143635"/>
          </a:xfrm>
        </p:grpSpPr>
        <p:sp>
          <p:nvSpPr>
            <p:cNvPr id="30" name="object 31">
              <a:extLst>
                <a:ext uri="{FF2B5EF4-FFF2-40B4-BE49-F238E27FC236}">
                  <a16:creationId xmlns:a16="http://schemas.microsoft.com/office/drawing/2014/main" id="{2934C0D2-1727-0F47-944C-F11CA4A94508}"/>
                </a:ext>
              </a:extLst>
            </p:cNvPr>
            <p:cNvSpPr/>
            <p:nvPr/>
          </p:nvSpPr>
          <p:spPr>
            <a:xfrm>
              <a:off x="9880600" y="6603809"/>
              <a:ext cx="1143635" cy="1143635"/>
            </a:xfrm>
            <a:custGeom>
              <a:avLst/>
              <a:gdLst/>
              <a:ahLst/>
              <a:cxnLst/>
              <a:rect l="l" t="t" r="r" b="b"/>
              <a:pathLst>
                <a:path w="1143634" h="1143634">
                  <a:moveTo>
                    <a:pt x="571690" y="0"/>
                  </a:moveTo>
                  <a:lnTo>
                    <a:pt x="524803" y="1895"/>
                  </a:lnTo>
                  <a:lnTo>
                    <a:pt x="478959" y="7482"/>
                  </a:lnTo>
                  <a:lnTo>
                    <a:pt x="434307" y="16614"/>
                  </a:lnTo>
                  <a:lnTo>
                    <a:pt x="390992" y="29145"/>
                  </a:lnTo>
                  <a:lnTo>
                    <a:pt x="349163" y="44926"/>
                  </a:lnTo>
                  <a:lnTo>
                    <a:pt x="308966" y="63811"/>
                  </a:lnTo>
                  <a:lnTo>
                    <a:pt x="270548" y="85652"/>
                  </a:lnTo>
                  <a:lnTo>
                    <a:pt x="234058" y="110303"/>
                  </a:lnTo>
                  <a:lnTo>
                    <a:pt x="199640" y="137616"/>
                  </a:lnTo>
                  <a:lnTo>
                    <a:pt x="167444" y="167444"/>
                  </a:lnTo>
                  <a:lnTo>
                    <a:pt x="137616" y="199640"/>
                  </a:lnTo>
                  <a:lnTo>
                    <a:pt x="110303" y="234058"/>
                  </a:lnTo>
                  <a:lnTo>
                    <a:pt x="85652" y="270548"/>
                  </a:lnTo>
                  <a:lnTo>
                    <a:pt x="63811" y="308966"/>
                  </a:lnTo>
                  <a:lnTo>
                    <a:pt x="44926" y="349163"/>
                  </a:lnTo>
                  <a:lnTo>
                    <a:pt x="29145" y="390992"/>
                  </a:lnTo>
                  <a:lnTo>
                    <a:pt x="16614" y="434307"/>
                  </a:lnTo>
                  <a:lnTo>
                    <a:pt x="7482" y="478959"/>
                  </a:lnTo>
                  <a:lnTo>
                    <a:pt x="1895" y="524803"/>
                  </a:lnTo>
                  <a:lnTo>
                    <a:pt x="0" y="571690"/>
                  </a:lnTo>
                  <a:lnTo>
                    <a:pt x="1895" y="618577"/>
                  </a:lnTo>
                  <a:lnTo>
                    <a:pt x="7482" y="664421"/>
                  </a:lnTo>
                  <a:lnTo>
                    <a:pt x="16614" y="709073"/>
                  </a:lnTo>
                  <a:lnTo>
                    <a:pt x="29145" y="752388"/>
                  </a:lnTo>
                  <a:lnTo>
                    <a:pt x="44926" y="794217"/>
                  </a:lnTo>
                  <a:lnTo>
                    <a:pt x="63811" y="834414"/>
                  </a:lnTo>
                  <a:lnTo>
                    <a:pt x="85652" y="872832"/>
                  </a:lnTo>
                  <a:lnTo>
                    <a:pt x="110303" y="909322"/>
                  </a:lnTo>
                  <a:lnTo>
                    <a:pt x="137616" y="943740"/>
                  </a:lnTo>
                  <a:lnTo>
                    <a:pt x="167444" y="975936"/>
                  </a:lnTo>
                  <a:lnTo>
                    <a:pt x="199640" y="1005764"/>
                  </a:lnTo>
                  <a:lnTo>
                    <a:pt x="234058" y="1033077"/>
                  </a:lnTo>
                  <a:lnTo>
                    <a:pt x="270548" y="1057728"/>
                  </a:lnTo>
                  <a:lnTo>
                    <a:pt x="308966" y="1079569"/>
                  </a:lnTo>
                  <a:lnTo>
                    <a:pt x="349163" y="1098454"/>
                  </a:lnTo>
                  <a:lnTo>
                    <a:pt x="390992" y="1114235"/>
                  </a:lnTo>
                  <a:lnTo>
                    <a:pt x="434307" y="1126766"/>
                  </a:lnTo>
                  <a:lnTo>
                    <a:pt x="478959" y="1135898"/>
                  </a:lnTo>
                  <a:lnTo>
                    <a:pt x="524803" y="1141485"/>
                  </a:lnTo>
                  <a:lnTo>
                    <a:pt x="571690" y="1143380"/>
                  </a:lnTo>
                  <a:lnTo>
                    <a:pt x="618577" y="1141485"/>
                  </a:lnTo>
                  <a:lnTo>
                    <a:pt x="664421" y="1135898"/>
                  </a:lnTo>
                  <a:lnTo>
                    <a:pt x="709073" y="1126766"/>
                  </a:lnTo>
                  <a:lnTo>
                    <a:pt x="752388" y="1114235"/>
                  </a:lnTo>
                  <a:lnTo>
                    <a:pt x="794217" y="1098454"/>
                  </a:lnTo>
                  <a:lnTo>
                    <a:pt x="834414" y="1079569"/>
                  </a:lnTo>
                  <a:lnTo>
                    <a:pt x="872832" y="1057728"/>
                  </a:lnTo>
                  <a:lnTo>
                    <a:pt x="909322" y="1033077"/>
                  </a:lnTo>
                  <a:lnTo>
                    <a:pt x="943740" y="1005764"/>
                  </a:lnTo>
                  <a:lnTo>
                    <a:pt x="975936" y="975936"/>
                  </a:lnTo>
                  <a:lnTo>
                    <a:pt x="1005764" y="943740"/>
                  </a:lnTo>
                  <a:lnTo>
                    <a:pt x="1033077" y="909322"/>
                  </a:lnTo>
                  <a:lnTo>
                    <a:pt x="1057728" y="872832"/>
                  </a:lnTo>
                  <a:lnTo>
                    <a:pt x="1079569" y="834414"/>
                  </a:lnTo>
                  <a:lnTo>
                    <a:pt x="1098454" y="794217"/>
                  </a:lnTo>
                  <a:lnTo>
                    <a:pt x="1114235" y="752388"/>
                  </a:lnTo>
                  <a:lnTo>
                    <a:pt x="1126766" y="709073"/>
                  </a:lnTo>
                  <a:lnTo>
                    <a:pt x="1135898" y="664421"/>
                  </a:lnTo>
                  <a:lnTo>
                    <a:pt x="1141485" y="618577"/>
                  </a:lnTo>
                  <a:lnTo>
                    <a:pt x="1143380" y="571690"/>
                  </a:lnTo>
                  <a:lnTo>
                    <a:pt x="1141485" y="524803"/>
                  </a:lnTo>
                  <a:lnTo>
                    <a:pt x="1135898" y="478959"/>
                  </a:lnTo>
                  <a:lnTo>
                    <a:pt x="1126766" y="434307"/>
                  </a:lnTo>
                  <a:lnTo>
                    <a:pt x="1114235" y="390992"/>
                  </a:lnTo>
                  <a:lnTo>
                    <a:pt x="1098454" y="349163"/>
                  </a:lnTo>
                  <a:lnTo>
                    <a:pt x="1079569" y="308966"/>
                  </a:lnTo>
                  <a:lnTo>
                    <a:pt x="1057728" y="270548"/>
                  </a:lnTo>
                  <a:lnTo>
                    <a:pt x="1033077" y="234058"/>
                  </a:lnTo>
                  <a:lnTo>
                    <a:pt x="1005764" y="199640"/>
                  </a:lnTo>
                  <a:lnTo>
                    <a:pt x="975936" y="167444"/>
                  </a:lnTo>
                  <a:lnTo>
                    <a:pt x="943740" y="137616"/>
                  </a:lnTo>
                  <a:lnTo>
                    <a:pt x="909322" y="110303"/>
                  </a:lnTo>
                  <a:lnTo>
                    <a:pt x="872832" y="85652"/>
                  </a:lnTo>
                  <a:lnTo>
                    <a:pt x="834414" y="63811"/>
                  </a:lnTo>
                  <a:lnTo>
                    <a:pt x="794217" y="44926"/>
                  </a:lnTo>
                  <a:lnTo>
                    <a:pt x="752388" y="29145"/>
                  </a:lnTo>
                  <a:lnTo>
                    <a:pt x="709073" y="16614"/>
                  </a:lnTo>
                  <a:lnTo>
                    <a:pt x="664421" y="7482"/>
                  </a:lnTo>
                  <a:lnTo>
                    <a:pt x="618577" y="1895"/>
                  </a:lnTo>
                  <a:lnTo>
                    <a:pt x="571690" y="0"/>
                  </a:lnTo>
                  <a:close/>
                </a:path>
              </a:pathLst>
            </a:custGeom>
            <a:solidFill>
              <a:srgbClr val="77DD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2">
              <a:extLst>
                <a:ext uri="{FF2B5EF4-FFF2-40B4-BE49-F238E27FC236}">
                  <a16:creationId xmlns:a16="http://schemas.microsoft.com/office/drawing/2014/main" id="{6DF2599A-84C3-5C49-9463-1624B3A4DFFC}"/>
                </a:ext>
              </a:extLst>
            </p:cNvPr>
            <p:cNvSpPr/>
            <p:nvPr/>
          </p:nvSpPr>
          <p:spPr>
            <a:xfrm>
              <a:off x="10220402" y="7346744"/>
              <a:ext cx="216268" cy="12976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3">
              <a:extLst>
                <a:ext uri="{FF2B5EF4-FFF2-40B4-BE49-F238E27FC236}">
                  <a16:creationId xmlns:a16="http://schemas.microsoft.com/office/drawing/2014/main" id="{A710F990-B0C7-6448-898C-71B32544FE50}"/>
                </a:ext>
              </a:extLst>
            </p:cNvPr>
            <p:cNvSpPr/>
            <p:nvPr/>
          </p:nvSpPr>
          <p:spPr>
            <a:xfrm>
              <a:off x="10155523" y="6869651"/>
              <a:ext cx="648970" cy="671830"/>
            </a:xfrm>
            <a:custGeom>
              <a:avLst/>
              <a:gdLst/>
              <a:ahLst/>
              <a:cxnLst/>
              <a:rect l="l" t="t" r="r" b="b"/>
              <a:pathLst>
                <a:path w="648970" h="671829">
                  <a:moveTo>
                    <a:pt x="67525" y="0"/>
                  </a:moveTo>
                  <a:lnTo>
                    <a:pt x="31623" y="78194"/>
                  </a:lnTo>
                  <a:lnTo>
                    <a:pt x="24327" y="134502"/>
                  </a:lnTo>
                  <a:lnTo>
                    <a:pt x="21938" y="187158"/>
                  </a:lnTo>
                  <a:lnTo>
                    <a:pt x="24409" y="235521"/>
                  </a:lnTo>
                  <a:lnTo>
                    <a:pt x="24499" y="236702"/>
                  </a:lnTo>
                  <a:lnTo>
                    <a:pt x="31879" y="282583"/>
                  </a:lnTo>
                  <a:lnTo>
                    <a:pt x="44208" y="325884"/>
                  </a:lnTo>
                  <a:lnTo>
                    <a:pt x="61442" y="366598"/>
                  </a:lnTo>
                  <a:lnTo>
                    <a:pt x="36004" y="393170"/>
                  </a:lnTo>
                  <a:lnTo>
                    <a:pt x="16643" y="424675"/>
                  </a:lnTo>
                  <a:lnTo>
                    <a:pt x="4321" y="460170"/>
                  </a:lnTo>
                  <a:lnTo>
                    <a:pt x="0" y="498716"/>
                  </a:lnTo>
                  <a:lnTo>
                    <a:pt x="6179" y="544711"/>
                  </a:lnTo>
                  <a:lnTo>
                    <a:pt x="23620" y="586043"/>
                  </a:lnTo>
                  <a:lnTo>
                    <a:pt x="50673" y="621061"/>
                  </a:lnTo>
                  <a:lnTo>
                    <a:pt x="85688" y="648117"/>
                  </a:lnTo>
                  <a:lnTo>
                    <a:pt x="127017" y="665560"/>
                  </a:lnTo>
                  <a:lnTo>
                    <a:pt x="173012" y="671741"/>
                  </a:lnTo>
                  <a:lnTo>
                    <a:pt x="219007" y="665560"/>
                  </a:lnTo>
                  <a:lnTo>
                    <a:pt x="260339" y="648117"/>
                  </a:lnTo>
                  <a:lnTo>
                    <a:pt x="285749" y="628484"/>
                  </a:lnTo>
                  <a:lnTo>
                    <a:pt x="173012" y="628484"/>
                  </a:lnTo>
                  <a:lnTo>
                    <a:pt x="122551" y="618270"/>
                  </a:lnTo>
                  <a:lnTo>
                    <a:pt x="81302" y="590432"/>
                  </a:lnTo>
                  <a:lnTo>
                    <a:pt x="53468" y="549178"/>
                  </a:lnTo>
                  <a:lnTo>
                    <a:pt x="43256" y="498716"/>
                  </a:lnTo>
                  <a:lnTo>
                    <a:pt x="53468" y="448256"/>
                  </a:lnTo>
                  <a:lnTo>
                    <a:pt x="81302" y="407006"/>
                  </a:lnTo>
                  <a:lnTo>
                    <a:pt x="122551" y="379172"/>
                  </a:lnTo>
                  <a:lnTo>
                    <a:pt x="173012" y="368960"/>
                  </a:lnTo>
                  <a:lnTo>
                    <a:pt x="285756" y="368960"/>
                  </a:lnTo>
                  <a:lnTo>
                    <a:pt x="260339" y="349324"/>
                  </a:lnTo>
                  <a:lnTo>
                    <a:pt x="245384" y="343014"/>
                  </a:lnTo>
                  <a:lnTo>
                    <a:pt x="97955" y="343014"/>
                  </a:lnTo>
                  <a:lnTo>
                    <a:pt x="82517" y="304887"/>
                  </a:lnTo>
                  <a:lnTo>
                    <a:pt x="71877" y="264280"/>
                  </a:lnTo>
                  <a:lnTo>
                    <a:pt x="66030" y="220772"/>
                  </a:lnTo>
                  <a:lnTo>
                    <a:pt x="64973" y="173941"/>
                  </a:lnTo>
                  <a:lnTo>
                    <a:pt x="68703" y="123368"/>
                  </a:lnTo>
                  <a:lnTo>
                    <a:pt x="77216" y="68630"/>
                  </a:lnTo>
                  <a:lnTo>
                    <a:pt x="138350" y="68630"/>
                  </a:lnTo>
                  <a:lnTo>
                    <a:pt x="113601" y="44176"/>
                  </a:lnTo>
                  <a:lnTo>
                    <a:pt x="81114" y="8635"/>
                  </a:lnTo>
                  <a:lnTo>
                    <a:pt x="75755" y="2552"/>
                  </a:lnTo>
                  <a:lnTo>
                    <a:pt x="67525" y="0"/>
                  </a:lnTo>
                  <a:close/>
                </a:path>
                <a:path w="648970" h="671829">
                  <a:moveTo>
                    <a:pt x="285756" y="368960"/>
                  </a:moveTo>
                  <a:lnTo>
                    <a:pt x="173012" y="368960"/>
                  </a:lnTo>
                  <a:lnTo>
                    <a:pt x="223474" y="379172"/>
                  </a:lnTo>
                  <a:lnTo>
                    <a:pt x="264728" y="407006"/>
                  </a:lnTo>
                  <a:lnTo>
                    <a:pt x="292566" y="448256"/>
                  </a:lnTo>
                  <a:lnTo>
                    <a:pt x="302780" y="498716"/>
                  </a:lnTo>
                  <a:lnTo>
                    <a:pt x="292566" y="549178"/>
                  </a:lnTo>
                  <a:lnTo>
                    <a:pt x="264728" y="590432"/>
                  </a:lnTo>
                  <a:lnTo>
                    <a:pt x="223474" y="618270"/>
                  </a:lnTo>
                  <a:lnTo>
                    <a:pt x="173012" y="628484"/>
                  </a:lnTo>
                  <a:lnTo>
                    <a:pt x="285749" y="628484"/>
                  </a:lnTo>
                  <a:lnTo>
                    <a:pt x="295357" y="621061"/>
                  </a:lnTo>
                  <a:lnTo>
                    <a:pt x="322413" y="586043"/>
                  </a:lnTo>
                  <a:lnTo>
                    <a:pt x="339855" y="544711"/>
                  </a:lnTo>
                  <a:lnTo>
                    <a:pt x="346036" y="498716"/>
                  </a:lnTo>
                  <a:lnTo>
                    <a:pt x="339855" y="452721"/>
                  </a:lnTo>
                  <a:lnTo>
                    <a:pt x="322413" y="411392"/>
                  </a:lnTo>
                  <a:lnTo>
                    <a:pt x="295357" y="376377"/>
                  </a:lnTo>
                  <a:lnTo>
                    <a:pt x="285756" y="368960"/>
                  </a:lnTo>
                  <a:close/>
                </a:path>
                <a:path w="648970" h="671829">
                  <a:moveTo>
                    <a:pt x="138350" y="68630"/>
                  </a:moveTo>
                  <a:lnTo>
                    <a:pt x="77216" y="68630"/>
                  </a:lnTo>
                  <a:lnTo>
                    <a:pt x="108323" y="100050"/>
                  </a:lnTo>
                  <a:lnTo>
                    <a:pt x="141736" y="130127"/>
                  </a:lnTo>
                  <a:lnTo>
                    <a:pt x="177715" y="158084"/>
                  </a:lnTo>
                  <a:lnTo>
                    <a:pt x="216521" y="183148"/>
                  </a:lnTo>
                  <a:lnTo>
                    <a:pt x="258415" y="204541"/>
                  </a:lnTo>
                  <a:lnTo>
                    <a:pt x="303657" y="221487"/>
                  </a:lnTo>
                  <a:lnTo>
                    <a:pt x="303085" y="227253"/>
                  </a:lnTo>
                  <a:lnTo>
                    <a:pt x="302911" y="230587"/>
                  </a:lnTo>
                  <a:lnTo>
                    <a:pt x="302789" y="239077"/>
                  </a:lnTo>
                  <a:lnTo>
                    <a:pt x="308953" y="284959"/>
                  </a:lnTo>
                  <a:lnTo>
                    <a:pt x="326374" y="326243"/>
                  </a:lnTo>
                  <a:lnTo>
                    <a:pt x="353396" y="361219"/>
                  </a:lnTo>
                  <a:lnTo>
                    <a:pt x="388373" y="388241"/>
                  </a:lnTo>
                  <a:lnTo>
                    <a:pt x="429657" y="405662"/>
                  </a:lnTo>
                  <a:lnTo>
                    <a:pt x="475602" y="411835"/>
                  </a:lnTo>
                  <a:lnTo>
                    <a:pt x="521548" y="405662"/>
                  </a:lnTo>
                  <a:lnTo>
                    <a:pt x="562834" y="388241"/>
                  </a:lnTo>
                  <a:lnTo>
                    <a:pt x="588287" y="368579"/>
                  </a:lnTo>
                  <a:lnTo>
                    <a:pt x="475602" y="368579"/>
                  </a:lnTo>
                  <a:lnTo>
                    <a:pt x="425214" y="358380"/>
                  </a:lnTo>
                  <a:lnTo>
                    <a:pt x="384025" y="330585"/>
                  </a:lnTo>
                  <a:lnTo>
                    <a:pt x="356233" y="289396"/>
                  </a:lnTo>
                  <a:lnTo>
                    <a:pt x="346049" y="239077"/>
                  </a:lnTo>
                  <a:lnTo>
                    <a:pt x="346147" y="235521"/>
                  </a:lnTo>
                  <a:lnTo>
                    <a:pt x="346265" y="234327"/>
                  </a:lnTo>
                  <a:lnTo>
                    <a:pt x="346392" y="231978"/>
                  </a:lnTo>
                  <a:lnTo>
                    <a:pt x="426791" y="231978"/>
                  </a:lnTo>
                  <a:lnTo>
                    <a:pt x="430641" y="226475"/>
                  </a:lnTo>
                  <a:lnTo>
                    <a:pt x="432511" y="218274"/>
                  </a:lnTo>
                  <a:lnTo>
                    <a:pt x="431099" y="209805"/>
                  </a:lnTo>
                  <a:lnTo>
                    <a:pt x="426700" y="202782"/>
                  </a:lnTo>
                  <a:lnTo>
                    <a:pt x="419988" y="197924"/>
                  </a:lnTo>
                  <a:lnTo>
                    <a:pt x="411632" y="195948"/>
                  </a:lnTo>
                  <a:lnTo>
                    <a:pt x="397175" y="195200"/>
                  </a:lnTo>
                  <a:lnTo>
                    <a:pt x="383054" y="193927"/>
                  </a:lnTo>
                  <a:lnTo>
                    <a:pt x="369252" y="192156"/>
                  </a:lnTo>
                  <a:lnTo>
                    <a:pt x="355752" y="189915"/>
                  </a:lnTo>
                  <a:lnTo>
                    <a:pt x="362018" y="179374"/>
                  </a:lnTo>
                  <a:lnTo>
                    <a:pt x="313563" y="179374"/>
                  </a:lnTo>
                  <a:lnTo>
                    <a:pt x="267021" y="161137"/>
                  </a:lnTo>
                  <a:lnTo>
                    <a:pt x="224218" y="137558"/>
                  </a:lnTo>
                  <a:lnTo>
                    <a:pt x="184689" y="109578"/>
                  </a:lnTo>
                  <a:lnTo>
                    <a:pt x="147971" y="78137"/>
                  </a:lnTo>
                  <a:lnTo>
                    <a:pt x="138350" y="68630"/>
                  </a:lnTo>
                  <a:close/>
                </a:path>
                <a:path w="648970" h="671829">
                  <a:moveTo>
                    <a:pt x="589801" y="109435"/>
                  </a:moveTo>
                  <a:lnTo>
                    <a:pt x="475602" y="109435"/>
                  </a:lnTo>
                  <a:lnTo>
                    <a:pt x="525991" y="119634"/>
                  </a:lnTo>
                  <a:lnTo>
                    <a:pt x="567185" y="147431"/>
                  </a:lnTo>
                  <a:lnTo>
                    <a:pt x="594981" y="188624"/>
                  </a:lnTo>
                  <a:lnTo>
                    <a:pt x="605177" y="239001"/>
                  </a:lnTo>
                  <a:lnTo>
                    <a:pt x="594981" y="289396"/>
                  </a:lnTo>
                  <a:lnTo>
                    <a:pt x="567185" y="330585"/>
                  </a:lnTo>
                  <a:lnTo>
                    <a:pt x="525991" y="358380"/>
                  </a:lnTo>
                  <a:lnTo>
                    <a:pt x="475602" y="368579"/>
                  </a:lnTo>
                  <a:lnTo>
                    <a:pt x="588287" y="368579"/>
                  </a:lnTo>
                  <a:lnTo>
                    <a:pt x="597814" y="361219"/>
                  </a:lnTo>
                  <a:lnTo>
                    <a:pt x="624839" y="326243"/>
                  </a:lnTo>
                  <a:lnTo>
                    <a:pt x="642262" y="284959"/>
                  </a:lnTo>
                  <a:lnTo>
                    <a:pt x="648428" y="239077"/>
                  </a:lnTo>
                  <a:lnTo>
                    <a:pt x="647932" y="225711"/>
                  </a:lnTo>
                  <a:lnTo>
                    <a:pt x="640664" y="187617"/>
                  </a:lnTo>
                  <a:lnTo>
                    <a:pt x="618921" y="142379"/>
                  </a:lnTo>
                  <a:lnTo>
                    <a:pt x="594845" y="113908"/>
                  </a:lnTo>
                  <a:lnTo>
                    <a:pt x="589801" y="109435"/>
                  </a:lnTo>
                  <a:close/>
                </a:path>
                <a:path w="648970" h="671829">
                  <a:moveTo>
                    <a:pt x="426791" y="231978"/>
                  </a:moveTo>
                  <a:lnTo>
                    <a:pt x="346392" y="231978"/>
                  </a:lnTo>
                  <a:lnTo>
                    <a:pt x="353593" y="233349"/>
                  </a:lnTo>
                  <a:lnTo>
                    <a:pt x="360921" y="234518"/>
                  </a:lnTo>
                  <a:lnTo>
                    <a:pt x="368363" y="235521"/>
                  </a:lnTo>
                  <a:lnTo>
                    <a:pt x="368160" y="236702"/>
                  </a:lnTo>
                  <a:lnTo>
                    <a:pt x="367770" y="237520"/>
                  </a:lnTo>
                  <a:lnTo>
                    <a:pt x="367667" y="239077"/>
                  </a:lnTo>
                  <a:lnTo>
                    <a:pt x="376150" y="280980"/>
                  </a:lnTo>
                  <a:lnTo>
                    <a:pt x="399310" y="315298"/>
                  </a:lnTo>
                  <a:lnTo>
                    <a:pt x="433628" y="338454"/>
                  </a:lnTo>
                  <a:lnTo>
                    <a:pt x="475602" y="346951"/>
                  </a:lnTo>
                  <a:lnTo>
                    <a:pt x="517574" y="338454"/>
                  </a:lnTo>
                  <a:lnTo>
                    <a:pt x="551888" y="315298"/>
                  </a:lnTo>
                  <a:lnTo>
                    <a:pt x="559717" y="303695"/>
                  </a:lnTo>
                  <a:lnTo>
                    <a:pt x="475602" y="303695"/>
                  </a:lnTo>
                  <a:lnTo>
                    <a:pt x="450452" y="298603"/>
                  </a:lnTo>
                  <a:lnTo>
                    <a:pt x="429891" y="284726"/>
                  </a:lnTo>
                  <a:lnTo>
                    <a:pt x="416079" y="264280"/>
                  </a:lnTo>
                  <a:lnTo>
                    <a:pt x="410921" y="239077"/>
                  </a:lnTo>
                  <a:lnTo>
                    <a:pt x="419220" y="237520"/>
                  </a:lnTo>
                  <a:lnTo>
                    <a:pt x="426009" y="233095"/>
                  </a:lnTo>
                  <a:lnTo>
                    <a:pt x="426791" y="231978"/>
                  </a:lnTo>
                  <a:close/>
                </a:path>
                <a:path w="648970" h="671829">
                  <a:moveTo>
                    <a:pt x="173012" y="325704"/>
                  </a:moveTo>
                  <a:lnTo>
                    <a:pt x="153115" y="326865"/>
                  </a:lnTo>
                  <a:lnTo>
                    <a:pt x="133902" y="330244"/>
                  </a:lnTo>
                  <a:lnTo>
                    <a:pt x="115479" y="335680"/>
                  </a:lnTo>
                  <a:lnTo>
                    <a:pt x="97955" y="343014"/>
                  </a:lnTo>
                  <a:lnTo>
                    <a:pt x="245384" y="343014"/>
                  </a:lnTo>
                  <a:lnTo>
                    <a:pt x="219007" y="331884"/>
                  </a:lnTo>
                  <a:lnTo>
                    <a:pt x="173012" y="325704"/>
                  </a:lnTo>
                  <a:close/>
                </a:path>
                <a:path w="648970" h="671829">
                  <a:moveTo>
                    <a:pt x="561924" y="217385"/>
                  </a:moveTo>
                  <a:lnTo>
                    <a:pt x="553497" y="219084"/>
                  </a:lnTo>
                  <a:lnTo>
                    <a:pt x="546623" y="223716"/>
                  </a:lnTo>
                  <a:lnTo>
                    <a:pt x="541993" y="230587"/>
                  </a:lnTo>
                  <a:lnTo>
                    <a:pt x="535204" y="264159"/>
                  </a:lnTo>
                  <a:lnTo>
                    <a:pt x="521327" y="284726"/>
                  </a:lnTo>
                  <a:lnTo>
                    <a:pt x="500728" y="298609"/>
                  </a:lnTo>
                  <a:lnTo>
                    <a:pt x="475602" y="303695"/>
                  </a:lnTo>
                  <a:lnTo>
                    <a:pt x="559717" y="303695"/>
                  </a:lnTo>
                  <a:lnTo>
                    <a:pt x="575043" y="280980"/>
                  </a:lnTo>
                  <a:lnTo>
                    <a:pt x="583539" y="239001"/>
                  </a:lnTo>
                  <a:lnTo>
                    <a:pt x="581842" y="230587"/>
                  </a:lnTo>
                  <a:lnTo>
                    <a:pt x="577213" y="223716"/>
                  </a:lnTo>
                  <a:lnTo>
                    <a:pt x="570343" y="219084"/>
                  </a:lnTo>
                  <a:lnTo>
                    <a:pt x="561924" y="217385"/>
                  </a:lnTo>
                  <a:close/>
                </a:path>
                <a:path w="648970" h="671829">
                  <a:moveTo>
                    <a:pt x="475602" y="66179"/>
                  </a:moveTo>
                  <a:lnTo>
                    <a:pt x="416179" y="76666"/>
                  </a:lnTo>
                  <a:lnTo>
                    <a:pt x="365671" y="105651"/>
                  </a:lnTo>
                  <a:lnTo>
                    <a:pt x="332295" y="142379"/>
                  </a:lnTo>
                  <a:lnTo>
                    <a:pt x="313563" y="179374"/>
                  </a:lnTo>
                  <a:lnTo>
                    <a:pt x="362018" y="179374"/>
                  </a:lnTo>
                  <a:lnTo>
                    <a:pt x="375057" y="157441"/>
                  </a:lnTo>
                  <a:lnTo>
                    <a:pt x="402675" y="131987"/>
                  </a:lnTo>
                  <a:lnTo>
                    <a:pt x="436794" y="115377"/>
                  </a:lnTo>
                  <a:lnTo>
                    <a:pt x="475602" y="109435"/>
                  </a:lnTo>
                  <a:lnTo>
                    <a:pt x="589801" y="109435"/>
                  </a:lnTo>
                  <a:lnTo>
                    <a:pt x="585533" y="105651"/>
                  </a:lnTo>
                  <a:lnTo>
                    <a:pt x="561629" y="89078"/>
                  </a:lnTo>
                  <a:lnTo>
                    <a:pt x="535030" y="76666"/>
                  </a:lnTo>
                  <a:lnTo>
                    <a:pt x="506200" y="68878"/>
                  </a:lnTo>
                  <a:lnTo>
                    <a:pt x="475602" y="66179"/>
                  </a:lnTo>
                  <a:close/>
                </a:path>
              </a:pathLst>
            </a:custGeom>
            <a:solidFill>
              <a:srgbClr val="E344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749C6E1-A6D4-5E4E-BB42-4DAEC1E0772A}"/>
              </a:ext>
            </a:extLst>
          </p:cNvPr>
          <p:cNvGrpSpPr/>
          <p:nvPr/>
        </p:nvGrpSpPr>
        <p:grpSpPr>
          <a:xfrm>
            <a:off x="10187226" y="4447978"/>
            <a:ext cx="1248135" cy="1248135"/>
            <a:chOff x="12795068" y="836791"/>
            <a:chExt cx="1202690" cy="1202690"/>
          </a:xfrm>
        </p:grpSpPr>
        <p:sp>
          <p:nvSpPr>
            <p:cNvPr id="34" name="object 34">
              <a:extLst>
                <a:ext uri="{FF2B5EF4-FFF2-40B4-BE49-F238E27FC236}">
                  <a16:creationId xmlns:a16="http://schemas.microsoft.com/office/drawing/2014/main" id="{5435FF6F-596D-E340-A869-2A313EE88BA0}"/>
                </a:ext>
              </a:extLst>
            </p:cNvPr>
            <p:cNvSpPr/>
            <p:nvPr/>
          </p:nvSpPr>
          <p:spPr>
            <a:xfrm>
              <a:off x="12795068" y="836791"/>
              <a:ext cx="1202690" cy="1202690"/>
            </a:xfrm>
            <a:custGeom>
              <a:avLst/>
              <a:gdLst/>
              <a:ahLst/>
              <a:cxnLst/>
              <a:rect l="l" t="t" r="r" b="b"/>
              <a:pathLst>
                <a:path w="1202690" h="1202689">
                  <a:moveTo>
                    <a:pt x="601205" y="0"/>
                  </a:moveTo>
                  <a:lnTo>
                    <a:pt x="554222" y="1808"/>
                  </a:lnTo>
                  <a:lnTo>
                    <a:pt x="508228" y="7145"/>
                  </a:lnTo>
                  <a:lnTo>
                    <a:pt x="463356" y="15877"/>
                  </a:lnTo>
                  <a:lnTo>
                    <a:pt x="419741" y="27871"/>
                  </a:lnTo>
                  <a:lnTo>
                    <a:pt x="377515" y="42991"/>
                  </a:lnTo>
                  <a:lnTo>
                    <a:pt x="336813" y="61106"/>
                  </a:lnTo>
                  <a:lnTo>
                    <a:pt x="297768" y="82081"/>
                  </a:lnTo>
                  <a:lnTo>
                    <a:pt x="260514" y="105782"/>
                  </a:lnTo>
                  <a:lnTo>
                    <a:pt x="225185" y="132076"/>
                  </a:lnTo>
                  <a:lnTo>
                    <a:pt x="191913" y="160829"/>
                  </a:lnTo>
                  <a:lnTo>
                    <a:pt x="160834" y="191908"/>
                  </a:lnTo>
                  <a:lnTo>
                    <a:pt x="132080" y="225179"/>
                  </a:lnTo>
                  <a:lnTo>
                    <a:pt x="105785" y="260509"/>
                  </a:lnTo>
                  <a:lnTo>
                    <a:pt x="82083" y="297763"/>
                  </a:lnTo>
                  <a:lnTo>
                    <a:pt x="61108" y="336808"/>
                  </a:lnTo>
                  <a:lnTo>
                    <a:pt x="42993" y="377510"/>
                  </a:lnTo>
                  <a:lnTo>
                    <a:pt x="27872" y="419736"/>
                  </a:lnTo>
                  <a:lnTo>
                    <a:pt x="15878" y="463352"/>
                  </a:lnTo>
                  <a:lnTo>
                    <a:pt x="7146" y="508225"/>
                  </a:lnTo>
                  <a:lnTo>
                    <a:pt x="1808" y="554220"/>
                  </a:lnTo>
                  <a:lnTo>
                    <a:pt x="0" y="601205"/>
                  </a:lnTo>
                  <a:lnTo>
                    <a:pt x="1808" y="648189"/>
                  </a:lnTo>
                  <a:lnTo>
                    <a:pt x="7146" y="694185"/>
                  </a:lnTo>
                  <a:lnTo>
                    <a:pt x="15878" y="739057"/>
                  </a:lnTo>
                  <a:lnTo>
                    <a:pt x="27872" y="782673"/>
                  </a:lnTo>
                  <a:lnTo>
                    <a:pt x="42993" y="824899"/>
                  </a:lnTo>
                  <a:lnTo>
                    <a:pt x="61108" y="865602"/>
                  </a:lnTo>
                  <a:lnTo>
                    <a:pt x="82083" y="904647"/>
                  </a:lnTo>
                  <a:lnTo>
                    <a:pt x="105785" y="941901"/>
                  </a:lnTo>
                  <a:lnTo>
                    <a:pt x="132080" y="977230"/>
                  </a:lnTo>
                  <a:lnTo>
                    <a:pt x="160834" y="1010501"/>
                  </a:lnTo>
                  <a:lnTo>
                    <a:pt x="191913" y="1041580"/>
                  </a:lnTo>
                  <a:lnTo>
                    <a:pt x="225185" y="1070334"/>
                  </a:lnTo>
                  <a:lnTo>
                    <a:pt x="260514" y="1096628"/>
                  </a:lnTo>
                  <a:lnTo>
                    <a:pt x="297768" y="1120329"/>
                  </a:lnTo>
                  <a:lnTo>
                    <a:pt x="336813" y="1141304"/>
                  </a:lnTo>
                  <a:lnTo>
                    <a:pt x="377515" y="1159418"/>
                  </a:lnTo>
                  <a:lnTo>
                    <a:pt x="419741" y="1174539"/>
                  </a:lnTo>
                  <a:lnTo>
                    <a:pt x="463356" y="1186532"/>
                  </a:lnTo>
                  <a:lnTo>
                    <a:pt x="508228" y="1195264"/>
                  </a:lnTo>
                  <a:lnTo>
                    <a:pt x="554222" y="1200601"/>
                  </a:lnTo>
                  <a:lnTo>
                    <a:pt x="601205" y="1202410"/>
                  </a:lnTo>
                  <a:lnTo>
                    <a:pt x="648189" y="1200601"/>
                  </a:lnTo>
                  <a:lnTo>
                    <a:pt x="694185" y="1195264"/>
                  </a:lnTo>
                  <a:lnTo>
                    <a:pt x="739057" y="1186532"/>
                  </a:lnTo>
                  <a:lnTo>
                    <a:pt x="782673" y="1174539"/>
                  </a:lnTo>
                  <a:lnTo>
                    <a:pt x="824899" y="1159418"/>
                  </a:lnTo>
                  <a:lnTo>
                    <a:pt x="865602" y="1141304"/>
                  </a:lnTo>
                  <a:lnTo>
                    <a:pt x="904647" y="1120329"/>
                  </a:lnTo>
                  <a:lnTo>
                    <a:pt x="941901" y="1096628"/>
                  </a:lnTo>
                  <a:lnTo>
                    <a:pt x="977230" y="1070334"/>
                  </a:lnTo>
                  <a:lnTo>
                    <a:pt x="1010501" y="1041580"/>
                  </a:lnTo>
                  <a:lnTo>
                    <a:pt x="1041580" y="1010501"/>
                  </a:lnTo>
                  <a:lnTo>
                    <a:pt x="1070334" y="977230"/>
                  </a:lnTo>
                  <a:lnTo>
                    <a:pt x="1096628" y="941901"/>
                  </a:lnTo>
                  <a:lnTo>
                    <a:pt x="1120329" y="904647"/>
                  </a:lnTo>
                  <a:lnTo>
                    <a:pt x="1141304" y="865602"/>
                  </a:lnTo>
                  <a:lnTo>
                    <a:pt x="1159418" y="824899"/>
                  </a:lnTo>
                  <a:lnTo>
                    <a:pt x="1174539" y="782673"/>
                  </a:lnTo>
                  <a:lnTo>
                    <a:pt x="1186532" y="739057"/>
                  </a:lnTo>
                  <a:lnTo>
                    <a:pt x="1195264" y="694185"/>
                  </a:lnTo>
                  <a:lnTo>
                    <a:pt x="1200601" y="648189"/>
                  </a:lnTo>
                  <a:lnTo>
                    <a:pt x="1202410" y="601205"/>
                  </a:lnTo>
                  <a:lnTo>
                    <a:pt x="1200601" y="554220"/>
                  </a:lnTo>
                  <a:lnTo>
                    <a:pt x="1195264" y="508225"/>
                  </a:lnTo>
                  <a:lnTo>
                    <a:pt x="1186532" y="463352"/>
                  </a:lnTo>
                  <a:lnTo>
                    <a:pt x="1174539" y="419736"/>
                  </a:lnTo>
                  <a:lnTo>
                    <a:pt x="1159418" y="377510"/>
                  </a:lnTo>
                  <a:lnTo>
                    <a:pt x="1141304" y="336808"/>
                  </a:lnTo>
                  <a:lnTo>
                    <a:pt x="1120329" y="297763"/>
                  </a:lnTo>
                  <a:lnTo>
                    <a:pt x="1096628" y="260509"/>
                  </a:lnTo>
                  <a:lnTo>
                    <a:pt x="1070334" y="225179"/>
                  </a:lnTo>
                  <a:lnTo>
                    <a:pt x="1041580" y="191908"/>
                  </a:lnTo>
                  <a:lnTo>
                    <a:pt x="1010501" y="160829"/>
                  </a:lnTo>
                  <a:lnTo>
                    <a:pt x="977230" y="132076"/>
                  </a:lnTo>
                  <a:lnTo>
                    <a:pt x="941901" y="105782"/>
                  </a:lnTo>
                  <a:lnTo>
                    <a:pt x="904647" y="82081"/>
                  </a:lnTo>
                  <a:lnTo>
                    <a:pt x="865602" y="61106"/>
                  </a:lnTo>
                  <a:lnTo>
                    <a:pt x="824899" y="42991"/>
                  </a:lnTo>
                  <a:lnTo>
                    <a:pt x="782673" y="27871"/>
                  </a:lnTo>
                  <a:lnTo>
                    <a:pt x="739057" y="15877"/>
                  </a:lnTo>
                  <a:lnTo>
                    <a:pt x="694185" y="7145"/>
                  </a:lnTo>
                  <a:lnTo>
                    <a:pt x="648189" y="1808"/>
                  </a:lnTo>
                  <a:lnTo>
                    <a:pt x="601205" y="0"/>
                  </a:lnTo>
                  <a:close/>
                </a:path>
              </a:pathLst>
            </a:custGeom>
            <a:solidFill>
              <a:srgbClr val="E17C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>
              <a:extLst>
                <a:ext uri="{FF2B5EF4-FFF2-40B4-BE49-F238E27FC236}">
                  <a16:creationId xmlns:a16="http://schemas.microsoft.com/office/drawing/2014/main" id="{9360D49D-7B3D-6849-AB28-45737E031402}"/>
                </a:ext>
              </a:extLst>
            </p:cNvPr>
            <p:cNvSpPr/>
            <p:nvPr/>
          </p:nvSpPr>
          <p:spPr>
            <a:xfrm>
              <a:off x="13281846" y="1169780"/>
              <a:ext cx="102730" cy="10273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>
              <a:extLst>
                <a:ext uri="{FF2B5EF4-FFF2-40B4-BE49-F238E27FC236}">
                  <a16:creationId xmlns:a16="http://schemas.microsoft.com/office/drawing/2014/main" id="{2113A92A-BF51-A343-BADD-BCECBA862616}"/>
                </a:ext>
              </a:extLst>
            </p:cNvPr>
            <p:cNvSpPr/>
            <p:nvPr/>
          </p:nvSpPr>
          <p:spPr>
            <a:xfrm>
              <a:off x="13076390" y="1087603"/>
              <a:ext cx="656590" cy="657860"/>
            </a:xfrm>
            <a:custGeom>
              <a:avLst/>
              <a:gdLst/>
              <a:ahLst/>
              <a:cxnLst/>
              <a:rect l="l" t="t" r="r" b="b"/>
              <a:pathLst>
                <a:path w="656590" h="657860">
                  <a:moveTo>
                    <a:pt x="195186" y="0"/>
                  </a:moveTo>
                  <a:lnTo>
                    <a:pt x="150488" y="5163"/>
                  </a:lnTo>
                  <a:lnTo>
                    <a:pt x="109426" y="19867"/>
                  </a:lnTo>
                  <a:lnTo>
                    <a:pt x="73182" y="42931"/>
                  </a:lnTo>
                  <a:lnTo>
                    <a:pt x="42936" y="73174"/>
                  </a:lnTo>
                  <a:lnTo>
                    <a:pt x="19870" y="109416"/>
                  </a:lnTo>
                  <a:lnTo>
                    <a:pt x="5164" y="150476"/>
                  </a:lnTo>
                  <a:lnTo>
                    <a:pt x="0" y="195173"/>
                  </a:lnTo>
                  <a:lnTo>
                    <a:pt x="3689" y="232927"/>
                  </a:lnTo>
                  <a:lnTo>
                    <a:pt x="14273" y="268222"/>
                  </a:lnTo>
                  <a:lnTo>
                    <a:pt x="31027" y="300381"/>
                  </a:lnTo>
                  <a:lnTo>
                    <a:pt x="53225" y="328726"/>
                  </a:lnTo>
                  <a:lnTo>
                    <a:pt x="31027" y="357070"/>
                  </a:lnTo>
                  <a:lnTo>
                    <a:pt x="14273" y="389224"/>
                  </a:lnTo>
                  <a:lnTo>
                    <a:pt x="3689" y="424515"/>
                  </a:lnTo>
                  <a:lnTo>
                    <a:pt x="0" y="462267"/>
                  </a:lnTo>
                  <a:lnTo>
                    <a:pt x="5164" y="506965"/>
                  </a:lnTo>
                  <a:lnTo>
                    <a:pt x="19870" y="548027"/>
                  </a:lnTo>
                  <a:lnTo>
                    <a:pt x="42936" y="584271"/>
                  </a:lnTo>
                  <a:lnTo>
                    <a:pt x="73182" y="614517"/>
                  </a:lnTo>
                  <a:lnTo>
                    <a:pt x="109426" y="637583"/>
                  </a:lnTo>
                  <a:lnTo>
                    <a:pt x="150488" y="652289"/>
                  </a:lnTo>
                  <a:lnTo>
                    <a:pt x="195186" y="657453"/>
                  </a:lnTo>
                  <a:lnTo>
                    <a:pt x="246425" y="650619"/>
                  </a:lnTo>
                  <a:lnTo>
                    <a:pt x="292567" y="631328"/>
                  </a:lnTo>
                  <a:lnTo>
                    <a:pt x="312201" y="616356"/>
                  </a:lnTo>
                  <a:lnTo>
                    <a:pt x="195186" y="616356"/>
                  </a:lnTo>
                  <a:lnTo>
                    <a:pt x="146530" y="608488"/>
                  </a:lnTo>
                  <a:lnTo>
                    <a:pt x="104237" y="586590"/>
                  </a:lnTo>
                  <a:lnTo>
                    <a:pt x="70863" y="553216"/>
                  </a:lnTo>
                  <a:lnTo>
                    <a:pt x="48964" y="510923"/>
                  </a:lnTo>
                  <a:lnTo>
                    <a:pt x="41097" y="462267"/>
                  </a:lnTo>
                  <a:lnTo>
                    <a:pt x="48964" y="413611"/>
                  </a:lnTo>
                  <a:lnTo>
                    <a:pt x="70863" y="371318"/>
                  </a:lnTo>
                  <a:lnTo>
                    <a:pt x="104237" y="337944"/>
                  </a:lnTo>
                  <a:lnTo>
                    <a:pt x="146530" y="316045"/>
                  </a:lnTo>
                  <a:lnTo>
                    <a:pt x="195186" y="308178"/>
                  </a:lnTo>
                  <a:lnTo>
                    <a:pt x="314450" y="308178"/>
                  </a:lnTo>
                  <a:lnTo>
                    <a:pt x="311873" y="306184"/>
                  </a:lnTo>
                  <a:lnTo>
                    <a:pt x="313125" y="301866"/>
                  </a:lnTo>
                  <a:lnTo>
                    <a:pt x="84251" y="301866"/>
                  </a:lnTo>
                  <a:lnTo>
                    <a:pt x="66262" y="279328"/>
                  </a:lnTo>
                  <a:lnTo>
                    <a:pt x="52678" y="253658"/>
                  </a:lnTo>
                  <a:lnTo>
                    <a:pt x="44091" y="225419"/>
                  </a:lnTo>
                  <a:lnTo>
                    <a:pt x="41097" y="195173"/>
                  </a:lnTo>
                  <a:lnTo>
                    <a:pt x="48974" y="146504"/>
                  </a:lnTo>
                  <a:lnTo>
                    <a:pt x="70863" y="104230"/>
                  </a:lnTo>
                  <a:lnTo>
                    <a:pt x="104237" y="70854"/>
                  </a:lnTo>
                  <a:lnTo>
                    <a:pt x="146530" y="48953"/>
                  </a:lnTo>
                  <a:lnTo>
                    <a:pt x="195186" y="41084"/>
                  </a:lnTo>
                  <a:lnTo>
                    <a:pt x="313527" y="41084"/>
                  </a:lnTo>
                  <a:lnTo>
                    <a:pt x="283441" y="21144"/>
                  </a:lnTo>
                  <a:lnTo>
                    <a:pt x="241281" y="5503"/>
                  </a:lnTo>
                  <a:lnTo>
                    <a:pt x="195186" y="0"/>
                  </a:lnTo>
                  <a:close/>
                </a:path>
                <a:path w="656590" h="657860">
                  <a:moveTo>
                    <a:pt x="314450" y="308178"/>
                  </a:moveTo>
                  <a:lnTo>
                    <a:pt x="195186" y="308178"/>
                  </a:lnTo>
                  <a:lnTo>
                    <a:pt x="243837" y="316045"/>
                  </a:lnTo>
                  <a:lnTo>
                    <a:pt x="286129" y="337944"/>
                  </a:lnTo>
                  <a:lnTo>
                    <a:pt x="319505" y="371318"/>
                  </a:lnTo>
                  <a:lnTo>
                    <a:pt x="341406" y="413611"/>
                  </a:lnTo>
                  <a:lnTo>
                    <a:pt x="349275" y="462267"/>
                  </a:lnTo>
                  <a:lnTo>
                    <a:pt x="341406" y="510923"/>
                  </a:lnTo>
                  <a:lnTo>
                    <a:pt x="319505" y="553216"/>
                  </a:lnTo>
                  <a:lnTo>
                    <a:pt x="286129" y="586590"/>
                  </a:lnTo>
                  <a:lnTo>
                    <a:pt x="243837" y="608488"/>
                  </a:lnTo>
                  <a:lnTo>
                    <a:pt x="195186" y="616356"/>
                  </a:lnTo>
                  <a:lnTo>
                    <a:pt x="312201" y="616356"/>
                  </a:lnTo>
                  <a:lnTo>
                    <a:pt x="331815" y="601399"/>
                  </a:lnTo>
                  <a:lnTo>
                    <a:pt x="362371" y="562646"/>
                  </a:lnTo>
                  <a:lnTo>
                    <a:pt x="382435" y="516890"/>
                  </a:lnTo>
                  <a:lnTo>
                    <a:pt x="541352" y="516890"/>
                  </a:lnTo>
                  <a:lnTo>
                    <a:pt x="569707" y="501989"/>
                  </a:lnTo>
                  <a:lnTo>
                    <a:pt x="582576" y="491478"/>
                  </a:lnTo>
                  <a:lnTo>
                    <a:pt x="483941" y="491478"/>
                  </a:lnTo>
                  <a:lnTo>
                    <a:pt x="435775" y="490702"/>
                  </a:lnTo>
                  <a:lnTo>
                    <a:pt x="389724" y="474916"/>
                  </a:lnTo>
                  <a:lnTo>
                    <a:pt x="389991" y="470712"/>
                  </a:lnTo>
                  <a:lnTo>
                    <a:pt x="390331" y="466858"/>
                  </a:lnTo>
                  <a:lnTo>
                    <a:pt x="390359" y="458470"/>
                  </a:lnTo>
                  <a:lnTo>
                    <a:pt x="390004" y="454748"/>
                  </a:lnTo>
                  <a:lnTo>
                    <a:pt x="389788" y="451002"/>
                  </a:lnTo>
                  <a:lnTo>
                    <a:pt x="532854" y="451002"/>
                  </a:lnTo>
                  <a:lnTo>
                    <a:pt x="541088" y="446738"/>
                  </a:lnTo>
                  <a:lnTo>
                    <a:pt x="556383" y="431444"/>
                  </a:lnTo>
                  <a:lnTo>
                    <a:pt x="462267" y="431444"/>
                  </a:lnTo>
                  <a:lnTo>
                    <a:pt x="426314" y="424168"/>
                  </a:lnTo>
                  <a:lnTo>
                    <a:pt x="396922" y="404339"/>
                  </a:lnTo>
                  <a:lnTo>
                    <a:pt x="377088" y="374951"/>
                  </a:lnTo>
                  <a:lnTo>
                    <a:pt x="368199" y="330995"/>
                  </a:lnTo>
                  <a:lnTo>
                    <a:pt x="364430" y="325399"/>
                  </a:lnTo>
                  <a:lnTo>
                    <a:pt x="334111" y="325399"/>
                  </a:lnTo>
                  <a:lnTo>
                    <a:pt x="328838" y="320278"/>
                  </a:lnTo>
                  <a:lnTo>
                    <a:pt x="323359" y="315382"/>
                  </a:lnTo>
                  <a:lnTo>
                    <a:pt x="317697" y="310690"/>
                  </a:lnTo>
                  <a:lnTo>
                    <a:pt x="314450" y="308178"/>
                  </a:lnTo>
                  <a:close/>
                </a:path>
                <a:path w="656590" h="657860">
                  <a:moveTo>
                    <a:pt x="541352" y="516890"/>
                  </a:moveTo>
                  <a:lnTo>
                    <a:pt x="382435" y="516890"/>
                  </a:lnTo>
                  <a:lnTo>
                    <a:pt x="401768" y="524357"/>
                  </a:lnTo>
                  <a:lnTo>
                    <a:pt x="421632" y="529742"/>
                  </a:lnTo>
                  <a:lnTo>
                    <a:pt x="441855" y="533002"/>
                  </a:lnTo>
                  <a:lnTo>
                    <a:pt x="462267" y="534098"/>
                  </a:lnTo>
                  <a:lnTo>
                    <a:pt x="499572" y="530531"/>
                  </a:lnTo>
                  <a:lnTo>
                    <a:pt x="535760" y="519828"/>
                  </a:lnTo>
                  <a:lnTo>
                    <a:pt x="541352" y="516890"/>
                  </a:lnTo>
                  <a:close/>
                </a:path>
                <a:path w="656590" h="657860">
                  <a:moveTo>
                    <a:pt x="579814" y="184962"/>
                  </a:moveTo>
                  <a:lnTo>
                    <a:pt x="462267" y="184962"/>
                  </a:lnTo>
                  <a:lnTo>
                    <a:pt x="491721" y="187779"/>
                  </a:lnTo>
                  <a:lnTo>
                    <a:pt x="520288" y="196229"/>
                  </a:lnTo>
                  <a:lnTo>
                    <a:pt x="571233" y="230022"/>
                  </a:lnTo>
                  <a:lnTo>
                    <a:pt x="600079" y="269996"/>
                  </a:lnTo>
                  <a:lnTo>
                    <a:pt x="614499" y="315382"/>
                  </a:lnTo>
                  <a:lnTo>
                    <a:pt x="614502" y="362596"/>
                  </a:lnTo>
                  <a:lnTo>
                    <a:pt x="600079" y="407993"/>
                  </a:lnTo>
                  <a:lnTo>
                    <a:pt x="571233" y="447967"/>
                  </a:lnTo>
                  <a:lnTo>
                    <a:pt x="530376" y="477236"/>
                  </a:lnTo>
                  <a:lnTo>
                    <a:pt x="483941" y="491478"/>
                  </a:lnTo>
                  <a:lnTo>
                    <a:pt x="582576" y="491478"/>
                  </a:lnTo>
                  <a:lnTo>
                    <a:pt x="600290" y="477012"/>
                  </a:lnTo>
                  <a:lnTo>
                    <a:pt x="628245" y="441753"/>
                  </a:lnTo>
                  <a:lnTo>
                    <a:pt x="646881" y="402320"/>
                  </a:lnTo>
                  <a:lnTo>
                    <a:pt x="656199" y="360381"/>
                  </a:lnTo>
                  <a:lnTo>
                    <a:pt x="656199" y="317607"/>
                  </a:lnTo>
                  <a:lnTo>
                    <a:pt x="646881" y="275669"/>
                  </a:lnTo>
                  <a:lnTo>
                    <a:pt x="628245" y="236235"/>
                  </a:lnTo>
                  <a:lnTo>
                    <a:pt x="600290" y="200977"/>
                  </a:lnTo>
                  <a:lnTo>
                    <a:pt x="579814" y="184962"/>
                  </a:lnTo>
                  <a:close/>
                </a:path>
                <a:path w="656590" h="657860">
                  <a:moveTo>
                    <a:pt x="532854" y="451002"/>
                  </a:moveTo>
                  <a:lnTo>
                    <a:pt x="389788" y="451002"/>
                  </a:lnTo>
                  <a:lnTo>
                    <a:pt x="406174" y="460090"/>
                  </a:lnTo>
                  <a:lnTo>
                    <a:pt x="423846" y="466858"/>
                  </a:lnTo>
                  <a:lnTo>
                    <a:pt x="442609" y="471083"/>
                  </a:lnTo>
                  <a:lnTo>
                    <a:pt x="462267" y="472541"/>
                  </a:lnTo>
                  <a:lnTo>
                    <a:pt x="504432" y="465721"/>
                  </a:lnTo>
                  <a:lnTo>
                    <a:pt x="532854" y="451002"/>
                  </a:lnTo>
                  <a:close/>
                </a:path>
                <a:path w="656590" h="657860">
                  <a:moveTo>
                    <a:pt x="575271" y="318452"/>
                  </a:moveTo>
                  <a:lnTo>
                    <a:pt x="567271" y="320064"/>
                  </a:lnTo>
                  <a:lnTo>
                    <a:pt x="560739" y="324464"/>
                  </a:lnTo>
                  <a:lnTo>
                    <a:pt x="556337" y="330995"/>
                  </a:lnTo>
                  <a:lnTo>
                    <a:pt x="547447" y="374951"/>
                  </a:lnTo>
                  <a:lnTo>
                    <a:pt x="527616" y="404339"/>
                  </a:lnTo>
                  <a:lnTo>
                    <a:pt x="498225" y="424168"/>
                  </a:lnTo>
                  <a:lnTo>
                    <a:pt x="462267" y="431444"/>
                  </a:lnTo>
                  <a:lnTo>
                    <a:pt x="556383" y="431444"/>
                  </a:lnTo>
                  <a:lnTo>
                    <a:pt x="570016" y="417812"/>
                  </a:lnTo>
                  <a:lnTo>
                    <a:pt x="588999" y="381160"/>
                  </a:lnTo>
                  <a:lnTo>
                    <a:pt x="595820" y="339001"/>
                  </a:lnTo>
                  <a:lnTo>
                    <a:pt x="594206" y="330995"/>
                  </a:lnTo>
                  <a:lnTo>
                    <a:pt x="589803" y="324464"/>
                  </a:lnTo>
                  <a:lnTo>
                    <a:pt x="583272" y="320064"/>
                  </a:lnTo>
                  <a:lnTo>
                    <a:pt x="575271" y="318452"/>
                  </a:lnTo>
                  <a:close/>
                </a:path>
                <a:path w="656590" h="657860">
                  <a:moveTo>
                    <a:pt x="349275" y="318452"/>
                  </a:moveTo>
                  <a:lnTo>
                    <a:pt x="343192" y="318452"/>
                  </a:lnTo>
                  <a:lnTo>
                    <a:pt x="337870" y="321195"/>
                  </a:lnTo>
                  <a:lnTo>
                    <a:pt x="334111" y="325399"/>
                  </a:lnTo>
                  <a:lnTo>
                    <a:pt x="364430" y="325399"/>
                  </a:lnTo>
                  <a:lnTo>
                    <a:pt x="363801" y="324464"/>
                  </a:lnTo>
                  <a:lnTo>
                    <a:pt x="357274" y="320064"/>
                  </a:lnTo>
                  <a:lnTo>
                    <a:pt x="349275" y="318452"/>
                  </a:lnTo>
                  <a:close/>
                </a:path>
                <a:path w="656590" h="657860">
                  <a:moveTo>
                    <a:pt x="115290" y="94742"/>
                  </a:moveTo>
                  <a:lnTo>
                    <a:pt x="84027" y="121110"/>
                  </a:lnTo>
                  <a:lnTo>
                    <a:pt x="64257" y="168895"/>
                  </a:lnTo>
                  <a:lnTo>
                    <a:pt x="61696" y="195173"/>
                  </a:lnTo>
                  <a:lnTo>
                    <a:pt x="64257" y="221452"/>
                  </a:lnTo>
                  <a:lnTo>
                    <a:pt x="84027" y="269241"/>
                  </a:lnTo>
                  <a:lnTo>
                    <a:pt x="101638" y="290372"/>
                  </a:lnTo>
                  <a:lnTo>
                    <a:pt x="102057" y="290779"/>
                  </a:lnTo>
                  <a:lnTo>
                    <a:pt x="95897" y="294132"/>
                  </a:lnTo>
                  <a:lnTo>
                    <a:pt x="89992" y="297891"/>
                  </a:lnTo>
                  <a:lnTo>
                    <a:pt x="84251" y="301866"/>
                  </a:lnTo>
                  <a:lnTo>
                    <a:pt x="313125" y="301866"/>
                  </a:lnTo>
                  <a:lnTo>
                    <a:pt x="317852" y="285554"/>
                  </a:lnTo>
                  <a:lnTo>
                    <a:pt x="323263" y="273494"/>
                  </a:lnTo>
                  <a:lnTo>
                    <a:pt x="146456" y="273494"/>
                  </a:lnTo>
                  <a:lnTo>
                    <a:pt x="140525" y="269798"/>
                  </a:lnTo>
                  <a:lnTo>
                    <a:pt x="109767" y="230605"/>
                  </a:lnTo>
                  <a:lnTo>
                    <a:pt x="102793" y="195173"/>
                  </a:lnTo>
                  <a:lnTo>
                    <a:pt x="104564" y="176978"/>
                  </a:lnTo>
                  <a:lnTo>
                    <a:pt x="109767" y="159751"/>
                  </a:lnTo>
                  <a:lnTo>
                    <a:pt x="118240" y="143893"/>
                  </a:lnTo>
                  <a:lnTo>
                    <a:pt x="129819" y="129806"/>
                  </a:lnTo>
                  <a:lnTo>
                    <a:pt x="134327" y="123011"/>
                  </a:lnTo>
                  <a:lnTo>
                    <a:pt x="135829" y="115284"/>
                  </a:lnTo>
                  <a:lnTo>
                    <a:pt x="134327" y="107557"/>
                  </a:lnTo>
                  <a:lnTo>
                    <a:pt x="129819" y="100761"/>
                  </a:lnTo>
                  <a:lnTo>
                    <a:pt x="123021" y="96246"/>
                  </a:lnTo>
                  <a:lnTo>
                    <a:pt x="115290" y="94742"/>
                  </a:lnTo>
                  <a:close/>
                </a:path>
                <a:path w="656590" h="657860">
                  <a:moveTo>
                    <a:pt x="195186" y="267093"/>
                  </a:moveTo>
                  <a:lnTo>
                    <a:pt x="182657" y="267525"/>
                  </a:lnTo>
                  <a:lnTo>
                    <a:pt x="170354" y="268779"/>
                  </a:lnTo>
                  <a:lnTo>
                    <a:pt x="158285" y="270790"/>
                  </a:lnTo>
                  <a:lnTo>
                    <a:pt x="146456" y="273494"/>
                  </a:lnTo>
                  <a:lnTo>
                    <a:pt x="243903" y="273494"/>
                  </a:lnTo>
                  <a:lnTo>
                    <a:pt x="232076" y="270790"/>
                  </a:lnTo>
                  <a:lnTo>
                    <a:pt x="220011" y="268779"/>
                  </a:lnTo>
                  <a:lnTo>
                    <a:pt x="207713" y="267525"/>
                  </a:lnTo>
                  <a:lnTo>
                    <a:pt x="195186" y="267093"/>
                  </a:lnTo>
                  <a:close/>
                </a:path>
                <a:path w="656590" h="657860">
                  <a:moveTo>
                    <a:pt x="272411" y="254858"/>
                  </a:moveTo>
                  <a:lnTo>
                    <a:pt x="266118" y="256620"/>
                  </a:lnTo>
                  <a:lnTo>
                    <a:pt x="260553" y="260540"/>
                  </a:lnTo>
                  <a:lnTo>
                    <a:pt x="255485" y="265607"/>
                  </a:lnTo>
                  <a:lnTo>
                    <a:pt x="249834" y="269798"/>
                  </a:lnTo>
                  <a:lnTo>
                    <a:pt x="243903" y="273494"/>
                  </a:lnTo>
                  <a:lnTo>
                    <a:pt x="323263" y="273494"/>
                  </a:lnTo>
                  <a:lnTo>
                    <a:pt x="326734" y="265760"/>
                  </a:lnTo>
                  <a:lnTo>
                    <a:pt x="331928" y="257568"/>
                  </a:lnTo>
                  <a:lnTo>
                    <a:pt x="285127" y="257568"/>
                  </a:lnTo>
                  <a:lnTo>
                    <a:pt x="278919" y="255195"/>
                  </a:lnTo>
                  <a:lnTo>
                    <a:pt x="272411" y="254858"/>
                  </a:lnTo>
                  <a:close/>
                </a:path>
                <a:path w="656590" h="657860">
                  <a:moveTo>
                    <a:pt x="313527" y="41084"/>
                  </a:moveTo>
                  <a:lnTo>
                    <a:pt x="195186" y="41084"/>
                  </a:lnTo>
                  <a:lnTo>
                    <a:pt x="241171" y="48093"/>
                  </a:lnTo>
                  <a:lnTo>
                    <a:pt x="281631" y="67692"/>
                  </a:lnTo>
                  <a:lnTo>
                    <a:pt x="314434" y="97742"/>
                  </a:lnTo>
                  <a:lnTo>
                    <a:pt x="337447" y="136102"/>
                  </a:lnTo>
                  <a:lnTo>
                    <a:pt x="348538" y="180632"/>
                  </a:lnTo>
                  <a:lnTo>
                    <a:pt x="342240" y="185305"/>
                  </a:lnTo>
                  <a:lnTo>
                    <a:pt x="336073" y="190228"/>
                  </a:lnTo>
                  <a:lnTo>
                    <a:pt x="301891" y="227906"/>
                  </a:lnTo>
                  <a:lnTo>
                    <a:pt x="285127" y="257568"/>
                  </a:lnTo>
                  <a:lnTo>
                    <a:pt x="331928" y="257568"/>
                  </a:lnTo>
                  <a:lnTo>
                    <a:pt x="338543" y="247137"/>
                  </a:lnTo>
                  <a:lnTo>
                    <a:pt x="353301" y="230022"/>
                  </a:lnTo>
                  <a:lnTo>
                    <a:pt x="377449" y="210310"/>
                  </a:lnTo>
                  <a:lnTo>
                    <a:pt x="404250" y="196229"/>
                  </a:lnTo>
                  <a:lnTo>
                    <a:pt x="432818" y="187779"/>
                  </a:lnTo>
                  <a:lnTo>
                    <a:pt x="462267" y="184962"/>
                  </a:lnTo>
                  <a:lnTo>
                    <a:pt x="579814" y="184962"/>
                  </a:lnTo>
                  <a:lnTo>
                    <a:pt x="562790" y="171648"/>
                  </a:lnTo>
                  <a:lnTo>
                    <a:pt x="534648" y="159042"/>
                  </a:lnTo>
                  <a:lnTo>
                    <a:pt x="386867" y="159042"/>
                  </a:lnTo>
                  <a:lnTo>
                    <a:pt x="373379" y="115872"/>
                  </a:lnTo>
                  <a:lnTo>
                    <a:pt x="350783" y="77631"/>
                  </a:lnTo>
                  <a:lnTo>
                    <a:pt x="320373" y="45621"/>
                  </a:lnTo>
                  <a:lnTo>
                    <a:pt x="313527" y="41084"/>
                  </a:lnTo>
                  <a:close/>
                </a:path>
                <a:path w="656590" h="657860">
                  <a:moveTo>
                    <a:pt x="476039" y="144420"/>
                  </a:moveTo>
                  <a:lnTo>
                    <a:pt x="430762" y="146504"/>
                  </a:lnTo>
                  <a:lnTo>
                    <a:pt x="386867" y="159042"/>
                  </a:lnTo>
                  <a:lnTo>
                    <a:pt x="534648" y="159042"/>
                  </a:lnTo>
                  <a:lnTo>
                    <a:pt x="520710" y="152798"/>
                  </a:lnTo>
                  <a:lnTo>
                    <a:pt x="476039" y="144420"/>
                  </a:lnTo>
                  <a:close/>
                </a:path>
              </a:pathLst>
            </a:custGeom>
            <a:solidFill>
              <a:srgbClr val="85D1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>
              <a:extLst>
                <a:ext uri="{FF2B5EF4-FFF2-40B4-BE49-F238E27FC236}">
                  <a16:creationId xmlns:a16="http://schemas.microsoft.com/office/drawing/2014/main" id="{98858AF2-2C87-9D41-9F68-9A14344A4AF5}"/>
                </a:ext>
              </a:extLst>
            </p:cNvPr>
            <p:cNvSpPr/>
            <p:nvPr/>
          </p:nvSpPr>
          <p:spPr>
            <a:xfrm>
              <a:off x="13483042" y="1298343"/>
              <a:ext cx="111242" cy="82175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>
              <a:extLst>
                <a:ext uri="{FF2B5EF4-FFF2-40B4-BE49-F238E27FC236}">
                  <a16:creationId xmlns:a16="http://schemas.microsoft.com/office/drawing/2014/main" id="{4B6BA1AF-886C-EE4D-A595-BF064377EFD9}"/>
                </a:ext>
              </a:extLst>
            </p:cNvPr>
            <p:cNvSpPr/>
            <p:nvPr/>
          </p:nvSpPr>
          <p:spPr>
            <a:xfrm>
              <a:off x="13158578" y="1416382"/>
              <a:ext cx="246480" cy="246493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F91A0CB6-0166-BA4C-A0D5-D5DA41C72C05}"/>
              </a:ext>
            </a:extLst>
          </p:cNvPr>
          <p:cNvGrpSpPr/>
          <p:nvPr/>
        </p:nvGrpSpPr>
        <p:grpSpPr>
          <a:xfrm>
            <a:off x="5787739" y="3978227"/>
            <a:ext cx="1034023" cy="1034023"/>
            <a:chOff x="14835465" y="2067746"/>
            <a:chExt cx="1090930" cy="1090930"/>
          </a:xfrm>
        </p:grpSpPr>
        <p:sp>
          <p:nvSpPr>
            <p:cNvPr id="40" name="object 39">
              <a:extLst>
                <a:ext uri="{FF2B5EF4-FFF2-40B4-BE49-F238E27FC236}">
                  <a16:creationId xmlns:a16="http://schemas.microsoft.com/office/drawing/2014/main" id="{E9C95F43-8F12-284F-A87C-7A3F0C00C821}"/>
                </a:ext>
              </a:extLst>
            </p:cNvPr>
            <p:cNvSpPr/>
            <p:nvPr/>
          </p:nvSpPr>
          <p:spPr>
            <a:xfrm>
              <a:off x="14835465" y="2067746"/>
              <a:ext cx="1090930" cy="1090930"/>
            </a:xfrm>
            <a:custGeom>
              <a:avLst/>
              <a:gdLst/>
              <a:ahLst/>
              <a:cxnLst/>
              <a:rect l="l" t="t" r="r" b="b"/>
              <a:pathLst>
                <a:path w="1090930" h="1090930">
                  <a:moveTo>
                    <a:pt x="545172" y="0"/>
                  </a:moveTo>
                  <a:lnTo>
                    <a:pt x="498133" y="2001"/>
                  </a:lnTo>
                  <a:lnTo>
                    <a:pt x="452204" y="7895"/>
                  </a:lnTo>
                  <a:lnTo>
                    <a:pt x="407550" y="17518"/>
                  </a:lnTo>
                  <a:lnTo>
                    <a:pt x="364335" y="30708"/>
                  </a:lnTo>
                  <a:lnTo>
                    <a:pt x="322722" y="47299"/>
                  </a:lnTo>
                  <a:lnTo>
                    <a:pt x="282875" y="67130"/>
                  </a:lnTo>
                  <a:lnTo>
                    <a:pt x="244957" y="90034"/>
                  </a:lnTo>
                  <a:lnTo>
                    <a:pt x="209132" y="115850"/>
                  </a:lnTo>
                  <a:lnTo>
                    <a:pt x="175563" y="144414"/>
                  </a:lnTo>
                  <a:lnTo>
                    <a:pt x="144415" y="175561"/>
                  </a:lnTo>
                  <a:lnTo>
                    <a:pt x="115851" y="209129"/>
                  </a:lnTo>
                  <a:lnTo>
                    <a:pt x="90035" y="244953"/>
                  </a:lnTo>
                  <a:lnTo>
                    <a:pt x="67130" y="282871"/>
                  </a:lnTo>
                  <a:lnTo>
                    <a:pt x="47300" y="322717"/>
                  </a:lnTo>
                  <a:lnTo>
                    <a:pt x="30708" y="364329"/>
                  </a:lnTo>
                  <a:lnTo>
                    <a:pt x="17518" y="407543"/>
                  </a:lnTo>
                  <a:lnTo>
                    <a:pt x="7895" y="452195"/>
                  </a:lnTo>
                  <a:lnTo>
                    <a:pt x="2001" y="498122"/>
                  </a:lnTo>
                  <a:lnTo>
                    <a:pt x="0" y="545160"/>
                  </a:lnTo>
                  <a:lnTo>
                    <a:pt x="2001" y="592199"/>
                  </a:lnTo>
                  <a:lnTo>
                    <a:pt x="7895" y="638128"/>
                  </a:lnTo>
                  <a:lnTo>
                    <a:pt x="17518" y="682781"/>
                  </a:lnTo>
                  <a:lnTo>
                    <a:pt x="30708" y="725996"/>
                  </a:lnTo>
                  <a:lnTo>
                    <a:pt x="47300" y="767608"/>
                  </a:lnTo>
                  <a:lnTo>
                    <a:pt x="67130" y="807455"/>
                  </a:lnTo>
                  <a:lnTo>
                    <a:pt x="90035" y="845372"/>
                  </a:lnTo>
                  <a:lnTo>
                    <a:pt x="115851" y="881196"/>
                  </a:lnTo>
                  <a:lnTo>
                    <a:pt x="144415" y="914763"/>
                  </a:lnTo>
                  <a:lnTo>
                    <a:pt x="175563" y="945910"/>
                  </a:lnTo>
                  <a:lnTo>
                    <a:pt x="209132" y="974473"/>
                  </a:lnTo>
                  <a:lnTo>
                    <a:pt x="244957" y="1000288"/>
                  </a:lnTo>
                  <a:lnTo>
                    <a:pt x="282875" y="1023192"/>
                  </a:lnTo>
                  <a:lnTo>
                    <a:pt x="322722" y="1043022"/>
                  </a:lnTo>
                  <a:lnTo>
                    <a:pt x="364335" y="1059613"/>
                  </a:lnTo>
                  <a:lnTo>
                    <a:pt x="407550" y="1072802"/>
                  </a:lnTo>
                  <a:lnTo>
                    <a:pt x="452204" y="1082425"/>
                  </a:lnTo>
                  <a:lnTo>
                    <a:pt x="498133" y="1088319"/>
                  </a:lnTo>
                  <a:lnTo>
                    <a:pt x="545172" y="1090320"/>
                  </a:lnTo>
                  <a:lnTo>
                    <a:pt x="592210" y="1088319"/>
                  </a:lnTo>
                  <a:lnTo>
                    <a:pt x="638137" y="1082425"/>
                  </a:lnTo>
                  <a:lnTo>
                    <a:pt x="682789" y="1072802"/>
                  </a:lnTo>
                  <a:lnTo>
                    <a:pt x="726003" y="1059613"/>
                  </a:lnTo>
                  <a:lnTo>
                    <a:pt x="767615" y="1043022"/>
                  </a:lnTo>
                  <a:lnTo>
                    <a:pt x="807462" y="1023192"/>
                  </a:lnTo>
                  <a:lnTo>
                    <a:pt x="845379" y="1000288"/>
                  </a:lnTo>
                  <a:lnTo>
                    <a:pt x="881203" y="974473"/>
                  </a:lnTo>
                  <a:lnTo>
                    <a:pt x="914771" y="945910"/>
                  </a:lnTo>
                  <a:lnTo>
                    <a:pt x="945918" y="914763"/>
                  </a:lnTo>
                  <a:lnTo>
                    <a:pt x="974482" y="881196"/>
                  </a:lnTo>
                  <a:lnTo>
                    <a:pt x="1000298" y="845372"/>
                  </a:lnTo>
                  <a:lnTo>
                    <a:pt x="1023203" y="807455"/>
                  </a:lnTo>
                  <a:lnTo>
                    <a:pt x="1043033" y="767608"/>
                  </a:lnTo>
                  <a:lnTo>
                    <a:pt x="1059624" y="725996"/>
                  </a:lnTo>
                  <a:lnTo>
                    <a:pt x="1072814" y="682781"/>
                  </a:lnTo>
                  <a:lnTo>
                    <a:pt x="1082437" y="638128"/>
                  </a:lnTo>
                  <a:lnTo>
                    <a:pt x="1088331" y="592199"/>
                  </a:lnTo>
                  <a:lnTo>
                    <a:pt x="1090333" y="545160"/>
                  </a:lnTo>
                  <a:lnTo>
                    <a:pt x="1088331" y="498122"/>
                  </a:lnTo>
                  <a:lnTo>
                    <a:pt x="1082437" y="452195"/>
                  </a:lnTo>
                  <a:lnTo>
                    <a:pt x="1072814" y="407543"/>
                  </a:lnTo>
                  <a:lnTo>
                    <a:pt x="1059624" y="364329"/>
                  </a:lnTo>
                  <a:lnTo>
                    <a:pt x="1043033" y="322717"/>
                  </a:lnTo>
                  <a:lnTo>
                    <a:pt x="1023203" y="282871"/>
                  </a:lnTo>
                  <a:lnTo>
                    <a:pt x="1000298" y="244953"/>
                  </a:lnTo>
                  <a:lnTo>
                    <a:pt x="974482" y="209129"/>
                  </a:lnTo>
                  <a:lnTo>
                    <a:pt x="945918" y="175561"/>
                  </a:lnTo>
                  <a:lnTo>
                    <a:pt x="914771" y="144414"/>
                  </a:lnTo>
                  <a:lnTo>
                    <a:pt x="881203" y="115850"/>
                  </a:lnTo>
                  <a:lnTo>
                    <a:pt x="845379" y="90034"/>
                  </a:lnTo>
                  <a:lnTo>
                    <a:pt x="807462" y="67130"/>
                  </a:lnTo>
                  <a:lnTo>
                    <a:pt x="767615" y="47299"/>
                  </a:lnTo>
                  <a:lnTo>
                    <a:pt x="726003" y="30708"/>
                  </a:lnTo>
                  <a:lnTo>
                    <a:pt x="682789" y="17518"/>
                  </a:lnTo>
                  <a:lnTo>
                    <a:pt x="638137" y="7895"/>
                  </a:lnTo>
                  <a:lnTo>
                    <a:pt x="592210" y="2001"/>
                  </a:lnTo>
                  <a:lnTo>
                    <a:pt x="545172" y="0"/>
                  </a:lnTo>
                  <a:close/>
                </a:path>
              </a:pathLst>
            </a:custGeom>
            <a:solidFill>
              <a:srgbClr val="FCD25C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1" name="object 40">
              <a:extLst>
                <a:ext uri="{FF2B5EF4-FFF2-40B4-BE49-F238E27FC236}">
                  <a16:creationId xmlns:a16="http://schemas.microsoft.com/office/drawing/2014/main" id="{9468B1B4-76FC-2645-A423-922ACFF07E15}"/>
                </a:ext>
              </a:extLst>
            </p:cNvPr>
            <p:cNvSpPr/>
            <p:nvPr/>
          </p:nvSpPr>
          <p:spPr>
            <a:xfrm>
              <a:off x="15100250" y="2354854"/>
              <a:ext cx="570230" cy="568960"/>
            </a:xfrm>
            <a:custGeom>
              <a:avLst/>
              <a:gdLst/>
              <a:ahLst/>
              <a:cxnLst/>
              <a:rect l="l" t="t" r="r" b="b"/>
              <a:pathLst>
                <a:path w="570230" h="568960">
                  <a:moveTo>
                    <a:pt x="117906" y="0"/>
                  </a:moveTo>
                  <a:lnTo>
                    <a:pt x="72014" y="8889"/>
                  </a:lnTo>
                  <a:lnTo>
                    <a:pt x="34536" y="34289"/>
                  </a:lnTo>
                  <a:lnTo>
                    <a:pt x="9266" y="72389"/>
                  </a:lnTo>
                  <a:lnTo>
                    <a:pt x="0" y="118109"/>
                  </a:lnTo>
                  <a:lnTo>
                    <a:pt x="4020" y="146049"/>
                  </a:lnTo>
                  <a:lnTo>
                    <a:pt x="15174" y="172719"/>
                  </a:lnTo>
                  <a:lnTo>
                    <a:pt x="32098" y="195579"/>
                  </a:lnTo>
                  <a:lnTo>
                    <a:pt x="53428" y="213359"/>
                  </a:lnTo>
                  <a:lnTo>
                    <a:pt x="39976" y="231139"/>
                  </a:lnTo>
                  <a:lnTo>
                    <a:pt x="29276" y="250189"/>
                  </a:lnTo>
                  <a:lnTo>
                    <a:pt x="22210" y="271779"/>
                  </a:lnTo>
                  <a:lnTo>
                    <a:pt x="19659" y="294639"/>
                  </a:lnTo>
                  <a:lnTo>
                    <a:pt x="28104" y="336549"/>
                  </a:lnTo>
                  <a:lnTo>
                    <a:pt x="50930" y="370839"/>
                  </a:lnTo>
                  <a:lnTo>
                    <a:pt x="84371" y="396239"/>
                  </a:lnTo>
                  <a:lnTo>
                    <a:pt x="124663" y="408939"/>
                  </a:lnTo>
                  <a:lnTo>
                    <a:pt x="123596" y="416559"/>
                  </a:lnTo>
                  <a:lnTo>
                    <a:pt x="117906" y="425449"/>
                  </a:lnTo>
                  <a:lnTo>
                    <a:pt x="117906" y="431799"/>
                  </a:lnTo>
                  <a:lnTo>
                    <a:pt x="124919" y="474979"/>
                  </a:lnTo>
                  <a:lnTo>
                    <a:pt x="144445" y="513079"/>
                  </a:lnTo>
                  <a:lnTo>
                    <a:pt x="174221" y="543559"/>
                  </a:lnTo>
                  <a:lnTo>
                    <a:pt x="211981" y="562609"/>
                  </a:lnTo>
                  <a:lnTo>
                    <a:pt x="255460" y="568959"/>
                  </a:lnTo>
                  <a:lnTo>
                    <a:pt x="284521" y="565149"/>
                  </a:lnTo>
                  <a:lnTo>
                    <a:pt x="311372" y="553719"/>
                  </a:lnTo>
                  <a:lnTo>
                    <a:pt x="335441" y="535939"/>
                  </a:lnTo>
                  <a:lnTo>
                    <a:pt x="338031" y="533399"/>
                  </a:lnTo>
                  <a:lnTo>
                    <a:pt x="255460" y="533399"/>
                  </a:lnTo>
                  <a:lnTo>
                    <a:pt x="216406" y="525779"/>
                  </a:lnTo>
                  <a:lnTo>
                    <a:pt x="184305" y="505459"/>
                  </a:lnTo>
                  <a:lnTo>
                    <a:pt x="162305" y="473709"/>
                  </a:lnTo>
                  <a:lnTo>
                    <a:pt x="153555" y="434339"/>
                  </a:lnTo>
                  <a:lnTo>
                    <a:pt x="153860" y="434339"/>
                  </a:lnTo>
                  <a:lnTo>
                    <a:pt x="154546" y="431799"/>
                  </a:lnTo>
                  <a:lnTo>
                    <a:pt x="158775" y="421639"/>
                  </a:lnTo>
                  <a:lnTo>
                    <a:pt x="159854" y="415289"/>
                  </a:lnTo>
                  <a:lnTo>
                    <a:pt x="160239" y="407669"/>
                  </a:lnTo>
                  <a:lnTo>
                    <a:pt x="159254" y="401319"/>
                  </a:lnTo>
                  <a:lnTo>
                    <a:pt x="130022" y="374649"/>
                  </a:lnTo>
                  <a:lnTo>
                    <a:pt x="102842" y="365759"/>
                  </a:lnTo>
                  <a:lnTo>
                    <a:pt x="78868" y="347979"/>
                  </a:lnTo>
                  <a:lnTo>
                    <a:pt x="61783" y="323849"/>
                  </a:lnTo>
                  <a:lnTo>
                    <a:pt x="55270" y="294639"/>
                  </a:lnTo>
                  <a:lnTo>
                    <a:pt x="56929" y="279399"/>
                  </a:lnTo>
                  <a:lnTo>
                    <a:pt x="61721" y="265429"/>
                  </a:lnTo>
                  <a:lnTo>
                    <a:pt x="69372" y="250189"/>
                  </a:lnTo>
                  <a:lnTo>
                    <a:pt x="79603" y="237489"/>
                  </a:lnTo>
                  <a:lnTo>
                    <a:pt x="84157" y="231139"/>
                  </a:lnTo>
                  <a:lnTo>
                    <a:pt x="87268" y="224789"/>
                  </a:lnTo>
                  <a:lnTo>
                    <a:pt x="88854" y="217169"/>
                  </a:lnTo>
                  <a:lnTo>
                    <a:pt x="88836" y="209549"/>
                  </a:lnTo>
                  <a:lnTo>
                    <a:pt x="57531" y="170179"/>
                  </a:lnTo>
                  <a:lnTo>
                    <a:pt x="45581" y="153669"/>
                  </a:lnTo>
                  <a:lnTo>
                    <a:pt x="38168" y="135889"/>
                  </a:lnTo>
                  <a:lnTo>
                    <a:pt x="35623" y="118109"/>
                  </a:lnTo>
                  <a:lnTo>
                    <a:pt x="42100" y="85089"/>
                  </a:lnTo>
                  <a:lnTo>
                    <a:pt x="59753" y="59689"/>
                  </a:lnTo>
                  <a:lnTo>
                    <a:pt x="85911" y="41909"/>
                  </a:lnTo>
                  <a:lnTo>
                    <a:pt x="117906" y="35559"/>
                  </a:lnTo>
                  <a:lnTo>
                    <a:pt x="213702" y="35559"/>
                  </a:lnTo>
                  <a:lnTo>
                    <a:pt x="194643" y="19049"/>
                  </a:lnTo>
                  <a:lnTo>
                    <a:pt x="171115" y="7619"/>
                  </a:lnTo>
                  <a:lnTo>
                    <a:pt x="144931" y="1269"/>
                  </a:lnTo>
                  <a:lnTo>
                    <a:pt x="117906" y="0"/>
                  </a:lnTo>
                  <a:close/>
                </a:path>
                <a:path w="570230" h="568960">
                  <a:moveTo>
                    <a:pt x="510058" y="507999"/>
                  </a:moveTo>
                  <a:lnTo>
                    <a:pt x="467321" y="507999"/>
                  </a:lnTo>
                  <a:lnTo>
                    <a:pt x="476843" y="521969"/>
                  </a:lnTo>
                  <a:lnTo>
                    <a:pt x="500976" y="560069"/>
                  </a:lnTo>
                  <a:lnTo>
                    <a:pt x="504253" y="566419"/>
                  </a:lnTo>
                  <a:lnTo>
                    <a:pt x="510260" y="568959"/>
                  </a:lnTo>
                  <a:lnTo>
                    <a:pt x="522477" y="568959"/>
                  </a:lnTo>
                  <a:lnTo>
                    <a:pt x="525259" y="567689"/>
                  </a:lnTo>
                  <a:lnTo>
                    <a:pt x="530588" y="562609"/>
                  </a:lnTo>
                  <a:lnTo>
                    <a:pt x="533612" y="556259"/>
                  </a:lnTo>
                  <a:lnTo>
                    <a:pt x="534117" y="549909"/>
                  </a:lnTo>
                  <a:lnTo>
                    <a:pt x="531888" y="543559"/>
                  </a:lnTo>
                  <a:lnTo>
                    <a:pt x="523874" y="529589"/>
                  </a:lnTo>
                  <a:lnTo>
                    <a:pt x="510058" y="507999"/>
                  </a:lnTo>
                  <a:close/>
                </a:path>
                <a:path w="570230" h="568960">
                  <a:moveTo>
                    <a:pt x="363600" y="480059"/>
                  </a:moveTo>
                  <a:lnTo>
                    <a:pt x="356171" y="480059"/>
                  </a:lnTo>
                  <a:lnTo>
                    <a:pt x="349000" y="481329"/>
                  </a:lnTo>
                  <a:lnTo>
                    <a:pt x="342088" y="483869"/>
                  </a:lnTo>
                  <a:lnTo>
                    <a:pt x="335674" y="486409"/>
                  </a:lnTo>
                  <a:lnTo>
                    <a:pt x="329996" y="491489"/>
                  </a:lnTo>
                  <a:lnTo>
                    <a:pt x="316619" y="505459"/>
                  </a:lnTo>
                  <a:lnTo>
                    <a:pt x="298972" y="519429"/>
                  </a:lnTo>
                  <a:lnTo>
                    <a:pt x="278202" y="529589"/>
                  </a:lnTo>
                  <a:lnTo>
                    <a:pt x="255460" y="533399"/>
                  </a:lnTo>
                  <a:lnTo>
                    <a:pt x="338031" y="533399"/>
                  </a:lnTo>
                  <a:lnTo>
                    <a:pt x="356158" y="515619"/>
                  </a:lnTo>
                  <a:lnTo>
                    <a:pt x="454720" y="515619"/>
                  </a:lnTo>
                  <a:lnTo>
                    <a:pt x="467321" y="507999"/>
                  </a:lnTo>
                  <a:lnTo>
                    <a:pt x="510058" y="507999"/>
                  </a:lnTo>
                  <a:lnTo>
                    <a:pt x="505171" y="500379"/>
                  </a:lnTo>
                  <a:lnTo>
                    <a:pt x="501652" y="495299"/>
                  </a:lnTo>
                  <a:lnTo>
                    <a:pt x="390956" y="495299"/>
                  </a:lnTo>
                  <a:lnTo>
                    <a:pt x="384060" y="492759"/>
                  </a:lnTo>
                  <a:lnTo>
                    <a:pt x="377431" y="487679"/>
                  </a:lnTo>
                  <a:lnTo>
                    <a:pt x="371068" y="482599"/>
                  </a:lnTo>
                  <a:lnTo>
                    <a:pt x="363600" y="480059"/>
                  </a:lnTo>
                  <a:close/>
                </a:path>
                <a:path w="570230" h="568960">
                  <a:moveTo>
                    <a:pt x="454720" y="515619"/>
                  </a:moveTo>
                  <a:lnTo>
                    <a:pt x="356158" y="515619"/>
                  </a:lnTo>
                  <a:lnTo>
                    <a:pt x="364290" y="521969"/>
                  </a:lnTo>
                  <a:lnTo>
                    <a:pt x="373522" y="525779"/>
                  </a:lnTo>
                  <a:lnTo>
                    <a:pt x="383283" y="529589"/>
                  </a:lnTo>
                  <a:lnTo>
                    <a:pt x="393001" y="530859"/>
                  </a:lnTo>
                  <a:lnTo>
                    <a:pt x="413161" y="528319"/>
                  </a:lnTo>
                  <a:lnTo>
                    <a:pt x="432400" y="524509"/>
                  </a:lnTo>
                  <a:lnTo>
                    <a:pt x="450519" y="518159"/>
                  </a:lnTo>
                  <a:lnTo>
                    <a:pt x="454720" y="515619"/>
                  </a:lnTo>
                  <a:close/>
                </a:path>
                <a:path w="570230" h="568960">
                  <a:moveTo>
                    <a:pt x="422163" y="391159"/>
                  </a:moveTo>
                  <a:lnTo>
                    <a:pt x="376008" y="391159"/>
                  </a:lnTo>
                  <a:lnTo>
                    <a:pt x="394788" y="414019"/>
                  </a:lnTo>
                  <a:lnTo>
                    <a:pt x="412862" y="435609"/>
                  </a:lnTo>
                  <a:lnTo>
                    <a:pt x="446354" y="480059"/>
                  </a:lnTo>
                  <a:lnTo>
                    <a:pt x="434212" y="486409"/>
                  </a:lnTo>
                  <a:lnTo>
                    <a:pt x="421187" y="490219"/>
                  </a:lnTo>
                  <a:lnTo>
                    <a:pt x="407408" y="494029"/>
                  </a:lnTo>
                  <a:lnTo>
                    <a:pt x="393001" y="495299"/>
                  </a:lnTo>
                  <a:lnTo>
                    <a:pt x="501652" y="495299"/>
                  </a:lnTo>
                  <a:lnTo>
                    <a:pt x="494614" y="485139"/>
                  </a:lnTo>
                  <a:lnTo>
                    <a:pt x="509622" y="466089"/>
                  </a:lnTo>
                  <a:lnTo>
                    <a:pt x="514649" y="455929"/>
                  </a:lnTo>
                  <a:lnTo>
                    <a:pt x="473049" y="455929"/>
                  </a:lnTo>
                  <a:lnTo>
                    <a:pt x="454641" y="431799"/>
                  </a:lnTo>
                  <a:lnTo>
                    <a:pt x="435103" y="406399"/>
                  </a:lnTo>
                  <a:lnTo>
                    <a:pt x="422163" y="391159"/>
                  </a:lnTo>
                  <a:close/>
                </a:path>
                <a:path w="570230" h="568960">
                  <a:moveTo>
                    <a:pt x="522220" y="133349"/>
                  </a:moveTo>
                  <a:lnTo>
                    <a:pt x="432307" y="133349"/>
                  </a:lnTo>
                  <a:lnTo>
                    <a:pt x="471948" y="142239"/>
                  </a:lnTo>
                  <a:lnTo>
                    <a:pt x="504351" y="163829"/>
                  </a:lnTo>
                  <a:lnTo>
                    <a:pt x="526216" y="195579"/>
                  </a:lnTo>
                  <a:lnTo>
                    <a:pt x="534238" y="234949"/>
                  </a:lnTo>
                  <a:lnTo>
                    <a:pt x="530495" y="259079"/>
                  </a:lnTo>
                  <a:lnTo>
                    <a:pt x="520871" y="280669"/>
                  </a:lnTo>
                  <a:lnTo>
                    <a:pt x="507770" y="297179"/>
                  </a:lnTo>
                  <a:lnTo>
                    <a:pt x="493598" y="311149"/>
                  </a:lnTo>
                  <a:lnTo>
                    <a:pt x="486181" y="318769"/>
                  </a:lnTo>
                  <a:lnTo>
                    <a:pt x="481877" y="328929"/>
                  </a:lnTo>
                  <a:lnTo>
                    <a:pt x="480891" y="340359"/>
                  </a:lnTo>
                  <a:lnTo>
                    <a:pt x="483425" y="351789"/>
                  </a:lnTo>
                  <a:lnTo>
                    <a:pt x="486800" y="359409"/>
                  </a:lnTo>
                  <a:lnTo>
                    <a:pt x="490585" y="370839"/>
                  </a:lnTo>
                  <a:lnTo>
                    <a:pt x="493669" y="382269"/>
                  </a:lnTo>
                  <a:lnTo>
                    <a:pt x="494785" y="391159"/>
                  </a:lnTo>
                  <a:lnTo>
                    <a:pt x="494837" y="393699"/>
                  </a:lnTo>
                  <a:lnTo>
                    <a:pt x="493445" y="410209"/>
                  </a:lnTo>
                  <a:lnTo>
                    <a:pt x="489121" y="426719"/>
                  </a:lnTo>
                  <a:lnTo>
                    <a:pt x="482235" y="441959"/>
                  </a:lnTo>
                  <a:lnTo>
                    <a:pt x="473049" y="455929"/>
                  </a:lnTo>
                  <a:lnTo>
                    <a:pt x="514649" y="455929"/>
                  </a:lnTo>
                  <a:lnTo>
                    <a:pt x="520933" y="443229"/>
                  </a:lnTo>
                  <a:lnTo>
                    <a:pt x="528070" y="419099"/>
                  </a:lnTo>
                  <a:lnTo>
                    <a:pt x="530436" y="393699"/>
                  </a:lnTo>
                  <a:lnTo>
                    <a:pt x="530437" y="391159"/>
                  </a:lnTo>
                  <a:lnTo>
                    <a:pt x="529259" y="378459"/>
                  </a:lnTo>
                  <a:lnTo>
                    <a:pt x="525922" y="364489"/>
                  </a:lnTo>
                  <a:lnTo>
                    <a:pt x="521371" y="350519"/>
                  </a:lnTo>
                  <a:lnTo>
                    <a:pt x="516432" y="337819"/>
                  </a:lnTo>
                  <a:lnTo>
                    <a:pt x="537514" y="317499"/>
                  </a:lnTo>
                  <a:lnTo>
                    <a:pt x="554461" y="293369"/>
                  </a:lnTo>
                  <a:lnTo>
                    <a:pt x="565747" y="265429"/>
                  </a:lnTo>
                  <a:lnTo>
                    <a:pt x="569848" y="234949"/>
                  </a:lnTo>
                  <a:lnTo>
                    <a:pt x="562836" y="191769"/>
                  </a:lnTo>
                  <a:lnTo>
                    <a:pt x="543310" y="154939"/>
                  </a:lnTo>
                  <a:lnTo>
                    <a:pt x="522220" y="133349"/>
                  </a:lnTo>
                  <a:close/>
                </a:path>
                <a:path w="570230" h="568960">
                  <a:moveTo>
                    <a:pt x="107992" y="88899"/>
                  </a:moveTo>
                  <a:lnTo>
                    <a:pt x="101222" y="90169"/>
                  </a:lnTo>
                  <a:lnTo>
                    <a:pt x="95275" y="92709"/>
                  </a:lnTo>
                  <a:lnTo>
                    <a:pt x="90919" y="99059"/>
                  </a:lnTo>
                  <a:lnTo>
                    <a:pt x="89074" y="105409"/>
                  </a:lnTo>
                  <a:lnTo>
                    <a:pt x="89958" y="111759"/>
                  </a:lnTo>
                  <a:lnTo>
                    <a:pt x="93317" y="118109"/>
                  </a:lnTo>
                  <a:lnTo>
                    <a:pt x="111964" y="130809"/>
                  </a:lnTo>
                  <a:lnTo>
                    <a:pt x="127579" y="140969"/>
                  </a:lnTo>
                  <a:lnTo>
                    <a:pt x="145434" y="154939"/>
                  </a:lnTo>
                  <a:lnTo>
                    <a:pt x="165226" y="172719"/>
                  </a:lnTo>
                  <a:lnTo>
                    <a:pt x="165938" y="172719"/>
                  </a:lnTo>
                  <a:lnTo>
                    <a:pt x="188698" y="193039"/>
                  </a:lnTo>
                  <a:lnTo>
                    <a:pt x="237488" y="240029"/>
                  </a:lnTo>
                  <a:lnTo>
                    <a:pt x="263245" y="266699"/>
                  </a:lnTo>
                  <a:lnTo>
                    <a:pt x="150431" y="266699"/>
                  </a:lnTo>
                  <a:lnTo>
                    <a:pt x="142468" y="274319"/>
                  </a:lnTo>
                  <a:lnTo>
                    <a:pt x="142468" y="294639"/>
                  </a:lnTo>
                  <a:lnTo>
                    <a:pt x="150431" y="302259"/>
                  </a:lnTo>
                  <a:lnTo>
                    <a:pt x="296646" y="302259"/>
                  </a:lnTo>
                  <a:lnTo>
                    <a:pt x="310184" y="316229"/>
                  </a:lnTo>
                  <a:lnTo>
                    <a:pt x="323686" y="331469"/>
                  </a:lnTo>
                  <a:lnTo>
                    <a:pt x="350431" y="361949"/>
                  </a:lnTo>
                  <a:lnTo>
                    <a:pt x="244398" y="392429"/>
                  </a:lnTo>
                  <a:lnTo>
                    <a:pt x="238125" y="394969"/>
                  </a:lnTo>
                  <a:lnTo>
                    <a:pt x="233740" y="401319"/>
                  </a:lnTo>
                  <a:lnTo>
                    <a:pt x="231636" y="407669"/>
                  </a:lnTo>
                  <a:lnTo>
                    <a:pt x="232206" y="414019"/>
                  </a:lnTo>
                  <a:lnTo>
                    <a:pt x="234441" y="421639"/>
                  </a:lnTo>
                  <a:lnTo>
                    <a:pt x="241553" y="426719"/>
                  </a:lnTo>
                  <a:lnTo>
                    <a:pt x="252590" y="426719"/>
                  </a:lnTo>
                  <a:lnTo>
                    <a:pt x="376008" y="391159"/>
                  </a:lnTo>
                  <a:lnTo>
                    <a:pt x="422163" y="391159"/>
                  </a:lnTo>
                  <a:lnTo>
                    <a:pt x="414615" y="382269"/>
                  </a:lnTo>
                  <a:lnTo>
                    <a:pt x="393357" y="356869"/>
                  </a:lnTo>
                  <a:lnTo>
                    <a:pt x="407926" y="327659"/>
                  </a:lnTo>
                  <a:lnTo>
                    <a:pt x="368058" y="327659"/>
                  </a:lnTo>
                  <a:lnTo>
                    <a:pt x="326436" y="281939"/>
                  </a:lnTo>
                  <a:lnTo>
                    <a:pt x="305527" y="260349"/>
                  </a:lnTo>
                  <a:lnTo>
                    <a:pt x="284746" y="237489"/>
                  </a:lnTo>
                  <a:lnTo>
                    <a:pt x="289648" y="207009"/>
                  </a:lnTo>
                  <a:lnTo>
                    <a:pt x="253695" y="207009"/>
                  </a:lnTo>
                  <a:lnTo>
                    <a:pt x="238638" y="191769"/>
                  </a:lnTo>
                  <a:lnTo>
                    <a:pt x="223948" y="177799"/>
                  </a:lnTo>
                  <a:lnTo>
                    <a:pt x="209682" y="165099"/>
                  </a:lnTo>
                  <a:lnTo>
                    <a:pt x="195897" y="152399"/>
                  </a:lnTo>
                  <a:lnTo>
                    <a:pt x="195897" y="121919"/>
                  </a:lnTo>
                  <a:lnTo>
                    <a:pt x="160273" y="121919"/>
                  </a:lnTo>
                  <a:lnTo>
                    <a:pt x="147180" y="111759"/>
                  </a:lnTo>
                  <a:lnTo>
                    <a:pt x="135161" y="102869"/>
                  </a:lnTo>
                  <a:lnTo>
                    <a:pt x="124335" y="96519"/>
                  </a:lnTo>
                  <a:lnTo>
                    <a:pt x="114820" y="90169"/>
                  </a:lnTo>
                  <a:lnTo>
                    <a:pt x="107992" y="88899"/>
                  </a:lnTo>
                  <a:close/>
                </a:path>
                <a:path w="570230" h="568960">
                  <a:moveTo>
                    <a:pt x="446337" y="195579"/>
                  </a:moveTo>
                  <a:lnTo>
                    <a:pt x="439573" y="196849"/>
                  </a:lnTo>
                  <a:lnTo>
                    <a:pt x="433632" y="199389"/>
                  </a:lnTo>
                  <a:lnTo>
                    <a:pt x="429272" y="205739"/>
                  </a:lnTo>
                  <a:lnTo>
                    <a:pt x="368058" y="327659"/>
                  </a:lnTo>
                  <a:lnTo>
                    <a:pt x="407926" y="327659"/>
                  </a:lnTo>
                  <a:lnTo>
                    <a:pt x="461136" y="220979"/>
                  </a:lnTo>
                  <a:lnTo>
                    <a:pt x="462982" y="214629"/>
                  </a:lnTo>
                  <a:lnTo>
                    <a:pt x="462097" y="208279"/>
                  </a:lnTo>
                  <a:lnTo>
                    <a:pt x="458738" y="201929"/>
                  </a:lnTo>
                  <a:lnTo>
                    <a:pt x="453161" y="198119"/>
                  </a:lnTo>
                  <a:lnTo>
                    <a:pt x="446337" y="195579"/>
                  </a:lnTo>
                  <a:close/>
                </a:path>
                <a:path w="570230" h="568960">
                  <a:moveTo>
                    <a:pt x="287743" y="106679"/>
                  </a:moveTo>
                  <a:lnTo>
                    <a:pt x="280683" y="106679"/>
                  </a:lnTo>
                  <a:lnTo>
                    <a:pt x="274493" y="110489"/>
                  </a:lnTo>
                  <a:lnTo>
                    <a:pt x="269829" y="115569"/>
                  </a:lnTo>
                  <a:lnTo>
                    <a:pt x="267347" y="121919"/>
                  </a:lnTo>
                  <a:lnTo>
                    <a:pt x="253695" y="207009"/>
                  </a:lnTo>
                  <a:lnTo>
                    <a:pt x="289648" y="207009"/>
                  </a:lnTo>
                  <a:lnTo>
                    <a:pt x="302513" y="126999"/>
                  </a:lnTo>
                  <a:lnTo>
                    <a:pt x="302229" y="120649"/>
                  </a:lnTo>
                  <a:lnTo>
                    <a:pt x="299353" y="114299"/>
                  </a:lnTo>
                  <a:lnTo>
                    <a:pt x="294364" y="109219"/>
                  </a:lnTo>
                  <a:lnTo>
                    <a:pt x="287743" y="106679"/>
                  </a:lnTo>
                  <a:close/>
                </a:path>
                <a:path w="570230" h="568960">
                  <a:moveTo>
                    <a:pt x="358191" y="54609"/>
                  </a:moveTo>
                  <a:lnTo>
                    <a:pt x="275107" y="54609"/>
                  </a:lnTo>
                  <a:lnTo>
                    <a:pt x="302257" y="59689"/>
                  </a:lnTo>
                  <a:lnTo>
                    <a:pt x="326531" y="72389"/>
                  </a:lnTo>
                  <a:lnTo>
                    <a:pt x="345693" y="91439"/>
                  </a:lnTo>
                  <a:lnTo>
                    <a:pt x="357504" y="116839"/>
                  </a:lnTo>
                  <a:lnTo>
                    <a:pt x="360165" y="123189"/>
                  </a:lnTo>
                  <a:lnTo>
                    <a:pt x="364088" y="129539"/>
                  </a:lnTo>
                  <a:lnTo>
                    <a:pt x="369133" y="134619"/>
                  </a:lnTo>
                  <a:lnTo>
                    <a:pt x="375157" y="138429"/>
                  </a:lnTo>
                  <a:lnTo>
                    <a:pt x="380326" y="140969"/>
                  </a:lnTo>
                  <a:lnTo>
                    <a:pt x="386041" y="142239"/>
                  </a:lnTo>
                  <a:lnTo>
                    <a:pt x="395592" y="142239"/>
                  </a:lnTo>
                  <a:lnTo>
                    <a:pt x="399440" y="140969"/>
                  </a:lnTo>
                  <a:lnTo>
                    <a:pt x="404101" y="139699"/>
                  </a:lnTo>
                  <a:lnTo>
                    <a:pt x="412703" y="137159"/>
                  </a:lnTo>
                  <a:lnTo>
                    <a:pt x="419742" y="134619"/>
                  </a:lnTo>
                  <a:lnTo>
                    <a:pt x="426012" y="134619"/>
                  </a:lnTo>
                  <a:lnTo>
                    <a:pt x="432307" y="133349"/>
                  </a:lnTo>
                  <a:lnTo>
                    <a:pt x="522220" y="133349"/>
                  </a:lnTo>
                  <a:lnTo>
                    <a:pt x="513536" y="124459"/>
                  </a:lnTo>
                  <a:lnTo>
                    <a:pt x="478297" y="106679"/>
                  </a:lnTo>
                  <a:lnTo>
                    <a:pt x="391782" y="106679"/>
                  </a:lnTo>
                  <a:lnTo>
                    <a:pt x="375244" y="72389"/>
                  </a:lnTo>
                  <a:lnTo>
                    <a:pt x="358191" y="54609"/>
                  </a:lnTo>
                  <a:close/>
                </a:path>
                <a:path w="570230" h="568960">
                  <a:moveTo>
                    <a:pt x="187921" y="88899"/>
                  </a:moveTo>
                  <a:lnTo>
                    <a:pt x="168249" y="88899"/>
                  </a:lnTo>
                  <a:lnTo>
                    <a:pt x="160273" y="96519"/>
                  </a:lnTo>
                  <a:lnTo>
                    <a:pt x="160273" y="121919"/>
                  </a:lnTo>
                  <a:lnTo>
                    <a:pt x="195897" y="121919"/>
                  </a:lnTo>
                  <a:lnTo>
                    <a:pt x="195897" y="96519"/>
                  </a:lnTo>
                  <a:lnTo>
                    <a:pt x="187921" y="88899"/>
                  </a:lnTo>
                  <a:close/>
                </a:path>
                <a:path w="570230" h="568960">
                  <a:moveTo>
                    <a:pt x="432307" y="97789"/>
                  </a:moveTo>
                  <a:lnTo>
                    <a:pt x="421441" y="99059"/>
                  </a:lnTo>
                  <a:lnTo>
                    <a:pt x="411459" y="100329"/>
                  </a:lnTo>
                  <a:lnTo>
                    <a:pt x="401770" y="102869"/>
                  </a:lnTo>
                  <a:lnTo>
                    <a:pt x="391782" y="106679"/>
                  </a:lnTo>
                  <a:lnTo>
                    <a:pt x="478297" y="106679"/>
                  </a:lnTo>
                  <a:lnTo>
                    <a:pt x="475780" y="105409"/>
                  </a:lnTo>
                  <a:lnTo>
                    <a:pt x="432307" y="97789"/>
                  </a:lnTo>
                  <a:close/>
                </a:path>
                <a:path w="570230" h="568960">
                  <a:moveTo>
                    <a:pt x="275107" y="19049"/>
                  </a:moveTo>
                  <a:lnTo>
                    <a:pt x="257553" y="20319"/>
                  </a:lnTo>
                  <a:lnTo>
                    <a:pt x="242123" y="22859"/>
                  </a:lnTo>
                  <a:lnTo>
                    <a:pt x="227835" y="26669"/>
                  </a:lnTo>
                  <a:lnTo>
                    <a:pt x="213702" y="35559"/>
                  </a:lnTo>
                  <a:lnTo>
                    <a:pt x="117906" y="35559"/>
                  </a:lnTo>
                  <a:lnTo>
                    <a:pt x="158978" y="41909"/>
                  </a:lnTo>
                  <a:lnTo>
                    <a:pt x="192443" y="63499"/>
                  </a:lnTo>
                  <a:lnTo>
                    <a:pt x="199048" y="67309"/>
                  </a:lnTo>
                  <a:lnTo>
                    <a:pt x="206227" y="69849"/>
                  </a:lnTo>
                  <a:lnTo>
                    <a:pt x="213715" y="71119"/>
                  </a:lnTo>
                  <a:lnTo>
                    <a:pt x="220840" y="71119"/>
                  </a:lnTo>
                  <a:lnTo>
                    <a:pt x="228003" y="68579"/>
                  </a:lnTo>
                  <a:lnTo>
                    <a:pt x="234213" y="64769"/>
                  </a:lnTo>
                  <a:lnTo>
                    <a:pt x="242035" y="59689"/>
                  </a:lnTo>
                  <a:lnTo>
                    <a:pt x="250478" y="57149"/>
                  </a:lnTo>
                  <a:lnTo>
                    <a:pt x="261013" y="55879"/>
                  </a:lnTo>
                  <a:lnTo>
                    <a:pt x="275107" y="54609"/>
                  </a:lnTo>
                  <a:lnTo>
                    <a:pt x="358191" y="54609"/>
                  </a:lnTo>
                  <a:lnTo>
                    <a:pt x="348446" y="44449"/>
                  </a:lnTo>
                  <a:lnTo>
                    <a:pt x="314147" y="26669"/>
                  </a:lnTo>
                  <a:lnTo>
                    <a:pt x="275107" y="1904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10">
            <a:extLst>
              <a:ext uri="{FF2B5EF4-FFF2-40B4-BE49-F238E27FC236}">
                <a16:creationId xmlns:a16="http://schemas.microsoft.com/office/drawing/2014/main" id="{DA1716E5-0995-6C4F-A39A-1BFD66F913F7}"/>
              </a:ext>
            </a:extLst>
          </p:cNvPr>
          <p:cNvSpPr txBox="1"/>
          <p:nvPr/>
        </p:nvSpPr>
        <p:spPr>
          <a:xfrm>
            <a:off x="533160" y="1183901"/>
            <a:ext cx="6127129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518285">
              <a:lnSpc>
                <a:spcPct val="100000"/>
              </a:lnSpc>
              <a:spcBef>
                <a:spcPts val="100"/>
              </a:spcBef>
            </a:pPr>
            <a:r>
              <a:rPr lang="en-GB" sz="2400" spc="-5" dirty="0">
                <a:solidFill>
                  <a:srgbClr val="3D3A81"/>
                </a:solidFill>
                <a:latin typeface="Lato-Light"/>
                <a:cs typeface="Lato-Light"/>
              </a:rPr>
              <a:t>Heading</a:t>
            </a:r>
            <a:endParaRPr sz="2400" dirty="0">
              <a:latin typeface="Lato-Light"/>
              <a:cs typeface="Lato-Light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6514CA9-8C24-F446-83CD-FE2A0999B269}"/>
              </a:ext>
            </a:extLst>
          </p:cNvPr>
          <p:cNvSpPr/>
          <p:nvPr/>
        </p:nvSpPr>
        <p:spPr>
          <a:xfrm>
            <a:off x="421949" y="2782817"/>
            <a:ext cx="55340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33655">
              <a:lnSpc>
                <a:spcPct val="100000"/>
              </a:lnSpc>
              <a:spcBef>
                <a:spcPts val="2295"/>
              </a:spcBef>
            </a:pPr>
            <a:r>
              <a:rPr lang="en-GB" sz="2400" b="1" dirty="0">
                <a:solidFill>
                  <a:srgbClr val="3D3A81"/>
                </a:solidFill>
                <a:latin typeface="Lato"/>
                <a:cs typeface="Lato"/>
              </a:rPr>
              <a:t>Key Point</a:t>
            </a:r>
            <a:endParaRPr lang="en-GB" sz="2400" dirty="0">
              <a:latin typeface="Lato"/>
              <a:cs typeface="Lato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C42787EA-8332-F647-BE51-7E2B04B15FB9}"/>
              </a:ext>
            </a:extLst>
          </p:cNvPr>
          <p:cNvSpPr/>
          <p:nvPr/>
        </p:nvSpPr>
        <p:spPr>
          <a:xfrm>
            <a:off x="421949" y="4012569"/>
            <a:ext cx="516330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180"/>
              </a:spcBef>
            </a:pPr>
            <a:r>
              <a:rPr lang="en-GB" sz="2000" dirty="0">
                <a:solidFill>
                  <a:srgbClr val="3D3A81"/>
                </a:solidFill>
                <a:latin typeface="Lato-Light"/>
                <a:cs typeface="Lato-Light"/>
              </a:rPr>
              <a:t>Secondary Text</a:t>
            </a:r>
            <a:endParaRPr lang="en-GB" sz="2000" dirty="0">
              <a:latin typeface="Lato-Light"/>
              <a:cs typeface="Lato-Light"/>
            </a:endParaRPr>
          </a:p>
        </p:txBody>
      </p:sp>
    </p:spTree>
    <p:extLst>
      <p:ext uri="{BB962C8B-B14F-4D97-AF65-F5344CB8AC3E}">
        <p14:creationId xmlns:p14="http://schemas.microsoft.com/office/powerpoint/2010/main" val="2704233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C05041C-0A46-064C-B8FC-8A703E9048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21690"/>
            <a:ext cx="12192000" cy="742370"/>
          </a:xfrm>
          <a:prstGeom prst="rect">
            <a:avLst/>
          </a:prstGeom>
        </p:spPr>
      </p:pic>
      <p:sp>
        <p:nvSpPr>
          <p:cNvPr id="6" name="object 45">
            <a:extLst>
              <a:ext uri="{FF2B5EF4-FFF2-40B4-BE49-F238E27FC236}">
                <a16:creationId xmlns:a16="http://schemas.microsoft.com/office/drawing/2014/main" id="{7A142628-C251-9545-9A54-F05FF0BC6260}"/>
              </a:ext>
            </a:extLst>
          </p:cNvPr>
          <p:cNvSpPr txBox="1">
            <a:spLocks/>
          </p:cNvSpPr>
          <p:nvPr/>
        </p:nvSpPr>
        <p:spPr>
          <a:xfrm>
            <a:off x="282592" y="6246305"/>
            <a:ext cx="5406887" cy="505267"/>
          </a:xfrm>
          <a:prstGeom prst="rect">
            <a:avLst/>
          </a:prstGeom>
        </p:spPr>
        <p:txBody>
          <a:bodyPr vert="horz" wrap="square" lIns="0" tIns="1270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lang="en-GB" sz="3200" b="1" spc="-150" dirty="0">
                <a:solidFill>
                  <a:srgbClr val="FED16D"/>
                </a:solidFill>
                <a:latin typeface="Van Condensed Pro" panose="02000506030000020004" pitchFamily="2" charset="77"/>
              </a:rPr>
              <a:t>GIRL POWERED NUTRITION</a:t>
            </a:r>
          </a:p>
        </p:txBody>
      </p:sp>
      <p:sp>
        <p:nvSpPr>
          <p:cNvPr id="7" name="object 45">
            <a:extLst>
              <a:ext uri="{FF2B5EF4-FFF2-40B4-BE49-F238E27FC236}">
                <a16:creationId xmlns:a16="http://schemas.microsoft.com/office/drawing/2014/main" id="{8FFA77DC-4C54-614D-A232-F92A20907CB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33160" y="426051"/>
            <a:ext cx="1085977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4000" b="1" spc="-150" dirty="0">
                <a:solidFill>
                  <a:srgbClr val="3C3A81"/>
                </a:solidFill>
                <a:latin typeface="Van Condensed Pro" panose="02000506030000020004" pitchFamily="2" charset="77"/>
              </a:rPr>
              <a:t>TITLE</a:t>
            </a:r>
            <a:endParaRPr sz="4000" b="1" spc="-150" dirty="0">
              <a:solidFill>
                <a:srgbClr val="3C3A81"/>
              </a:solidFill>
              <a:latin typeface="Van Condensed Pro" panose="02000506030000020004" pitchFamily="2" charset="77"/>
            </a:endParaRPr>
          </a:p>
        </p:txBody>
      </p:sp>
      <p:sp>
        <p:nvSpPr>
          <p:cNvPr id="42" name="object 10">
            <a:extLst>
              <a:ext uri="{FF2B5EF4-FFF2-40B4-BE49-F238E27FC236}">
                <a16:creationId xmlns:a16="http://schemas.microsoft.com/office/drawing/2014/main" id="{DA1716E5-0995-6C4F-A39A-1BFD66F913F7}"/>
              </a:ext>
            </a:extLst>
          </p:cNvPr>
          <p:cNvSpPr txBox="1"/>
          <p:nvPr/>
        </p:nvSpPr>
        <p:spPr>
          <a:xfrm>
            <a:off x="533160" y="1183901"/>
            <a:ext cx="6127129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518285">
              <a:lnSpc>
                <a:spcPct val="100000"/>
              </a:lnSpc>
              <a:spcBef>
                <a:spcPts val="100"/>
              </a:spcBef>
            </a:pPr>
            <a:r>
              <a:rPr lang="en-GB" sz="2400" spc="-5" dirty="0">
                <a:solidFill>
                  <a:srgbClr val="3D3A81"/>
                </a:solidFill>
                <a:latin typeface="Lato-Light"/>
                <a:cs typeface="Lato-Light"/>
              </a:rPr>
              <a:t>Heading</a:t>
            </a:r>
            <a:endParaRPr sz="2400" dirty="0">
              <a:latin typeface="Lato-Light"/>
              <a:cs typeface="Lato-Light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6514CA9-8C24-F446-83CD-FE2A0999B269}"/>
              </a:ext>
            </a:extLst>
          </p:cNvPr>
          <p:cNvSpPr/>
          <p:nvPr/>
        </p:nvSpPr>
        <p:spPr>
          <a:xfrm>
            <a:off x="421949" y="2782817"/>
            <a:ext cx="55340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33655">
              <a:lnSpc>
                <a:spcPct val="100000"/>
              </a:lnSpc>
              <a:spcBef>
                <a:spcPts val="2295"/>
              </a:spcBef>
            </a:pPr>
            <a:r>
              <a:rPr lang="en-GB" sz="2400" b="1" dirty="0">
                <a:solidFill>
                  <a:srgbClr val="3D3A81"/>
                </a:solidFill>
                <a:latin typeface="Lato"/>
                <a:cs typeface="Lato"/>
              </a:rPr>
              <a:t>Key Point</a:t>
            </a:r>
            <a:endParaRPr lang="en-GB" sz="2400" dirty="0">
              <a:latin typeface="Lato"/>
              <a:cs typeface="Lato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C42787EA-8332-F647-BE51-7E2B04B15FB9}"/>
              </a:ext>
            </a:extLst>
          </p:cNvPr>
          <p:cNvSpPr/>
          <p:nvPr/>
        </p:nvSpPr>
        <p:spPr>
          <a:xfrm>
            <a:off x="421949" y="4012569"/>
            <a:ext cx="516330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180"/>
              </a:spcBef>
            </a:pPr>
            <a:r>
              <a:rPr lang="en-GB" sz="2000" dirty="0">
                <a:solidFill>
                  <a:srgbClr val="3D3A81"/>
                </a:solidFill>
                <a:latin typeface="Lato-Light"/>
                <a:cs typeface="Lato-Light"/>
              </a:rPr>
              <a:t>Secondary Text</a:t>
            </a:r>
            <a:endParaRPr lang="en-GB" sz="2000" dirty="0">
              <a:latin typeface="Lato-Light"/>
              <a:cs typeface="Lato-Light"/>
            </a:endParaRPr>
          </a:p>
        </p:txBody>
      </p:sp>
      <p:pic>
        <p:nvPicPr>
          <p:cNvPr id="68" name="Picture 67">
            <a:extLst>
              <a:ext uri="{FF2B5EF4-FFF2-40B4-BE49-F238E27FC236}">
                <a16:creationId xmlns:a16="http://schemas.microsoft.com/office/drawing/2014/main" id="{50C7C438-DFCF-D149-8FE2-85B655A5B8E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18" b="4446"/>
          <a:stretch/>
        </p:blipFill>
        <p:spPr>
          <a:xfrm>
            <a:off x="7782226" y="1732720"/>
            <a:ext cx="3742928" cy="3742928"/>
          </a:xfrm>
          <a:prstGeom prst="ellipse">
            <a:avLst/>
          </a:prstGeom>
        </p:spPr>
      </p:pic>
      <p:grpSp>
        <p:nvGrpSpPr>
          <p:cNvPr id="69" name="Group 68">
            <a:extLst>
              <a:ext uri="{FF2B5EF4-FFF2-40B4-BE49-F238E27FC236}">
                <a16:creationId xmlns:a16="http://schemas.microsoft.com/office/drawing/2014/main" id="{1A8F615F-44E5-2649-ADE7-9E4149E6CB4B}"/>
              </a:ext>
            </a:extLst>
          </p:cNvPr>
          <p:cNvGrpSpPr/>
          <p:nvPr/>
        </p:nvGrpSpPr>
        <p:grpSpPr>
          <a:xfrm>
            <a:off x="11118853" y="4810574"/>
            <a:ext cx="966961" cy="966961"/>
            <a:chOff x="14844518" y="6461410"/>
            <a:chExt cx="1219200" cy="1219200"/>
          </a:xfrm>
        </p:grpSpPr>
        <p:sp>
          <p:nvSpPr>
            <p:cNvPr id="70" name="object 15">
              <a:extLst>
                <a:ext uri="{FF2B5EF4-FFF2-40B4-BE49-F238E27FC236}">
                  <a16:creationId xmlns:a16="http://schemas.microsoft.com/office/drawing/2014/main" id="{7BD0DE4C-ACB4-3C4D-B594-6DAE8BB5EE94}"/>
                </a:ext>
              </a:extLst>
            </p:cNvPr>
            <p:cNvSpPr/>
            <p:nvPr/>
          </p:nvSpPr>
          <p:spPr>
            <a:xfrm>
              <a:off x="14844518" y="6461410"/>
              <a:ext cx="1219200" cy="1219200"/>
            </a:xfrm>
            <a:custGeom>
              <a:avLst/>
              <a:gdLst/>
              <a:ahLst/>
              <a:cxnLst/>
              <a:rect l="l" t="t" r="r" b="b"/>
              <a:pathLst>
                <a:path w="1219200" h="1219200">
                  <a:moveTo>
                    <a:pt x="609549" y="0"/>
                  </a:moveTo>
                  <a:lnTo>
                    <a:pt x="561914" y="1833"/>
                  </a:lnTo>
                  <a:lnTo>
                    <a:pt x="515281" y="7245"/>
                  </a:lnTo>
                  <a:lnTo>
                    <a:pt x="469786" y="16098"/>
                  </a:lnTo>
                  <a:lnTo>
                    <a:pt x="425566" y="28257"/>
                  </a:lnTo>
                  <a:lnTo>
                    <a:pt x="382754" y="43588"/>
                  </a:lnTo>
                  <a:lnTo>
                    <a:pt x="341487" y="61953"/>
                  </a:lnTo>
                  <a:lnTo>
                    <a:pt x="301900" y="83219"/>
                  </a:lnTo>
                  <a:lnTo>
                    <a:pt x="264129" y="107249"/>
                  </a:lnTo>
                  <a:lnTo>
                    <a:pt x="228309" y="133907"/>
                  </a:lnTo>
                  <a:lnTo>
                    <a:pt x="194576" y="163059"/>
                  </a:lnTo>
                  <a:lnTo>
                    <a:pt x="163065" y="194569"/>
                  </a:lnTo>
                  <a:lnTo>
                    <a:pt x="133912" y="228302"/>
                  </a:lnTo>
                  <a:lnTo>
                    <a:pt x="107253" y="264120"/>
                  </a:lnTo>
                  <a:lnTo>
                    <a:pt x="83222" y="301891"/>
                  </a:lnTo>
                  <a:lnTo>
                    <a:pt x="61956" y="341477"/>
                  </a:lnTo>
                  <a:lnTo>
                    <a:pt x="43589" y="382743"/>
                  </a:lnTo>
                  <a:lnTo>
                    <a:pt x="28258" y="425554"/>
                  </a:lnTo>
                  <a:lnTo>
                    <a:pt x="16098" y="469774"/>
                  </a:lnTo>
                  <a:lnTo>
                    <a:pt x="7245" y="515269"/>
                  </a:lnTo>
                  <a:lnTo>
                    <a:pt x="1833" y="561901"/>
                  </a:lnTo>
                  <a:lnTo>
                    <a:pt x="0" y="609536"/>
                  </a:lnTo>
                  <a:lnTo>
                    <a:pt x="1833" y="657171"/>
                  </a:lnTo>
                  <a:lnTo>
                    <a:pt x="7245" y="703803"/>
                  </a:lnTo>
                  <a:lnTo>
                    <a:pt x="16098" y="749298"/>
                  </a:lnTo>
                  <a:lnTo>
                    <a:pt x="28258" y="793518"/>
                  </a:lnTo>
                  <a:lnTo>
                    <a:pt x="43589" y="836329"/>
                  </a:lnTo>
                  <a:lnTo>
                    <a:pt x="61956" y="877595"/>
                  </a:lnTo>
                  <a:lnTo>
                    <a:pt x="83222" y="917181"/>
                  </a:lnTo>
                  <a:lnTo>
                    <a:pt x="107253" y="954952"/>
                  </a:lnTo>
                  <a:lnTo>
                    <a:pt x="133912" y="990770"/>
                  </a:lnTo>
                  <a:lnTo>
                    <a:pt x="163065" y="1024503"/>
                  </a:lnTo>
                  <a:lnTo>
                    <a:pt x="194576" y="1056013"/>
                  </a:lnTo>
                  <a:lnTo>
                    <a:pt x="228309" y="1085165"/>
                  </a:lnTo>
                  <a:lnTo>
                    <a:pt x="264129" y="1111823"/>
                  </a:lnTo>
                  <a:lnTo>
                    <a:pt x="301900" y="1135853"/>
                  </a:lnTo>
                  <a:lnTo>
                    <a:pt x="341487" y="1157119"/>
                  </a:lnTo>
                  <a:lnTo>
                    <a:pt x="382754" y="1175484"/>
                  </a:lnTo>
                  <a:lnTo>
                    <a:pt x="425566" y="1190815"/>
                  </a:lnTo>
                  <a:lnTo>
                    <a:pt x="469786" y="1202974"/>
                  </a:lnTo>
                  <a:lnTo>
                    <a:pt x="515281" y="1211827"/>
                  </a:lnTo>
                  <a:lnTo>
                    <a:pt x="561914" y="1217239"/>
                  </a:lnTo>
                  <a:lnTo>
                    <a:pt x="609549" y="1219072"/>
                  </a:lnTo>
                  <a:lnTo>
                    <a:pt x="657184" y="1217239"/>
                  </a:lnTo>
                  <a:lnTo>
                    <a:pt x="703816" y="1211827"/>
                  </a:lnTo>
                  <a:lnTo>
                    <a:pt x="749310" y="1202974"/>
                  </a:lnTo>
                  <a:lnTo>
                    <a:pt x="793531" y="1190815"/>
                  </a:lnTo>
                  <a:lnTo>
                    <a:pt x="836342" y="1175484"/>
                  </a:lnTo>
                  <a:lnTo>
                    <a:pt x="877608" y="1157119"/>
                  </a:lnTo>
                  <a:lnTo>
                    <a:pt x="917194" y="1135853"/>
                  </a:lnTo>
                  <a:lnTo>
                    <a:pt x="954964" y="1111823"/>
                  </a:lnTo>
                  <a:lnTo>
                    <a:pt x="990783" y="1085165"/>
                  </a:lnTo>
                  <a:lnTo>
                    <a:pt x="1024515" y="1056013"/>
                  </a:lnTo>
                  <a:lnTo>
                    <a:pt x="1056025" y="1024503"/>
                  </a:lnTo>
                  <a:lnTo>
                    <a:pt x="1085177" y="990770"/>
                  </a:lnTo>
                  <a:lnTo>
                    <a:pt x="1111836" y="954952"/>
                  </a:lnTo>
                  <a:lnTo>
                    <a:pt x="1135866" y="917181"/>
                  </a:lnTo>
                  <a:lnTo>
                    <a:pt x="1157131" y="877595"/>
                  </a:lnTo>
                  <a:lnTo>
                    <a:pt x="1175497" y="836329"/>
                  </a:lnTo>
                  <a:lnTo>
                    <a:pt x="1190827" y="793518"/>
                  </a:lnTo>
                  <a:lnTo>
                    <a:pt x="1202987" y="749298"/>
                  </a:lnTo>
                  <a:lnTo>
                    <a:pt x="1211840" y="703803"/>
                  </a:lnTo>
                  <a:lnTo>
                    <a:pt x="1217251" y="657171"/>
                  </a:lnTo>
                  <a:lnTo>
                    <a:pt x="1219085" y="609536"/>
                  </a:lnTo>
                  <a:lnTo>
                    <a:pt x="1217251" y="561901"/>
                  </a:lnTo>
                  <a:lnTo>
                    <a:pt x="1211840" y="515269"/>
                  </a:lnTo>
                  <a:lnTo>
                    <a:pt x="1202987" y="469774"/>
                  </a:lnTo>
                  <a:lnTo>
                    <a:pt x="1190827" y="425554"/>
                  </a:lnTo>
                  <a:lnTo>
                    <a:pt x="1175497" y="382743"/>
                  </a:lnTo>
                  <a:lnTo>
                    <a:pt x="1157131" y="341477"/>
                  </a:lnTo>
                  <a:lnTo>
                    <a:pt x="1135866" y="301891"/>
                  </a:lnTo>
                  <a:lnTo>
                    <a:pt x="1111836" y="264120"/>
                  </a:lnTo>
                  <a:lnTo>
                    <a:pt x="1085177" y="228302"/>
                  </a:lnTo>
                  <a:lnTo>
                    <a:pt x="1056025" y="194569"/>
                  </a:lnTo>
                  <a:lnTo>
                    <a:pt x="1024515" y="163059"/>
                  </a:lnTo>
                  <a:lnTo>
                    <a:pt x="990783" y="133907"/>
                  </a:lnTo>
                  <a:lnTo>
                    <a:pt x="954964" y="107249"/>
                  </a:lnTo>
                  <a:lnTo>
                    <a:pt x="917194" y="83219"/>
                  </a:lnTo>
                  <a:lnTo>
                    <a:pt x="877608" y="61953"/>
                  </a:lnTo>
                  <a:lnTo>
                    <a:pt x="836342" y="43588"/>
                  </a:lnTo>
                  <a:lnTo>
                    <a:pt x="793531" y="28257"/>
                  </a:lnTo>
                  <a:lnTo>
                    <a:pt x="749310" y="16098"/>
                  </a:lnTo>
                  <a:lnTo>
                    <a:pt x="703816" y="7245"/>
                  </a:lnTo>
                  <a:lnTo>
                    <a:pt x="657184" y="1833"/>
                  </a:lnTo>
                  <a:lnTo>
                    <a:pt x="609549" y="0"/>
                  </a:lnTo>
                  <a:close/>
                </a:path>
              </a:pathLst>
            </a:custGeom>
            <a:solidFill>
              <a:srgbClr val="E035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16">
              <a:extLst>
                <a:ext uri="{FF2B5EF4-FFF2-40B4-BE49-F238E27FC236}">
                  <a16:creationId xmlns:a16="http://schemas.microsoft.com/office/drawing/2014/main" id="{45207B94-736B-6F47-BAE1-3610F5E8D8B8}"/>
                </a:ext>
              </a:extLst>
            </p:cNvPr>
            <p:cNvSpPr/>
            <p:nvPr/>
          </p:nvSpPr>
          <p:spPr>
            <a:xfrm>
              <a:off x="15101583" y="6725743"/>
              <a:ext cx="701040" cy="701040"/>
            </a:xfrm>
            <a:custGeom>
              <a:avLst/>
              <a:gdLst/>
              <a:ahLst/>
              <a:cxnLst/>
              <a:rect l="l" t="t" r="r" b="b"/>
              <a:pathLst>
                <a:path w="701040" h="701040">
                  <a:moveTo>
                    <a:pt x="350431" y="0"/>
                  </a:moveTo>
                  <a:lnTo>
                    <a:pt x="302880" y="3199"/>
                  </a:lnTo>
                  <a:lnTo>
                    <a:pt x="257273" y="12517"/>
                  </a:lnTo>
                  <a:lnTo>
                    <a:pt x="214028" y="27538"/>
                  </a:lnTo>
                  <a:lnTo>
                    <a:pt x="173562" y="47844"/>
                  </a:lnTo>
                  <a:lnTo>
                    <a:pt x="136294" y="73017"/>
                  </a:lnTo>
                  <a:lnTo>
                    <a:pt x="102639" y="102639"/>
                  </a:lnTo>
                  <a:lnTo>
                    <a:pt x="73017" y="136294"/>
                  </a:lnTo>
                  <a:lnTo>
                    <a:pt x="47844" y="173562"/>
                  </a:lnTo>
                  <a:lnTo>
                    <a:pt x="27538" y="214028"/>
                  </a:lnTo>
                  <a:lnTo>
                    <a:pt x="12517" y="257273"/>
                  </a:lnTo>
                  <a:lnTo>
                    <a:pt x="3199" y="302880"/>
                  </a:lnTo>
                  <a:lnTo>
                    <a:pt x="0" y="350431"/>
                  </a:lnTo>
                  <a:lnTo>
                    <a:pt x="3199" y="397982"/>
                  </a:lnTo>
                  <a:lnTo>
                    <a:pt x="12517" y="443588"/>
                  </a:lnTo>
                  <a:lnTo>
                    <a:pt x="27538" y="486833"/>
                  </a:lnTo>
                  <a:lnTo>
                    <a:pt x="47844" y="527299"/>
                  </a:lnTo>
                  <a:lnTo>
                    <a:pt x="73017" y="564568"/>
                  </a:lnTo>
                  <a:lnTo>
                    <a:pt x="102639" y="598222"/>
                  </a:lnTo>
                  <a:lnTo>
                    <a:pt x="136294" y="627844"/>
                  </a:lnTo>
                  <a:lnTo>
                    <a:pt x="173562" y="653017"/>
                  </a:lnTo>
                  <a:lnTo>
                    <a:pt x="214028" y="673323"/>
                  </a:lnTo>
                  <a:lnTo>
                    <a:pt x="257273" y="688344"/>
                  </a:lnTo>
                  <a:lnTo>
                    <a:pt x="302880" y="697663"/>
                  </a:lnTo>
                  <a:lnTo>
                    <a:pt x="350431" y="700862"/>
                  </a:lnTo>
                  <a:lnTo>
                    <a:pt x="397982" y="697663"/>
                  </a:lnTo>
                  <a:lnTo>
                    <a:pt x="443588" y="688344"/>
                  </a:lnTo>
                  <a:lnTo>
                    <a:pt x="486833" y="673323"/>
                  </a:lnTo>
                  <a:lnTo>
                    <a:pt x="525064" y="654138"/>
                  </a:lnTo>
                  <a:lnTo>
                    <a:pt x="350431" y="654138"/>
                  </a:lnTo>
                  <a:lnTo>
                    <a:pt x="301233" y="650156"/>
                  </a:lnTo>
                  <a:lnTo>
                    <a:pt x="254540" y="638629"/>
                  </a:lnTo>
                  <a:lnTo>
                    <a:pt x="210979" y="620188"/>
                  </a:lnTo>
                  <a:lnTo>
                    <a:pt x="171182" y="595462"/>
                  </a:lnTo>
                  <a:lnTo>
                    <a:pt x="135778" y="565083"/>
                  </a:lnTo>
                  <a:lnTo>
                    <a:pt x="105399" y="529679"/>
                  </a:lnTo>
                  <a:lnTo>
                    <a:pt x="80673" y="489882"/>
                  </a:lnTo>
                  <a:lnTo>
                    <a:pt x="62232" y="446322"/>
                  </a:lnTo>
                  <a:lnTo>
                    <a:pt x="50705" y="399628"/>
                  </a:lnTo>
                  <a:lnTo>
                    <a:pt x="46723" y="350431"/>
                  </a:lnTo>
                  <a:lnTo>
                    <a:pt x="50705" y="301233"/>
                  </a:lnTo>
                  <a:lnTo>
                    <a:pt x="62232" y="254540"/>
                  </a:lnTo>
                  <a:lnTo>
                    <a:pt x="80673" y="210979"/>
                  </a:lnTo>
                  <a:lnTo>
                    <a:pt x="105399" y="171182"/>
                  </a:lnTo>
                  <a:lnTo>
                    <a:pt x="135778" y="135778"/>
                  </a:lnTo>
                  <a:lnTo>
                    <a:pt x="171182" y="105399"/>
                  </a:lnTo>
                  <a:lnTo>
                    <a:pt x="210979" y="80673"/>
                  </a:lnTo>
                  <a:lnTo>
                    <a:pt x="254540" y="62232"/>
                  </a:lnTo>
                  <a:lnTo>
                    <a:pt x="301233" y="50705"/>
                  </a:lnTo>
                  <a:lnTo>
                    <a:pt x="350431" y="46723"/>
                  </a:lnTo>
                  <a:lnTo>
                    <a:pt x="525064" y="46723"/>
                  </a:lnTo>
                  <a:lnTo>
                    <a:pt x="486833" y="27538"/>
                  </a:lnTo>
                  <a:lnTo>
                    <a:pt x="443588" y="12517"/>
                  </a:lnTo>
                  <a:lnTo>
                    <a:pt x="397982" y="3199"/>
                  </a:lnTo>
                  <a:lnTo>
                    <a:pt x="350431" y="0"/>
                  </a:lnTo>
                  <a:close/>
                </a:path>
                <a:path w="701040" h="701040">
                  <a:moveTo>
                    <a:pt x="525064" y="46723"/>
                  </a:moveTo>
                  <a:lnTo>
                    <a:pt x="350431" y="46723"/>
                  </a:lnTo>
                  <a:lnTo>
                    <a:pt x="399628" y="50705"/>
                  </a:lnTo>
                  <a:lnTo>
                    <a:pt x="446322" y="62232"/>
                  </a:lnTo>
                  <a:lnTo>
                    <a:pt x="489882" y="80673"/>
                  </a:lnTo>
                  <a:lnTo>
                    <a:pt x="529679" y="105399"/>
                  </a:lnTo>
                  <a:lnTo>
                    <a:pt x="565083" y="135778"/>
                  </a:lnTo>
                  <a:lnTo>
                    <a:pt x="595462" y="171182"/>
                  </a:lnTo>
                  <a:lnTo>
                    <a:pt x="620188" y="210979"/>
                  </a:lnTo>
                  <a:lnTo>
                    <a:pt x="638629" y="254540"/>
                  </a:lnTo>
                  <a:lnTo>
                    <a:pt x="650156" y="301233"/>
                  </a:lnTo>
                  <a:lnTo>
                    <a:pt x="654138" y="350431"/>
                  </a:lnTo>
                  <a:lnTo>
                    <a:pt x="650156" y="399628"/>
                  </a:lnTo>
                  <a:lnTo>
                    <a:pt x="638629" y="446322"/>
                  </a:lnTo>
                  <a:lnTo>
                    <a:pt x="620188" y="489882"/>
                  </a:lnTo>
                  <a:lnTo>
                    <a:pt x="595462" y="529679"/>
                  </a:lnTo>
                  <a:lnTo>
                    <a:pt x="565083" y="565083"/>
                  </a:lnTo>
                  <a:lnTo>
                    <a:pt x="529679" y="595462"/>
                  </a:lnTo>
                  <a:lnTo>
                    <a:pt x="489882" y="620188"/>
                  </a:lnTo>
                  <a:lnTo>
                    <a:pt x="446322" y="638629"/>
                  </a:lnTo>
                  <a:lnTo>
                    <a:pt x="399628" y="650156"/>
                  </a:lnTo>
                  <a:lnTo>
                    <a:pt x="350431" y="654138"/>
                  </a:lnTo>
                  <a:lnTo>
                    <a:pt x="525064" y="654138"/>
                  </a:lnTo>
                  <a:lnTo>
                    <a:pt x="564568" y="627844"/>
                  </a:lnTo>
                  <a:lnTo>
                    <a:pt x="598222" y="598222"/>
                  </a:lnTo>
                  <a:lnTo>
                    <a:pt x="627844" y="564568"/>
                  </a:lnTo>
                  <a:lnTo>
                    <a:pt x="653017" y="527299"/>
                  </a:lnTo>
                  <a:lnTo>
                    <a:pt x="673323" y="486833"/>
                  </a:lnTo>
                  <a:lnTo>
                    <a:pt x="688344" y="443588"/>
                  </a:lnTo>
                  <a:lnTo>
                    <a:pt x="697663" y="397982"/>
                  </a:lnTo>
                  <a:lnTo>
                    <a:pt x="700862" y="350431"/>
                  </a:lnTo>
                  <a:lnTo>
                    <a:pt x="697663" y="302880"/>
                  </a:lnTo>
                  <a:lnTo>
                    <a:pt x="688344" y="257273"/>
                  </a:lnTo>
                  <a:lnTo>
                    <a:pt x="673323" y="214028"/>
                  </a:lnTo>
                  <a:lnTo>
                    <a:pt x="653017" y="173562"/>
                  </a:lnTo>
                  <a:lnTo>
                    <a:pt x="627844" y="136294"/>
                  </a:lnTo>
                  <a:lnTo>
                    <a:pt x="598222" y="102639"/>
                  </a:lnTo>
                  <a:lnTo>
                    <a:pt x="564568" y="73017"/>
                  </a:lnTo>
                  <a:lnTo>
                    <a:pt x="527299" y="47844"/>
                  </a:lnTo>
                  <a:lnTo>
                    <a:pt x="525064" y="46723"/>
                  </a:lnTo>
                  <a:close/>
                </a:path>
              </a:pathLst>
            </a:custGeom>
            <a:solidFill>
              <a:srgbClr val="FCD0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17">
              <a:extLst>
                <a:ext uri="{FF2B5EF4-FFF2-40B4-BE49-F238E27FC236}">
                  <a16:creationId xmlns:a16="http://schemas.microsoft.com/office/drawing/2014/main" id="{EB629017-676C-9E49-8643-8C5F414AFDD9}"/>
                </a:ext>
              </a:extLst>
            </p:cNvPr>
            <p:cNvSpPr/>
            <p:nvPr/>
          </p:nvSpPr>
          <p:spPr>
            <a:xfrm>
              <a:off x="15463653" y="6825587"/>
              <a:ext cx="245338" cy="49813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18">
              <a:extLst>
                <a:ext uri="{FF2B5EF4-FFF2-40B4-BE49-F238E27FC236}">
                  <a16:creationId xmlns:a16="http://schemas.microsoft.com/office/drawing/2014/main" id="{672059E9-1A55-D44C-8E54-DDFFF96C2A88}"/>
                </a:ext>
              </a:extLst>
            </p:cNvPr>
            <p:cNvSpPr/>
            <p:nvPr/>
          </p:nvSpPr>
          <p:spPr>
            <a:xfrm>
              <a:off x="15195027" y="6828615"/>
              <a:ext cx="245336" cy="49812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39E745A6-F75E-4643-8131-3851E031D309}"/>
              </a:ext>
            </a:extLst>
          </p:cNvPr>
          <p:cNvGrpSpPr/>
          <p:nvPr/>
        </p:nvGrpSpPr>
        <p:grpSpPr>
          <a:xfrm>
            <a:off x="7557146" y="1075678"/>
            <a:ext cx="955881" cy="955881"/>
            <a:chOff x="9761668" y="2039200"/>
            <a:chExt cx="1205230" cy="1205230"/>
          </a:xfrm>
        </p:grpSpPr>
        <p:sp>
          <p:nvSpPr>
            <p:cNvPr id="75" name="object 19">
              <a:extLst>
                <a:ext uri="{FF2B5EF4-FFF2-40B4-BE49-F238E27FC236}">
                  <a16:creationId xmlns:a16="http://schemas.microsoft.com/office/drawing/2014/main" id="{40635F42-5CD4-4E49-A94C-5C43580B63BF}"/>
                </a:ext>
              </a:extLst>
            </p:cNvPr>
            <p:cNvSpPr/>
            <p:nvPr/>
          </p:nvSpPr>
          <p:spPr>
            <a:xfrm>
              <a:off x="9761668" y="2039200"/>
              <a:ext cx="1205230" cy="1205230"/>
            </a:xfrm>
            <a:custGeom>
              <a:avLst/>
              <a:gdLst/>
              <a:ahLst/>
              <a:cxnLst/>
              <a:rect l="l" t="t" r="r" b="b"/>
              <a:pathLst>
                <a:path w="1205229" h="1205230">
                  <a:moveTo>
                    <a:pt x="602310" y="0"/>
                  </a:moveTo>
                  <a:lnTo>
                    <a:pt x="555239" y="1812"/>
                  </a:lnTo>
                  <a:lnTo>
                    <a:pt x="509159" y="7159"/>
                  </a:lnTo>
                  <a:lnTo>
                    <a:pt x="464204" y="15907"/>
                  </a:lnTo>
                  <a:lnTo>
                    <a:pt x="420508" y="27922"/>
                  </a:lnTo>
                  <a:lnTo>
                    <a:pt x="378204" y="43070"/>
                  </a:lnTo>
                  <a:lnTo>
                    <a:pt x="337427" y="61218"/>
                  </a:lnTo>
                  <a:lnTo>
                    <a:pt x="298310" y="82232"/>
                  </a:lnTo>
                  <a:lnTo>
                    <a:pt x="260988" y="105976"/>
                  </a:lnTo>
                  <a:lnTo>
                    <a:pt x="225594" y="132319"/>
                  </a:lnTo>
                  <a:lnTo>
                    <a:pt x="192261" y="161125"/>
                  </a:lnTo>
                  <a:lnTo>
                    <a:pt x="161125" y="192261"/>
                  </a:lnTo>
                  <a:lnTo>
                    <a:pt x="132319" y="225594"/>
                  </a:lnTo>
                  <a:lnTo>
                    <a:pt x="105976" y="260988"/>
                  </a:lnTo>
                  <a:lnTo>
                    <a:pt x="82232" y="298310"/>
                  </a:lnTo>
                  <a:lnTo>
                    <a:pt x="61218" y="337427"/>
                  </a:lnTo>
                  <a:lnTo>
                    <a:pt x="43070" y="378204"/>
                  </a:lnTo>
                  <a:lnTo>
                    <a:pt x="27922" y="420508"/>
                  </a:lnTo>
                  <a:lnTo>
                    <a:pt x="15907" y="464204"/>
                  </a:lnTo>
                  <a:lnTo>
                    <a:pt x="7159" y="509159"/>
                  </a:lnTo>
                  <a:lnTo>
                    <a:pt x="1812" y="555239"/>
                  </a:lnTo>
                  <a:lnTo>
                    <a:pt x="0" y="602310"/>
                  </a:lnTo>
                  <a:lnTo>
                    <a:pt x="1812" y="649380"/>
                  </a:lnTo>
                  <a:lnTo>
                    <a:pt x="7159" y="695460"/>
                  </a:lnTo>
                  <a:lnTo>
                    <a:pt x="15907" y="740415"/>
                  </a:lnTo>
                  <a:lnTo>
                    <a:pt x="27922" y="784112"/>
                  </a:lnTo>
                  <a:lnTo>
                    <a:pt x="43070" y="826415"/>
                  </a:lnTo>
                  <a:lnTo>
                    <a:pt x="61218" y="867192"/>
                  </a:lnTo>
                  <a:lnTo>
                    <a:pt x="82232" y="906309"/>
                  </a:lnTo>
                  <a:lnTo>
                    <a:pt x="105976" y="943632"/>
                  </a:lnTo>
                  <a:lnTo>
                    <a:pt x="132319" y="979026"/>
                  </a:lnTo>
                  <a:lnTo>
                    <a:pt x="161125" y="1012358"/>
                  </a:lnTo>
                  <a:lnTo>
                    <a:pt x="192261" y="1043494"/>
                  </a:lnTo>
                  <a:lnTo>
                    <a:pt x="225594" y="1072300"/>
                  </a:lnTo>
                  <a:lnTo>
                    <a:pt x="260988" y="1098643"/>
                  </a:lnTo>
                  <a:lnTo>
                    <a:pt x="298310" y="1122388"/>
                  </a:lnTo>
                  <a:lnTo>
                    <a:pt x="337427" y="1143401"/>
                  </a:lnTo>
                  <a:lnTo>
                    <a:pt x="378204" y="1161549"/>
                  </a:lnTo>
                  <a:lnTo>
                    <a:pt x="420508" y="1176697"/>
                  </a:lnTo>
                  <a:lnTo>
                    <a:pt x="464204" y="1188713"/>
                  </a:lnTo>
                  <a:lnTo>
                    <a:pt x="509159" y="1197461"/>
                  </a:lnTo>
                  <a:lnTo>
                    <a:pt x="555239" y="1202808"/>
                  </a:lnTo>
                  <a:lnTo>
                    <a:pt x="602310" y="1204620"/>
                  </a:lnTo>
                  <a:lnTo>
                    <a:pt x="649379" y="1202808"/>
                  </a:lnTo>
                  <a:lnTo>
                    <a:pt x="695457" y="1197461"/>
                  </a:lnTo>
                  <a:lnTo>
                    <a:pt x="740411" y="1188713"/>
                  </a:lnTo>
                  <a:lnTo>
                    <a:pt x="784107" y="1176697"/>
                  </a:lnTo>
                  <a:lnTo>
                    <a:pt x="826410" y="1161549"/>
                  </a:lnTo>
                  <a:lnTo>
                    <a:pt x="867187" y="1143401"/>
                  </a:lnTo>
                  <a:lnTo>
                    <a:pt x="906303" y="1122388"/>
                  </a:lnTo>
                  <a:lnTo>
                    <a:pt x="943626" y="1098643"/>
                  </a:lnTo>
                  <a:lnTo>
                    <a:pt x="979021" y="1072300"/>
                  </a:lnTo>
                  <a:lnTo>
                    <a:pt x="1012353" y="1043494"/>
                  </a:lnTo>
                  <a:lnTo>
                    <a:pt x="1043490" y="1012358"/>
                  </a:lnTo>
                  <a:lnTo>
                    <a:pt x="1072296" y="979026"/>
                  </a:lnTo>
                  <a:lnTo>
                    <a:pt x="1098640" y="943632"/>
                  </a:lnTo>
                  <a:lnTo>
                    <a:pt x="1122385" y="906309"/>
                  </a:lnTo>
                  <a:lnTo>
                    <a:pt x="1143399" y="867192"/>
                  </a:lnTo>
                  <a:lnTo>
                    <a:pt x="1161547" y="826415"/>
                  </a:lnTo>
                  <a:lnTo>
                    <a:pt x="1176696" y="784112"/>
                  </a:lnTo>
                  <a:lnTo>
                    <a:pt x="1188712" y="740415"/>
                  </a:lnTo>
                  <a:lnTo>
                    <a:pt x="1197460" y="695460"/>
                  </a:lnTo>
                  <a:lnTo>
                    <a:pt x="1202808" y="649380"/>
                  </a:lnTo>
                  <a:lnTo>
                    <a:pt x="1204620" y="602310"/>
                  </a:lnTo>
                  <a:lnTo>
                    <a:pt x="1202808" y="555239"/>
                  </a:lnTo>
                  <a:lnTo>
                    <a:pt x="1197460" y="509159"/>
                  </a:lnTo>
                  <a:lnTo>
                    <a:pt x="1188712" y="464204"/>
                  </a:lnTo>
                  <a:lnTo>
                    <a:pt x="1176696" y="420508"/>
                  </a:lnTo>
                  <a:lnTo>
                    <a:pt x="1161547" y="378204"/>
                  </a:lnTo>
                  <a:lnTo>
                    <a:pt x="1143399" y="337427"/>
                  </a:lnTo>
                  <a:lnTo>
                    <a:pt x="1122385" y="298310"/>
                  </a:lnTo>
                  <a:lnTo>
                    <a:pt x="1098640" y="260988"/>
                  </a:lnTo>
                  <a:lnTo>
                    <a:pt x="1072296" y="225594"/>
                  </a:lnTo>
                  <a:lnTo>
                    <a:pt x="1043490" y="192261"/>
                  </a:lnTo>
                  <a:lnTo>
                    <a:pt x="1012353" y="161125"/>
                  </a:lnTo>
                  <a:lnTo>
                    <a:pt x="979021" y="132319"/>
                  </a:lnTo>
                  <a:lnTo>
                    <a:pt x="943626" y="105976"/>
                  </a:lnTo>
                  <a:lnTo>
                    <a:pt x="906303" y="82232"/>
                  </a:lnTo>
                  <a:lnTo>
                    <a:pt x="867187" y="61218"/>
                  </a:lnTo>
                  <a:lnTo>
                    <a:pt x="826410" y="43070"/>
                  </a:lnTo>
                  <a:lnTo>
                    <a:pt x="784107" y="27922"/>
                  </a:lnTo>
                  <a:lnTo>
                    <a:pt x="740411" y="15907"/>
                  </a:lnTo>
                  <a:lnTo>
                    <a:pt x="695457" y="7159"/>
                  </a:lnTo>
                  <a:lnTo>
                    <a:pt x="649379" y="1812"/>
                  </a:lnTo>
                  <a:lnTo>
                    <a:pt x="602310" y="0"/>
                  </a:lnTo>
                  <a:close/>
                </a:path>
              </a:pathLst>
            </a:custGeom>
            <a:solidFill>
              <a:srgbClr val="85D1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20">
              <a:extLst>
                <a:ext uri="{FF2B5EF4-FFF2-40B4-BE49-F238E27FC236}">
                  <a16:creationId xmlns:a16="http://schemas.microsoft.com/office/drawing/2014/main" id="{D975EE2C-9FD7-F947-9B67-C44581296F27}"/>
                </a:ext>
              </a:extLst>
            </p:cNvPr>
            <p:cNvSpPr/>
            <p:nvPr/>
          </p:nvSpPr>
          <p:spPr>
            <a:xfrm>
              <a:off x="10006189" y="2279390"/>
              <a:ext cx="746760" cy="746760"/>
            </a:xfrm>
            <a:custGeom>
              <a:avLst/>
              <a:gdLst/>
              <a:ahLst/>
              <a:cxnLst/>
              <a:rect l="l" t="t" r="r" b="b"/>
              <a:pathLst>
                <a:path w="746759" h="746760">
                  <a:moveTo>
                    <a:pt x="125463" y="0"/>
                  </a:moveTo>
                  <a:lnTo>
                    <a:pt x="116624" y="0"/>
                  </a:lnTo>
                  <a:lnTo>
                    <a:pt x="74650" y="9158"/>
                  </a:lnTo>
                  <a:lnTo>
                    <a:pt x="37199" y="32199"/>
                  </a:lnTo>
                  <a:lnTo>
                    <a:pt x="10305" y="62466"/>
                  </a:lnTo>
                  <a:lnTo>
                    <a:pt x="0" y="93306"/>
                  </a:lnTo>
                  <a:lnTo>
                    <a:pt x="0" y="102146"/>
                  </a:lnTo>
                  <a:lnTo>
                    <a:pt x="4991" y="110210"/>
                  </a:lnTo>
                  <a:lnTo>
                    <a:pt x="12890" y="114172"/>
                  </a:lnTo>
                  <a:lnTo>
                    <a:pt x="33920" y="131386"/>
                  </a:lnTo>
                  <a:lnTo>
                    <a:pt x="50096" y="160315"/>
                  </a:lnTo>
                  <a:lnTo>
                    <a:pt x="61969" y="202355"/>
                  </a:lnTo>
                  <a:lnTo>
                    <a:pt x="70091" y="258902"/>
                  </a:lnTo>
                  <a:lnTo>
                    <a:pt x="70142" y="259397"/>
                  </a:lnTo>
                  <a:lnTo>
                    <a:pt x="70379" y="259731"/>
                  </a:lnTo>
                  <a:lnTo>
                    <a:pt x="70497" y="260261"/>
                  </a:lnTo>
                  <a:lnTo>
                    <a:pt x="50135" y="301869"/>
                  </a:lnTo>
                  <a:lnTo>
                    <a:pt x="35364" y="343128"/>
                  </a:lnTo>
                  <a:lnTo>
                    <a:pt x="26368" y="383501"/>
                  </a:lnTo>
                  <a:lnTo>
                    <a:pt x="23329" y="422452"/>
                  </a:lnTo>
                  <a:lnTo>
                    <a:pt x="26974" y="470262"/>
                  </a:lnTo>
                  <a:lnTo>
                    <a:pt x="37560" y="515914"/>
                  </a:lnTo>
                  <a:lnTo>
                    <a:pt x="54563" y="558905"/>
                  </a:lnTo>
                  <a:lnTo>
                    <a:pt x="77477" y="598751"/>
                  </a:lnTo>
                  <a:lnTo>
                    <a:pt x="105729" y="634882"/>
                  </a:lnTo>
                  <a:lnTo>
                    <a:pt x="138847" y="666858"/>
                  </a:lnTo>
                  <a:lnTo>
                    <a:pt x="176289" y="694153"/>
                  </a:lnTo>
                  <a:lnTo>
                    <a:pt x="217534" y="716261"/>
                  </a:lnTo>
                  <a:lnTo>
                    <a:pt x="262058" y="732677"/>
                  </a:lnTo>
                  <a:lnTo>
                    <a:pt x="309338" y="742898"/>
                  </a:lnTo>
                  <a:lnTo>
                    <a:pt x="358851" y="746417"/>
                  </a:lnTo>
                  <a:lnTo>
                    <a:pt x="400988" y="742751"/>
                  </a:lnTo>
                  <a:lnTo>
                    <a:pt x="443393" y="732189"/>
                  </a:lnTo>
                  <a:lnTo>
                    <a:pt x="485432" y="715383"/>
                  </a:lnTo>
                  <a:lnTo>
                    <a:pt x="514039" y="699769"/>
                  </a:lnTo>
                  <a:lnTo>
                    <a:pt x="358851" y="699769"/>
                  </a:lnTo>
                  <a:lnTo>
                    <a:pt x="312056" y="696133"/>
                  </a:lnTo>
                  <a:lnTo>
                    <a:pt x="267643" y="685609"/>
                  </a:lnTo>
                  <a:lnTo>
                    <a:pt x="226210" y="668771"/>
                  </a:lnTo>
                  <a:lnTo>
                    <a:pt x="188357" y="646195"/>
                  </a:lnTo>
                  <a:lnTo>
                    <a:pt x="154682" y="618456"/>
                  </a:lnTo>
                  <a:lnTo>
                    <a:pt x="125787" y="586130"/>
                  </a:lnTo>
                  <a:lnTo>
                    <a:pt x="102269" y="549791"/>
                  </a:lnTo>
                  <a:lnTo>
                    <a:pt x="84728" y="510015"/>
                  </a:lnTo>
                  <a:lnTo>
                    <a:pt x="73764" y="467377"/>
                  </a:lnTo>
                  <a:lnTo>
                    <a:pt x="69976" y="422452"/>
                  </a:lnTo>
                  <a:lnTo>
                    <a:pt x="72777" y="388406"/>
                  </a:lnTo>
                  <a:lnTo>
                    <a:pt x="81078" y="352747"/>
                  </a:lnTo>
                  <a:lnTo>
                    <a:pt x="94724" y="315980"/>
                  </a:lnTo>
                  <a:lnTo>
                    <a:pt x="113563" y="278612"/>
                  </a:lnTo>
                  <a:lnTo>
                    <a:pt x="116700" y="273100"/>
                  </a:lnTo>
                  <a:lnTo>
                    <a:pt x="117309" y="266865"/>
                  </a:lnTo>
                  <a:lnTo>
                    <a:pt x="115823" y="261188"/>
                  </a:lnTo>
                  <a:lnTo>
                    <a:pt x="116751" y="256666"/>
                  </a:lnTo>
                  <a:lnTo>
                    <a:pt x="116128" y="250405"/>
                  </a:lnTo>
                  <a:lnTo>
                    <a:pt x="115633" y="246595"/>
                  </a:lnTo>
                  <a:lnTo>
                    <a:pt x="114680" y="237921"/>
                  </a:lnTo>
                  <a:lnTo>
                    <a:pt x="114376" y="235508"/>
                  </a:lnTo>
                  <a:lnTo>
                    <a:pt x="107200" y="190228"/>
                  </a:lnTo>
                  <a:lnTo>
                    <a:pt x="95591" y="148386"/>
                  </a:lnTo>
                  <a:lnTo>
                    <a:pt x="77712" y="112164"/>
                  </a:lnTo>
                  <a:lnTo>
                    <a:pt x="51727" y="83743"/>
                  </a:lnTo>
                  <a:lnTo>
                    <a:pt x="60581" y="73573"/>
                  </a:lnTo>
                  <a:lnTo>
                    <a:pt x="72786" y="63165"/>
                  </a:lnTo>
                  <a:lnTo>
                    <a:pt x="87502" y="54149"/>
                  </a:lnTo>
                  <a:lnTo>
                    <a:pt x="103885" y="48158"/>
                  </a:lnTo>
                  <a:lnTo>
                    <a:pt x="166201" y="48158"/>
                  </a:lnTo>
                  <a:lnTo>
                    <a:pt x="151900" y="34752"/>
                  </a:lnTo>
                  <a:lnTo>
                    <a:pt x="137490" y="12890"/>
                  </a:lnTo>
                  <a:lnTo>
                    <a:pt x="133540" y="4991"/>
                  </a:lnTo>
                  <a:lnTo>
                    <a:pt x="125463" y="0"/>
                  </a:lnTo>
                  <a:close/>
                </a:path>
                <a:path w="746759" h="746760">
                  <a:moveTo>
                    <a:pt x="582974" y="69976"/>
                  </a:moveTo>
                  <a:lnTo>
                    <a:pt x="410883" y="69976"/>
                  </a:lnTo>
                  <a:lnTo>
                    <a:pt x="457680" y="73613"/>
                  </a:lnTo>
                  <a:lnTo>
                    <a:pt x="502095" y="84137"/>
                  </a:lnTo>
                  <a:lnTo>
                    <a:pt x="543529" y="100975"/>
                  </a:lnTo>
                  <a:lnTo>
                    <a:pt x="581382" y="123551"/>
                  </a:lnTo>
                  <a:lnTo>
                    <a:pt x="615056" y="151290"/>
                  </a:lnTo>
                  <a:lnTo>
                    <a:pt x="643950" y="183616"/>
                  </a:lnTo>
                  <a:lnTo>
                    <a:pt x="667467" y="219955"/>
                  </a:lnTo>
                  <a:lnTo>
                    <a:pt x="685022" y="259791"/>
                  </a:lnTo>
                  <a:lnTo>
                    <a:pt x="695969" y="302369"/>
                  </a:lnTo>
                  <a:lnTo>
                    <a:pt x="699757" y="347294"/>
                  </a:lnTo>
                  <a:lnTo>
                    <a:pt x="695264" y="391144"/>
                  </a:lnTo>
                  <a:lnTo>
                    <a:pt x="682456" y="435751"/>
                  </a:lnTo>
                  <a:lnTo>
                    <a:pt x="662338" y="480076"/>
                  </a:lnTo>
                  <a:lnTo>
                    <a:pt x="635916" y="523078"/>
                  </a:lnTo>
                  <a:lnTo>
                    <a:pt x="604193" y="563719"/>
                  </a:lnTo>
                  <a:lnTo>
                    <a:pt x="568176" y="600959"/>
                  </a:lnTo>
                  <a:lnTo>
                    <a:pt x="528869" y="633759"/>
                  </a:lnTo>
                  <a:lnTo>
                    <a:pt x="487278" y="661080"/>
                  </a:lnTo>
                  <a:lnTo>
                    <a:pt x="444408" y="681881"/>
                  </a:lnTo>
                  <a:lnTo>
                    <a:pt x="401264" y="695124"/>
                  </a:lnTo>
                  <a:lnTo>
                    <a:pt x="358851" y="699769"/>
                  </a:lnTo>
                  <a:lnTo>
                    <a:pt x="514039" y="699769"/>
                  </a:lnTo>
                  <a:lnTo>
                    <a:pt x="565880" y="665644"/>
                  </a:lnTo>
                  <a:lnTo>
                    <a:pt x="603023" y="634016"/>
                  </a:lnTo>
                  <a:lnTo>
                    <a:pt x="637284" y="598730"/>
                  </a:lnTo>
                  <a:lnTo>
                    <a:pt x="667981" y="560501"/>
                  </a:lnTo>
                  <a:lnTo>
                    <a:pt x="694529" y="519918"/>
                  </a:lnTo>
                  <a:lnTo>
                    <a:pt x="716280" y="477654"/>
                  </a:lnTo>
                  <a:lnTo>
                    <a:pt x="732601" y="434360"/>
                  </a:lnTo>
                  <a:lnTo>
                    <a:pt x="742857" y="390690"/>
                  </a:lnTo>
                  <a:lnTo>
                    <a:pt x="746417" y="347294"/>
                  </a:lnTo>
                  <a:lnTo>
                    <a:pt x="742772" y="299484"/>
                  </a:lnTo>
                  <a:lnTo>
                    <a:pt x="732186" y="253832"/>
                  </a:lnTo>
                  <a:lnTo>
                    <a:pt x="715183" y="210841"/>
                  </a:lnTo>
                  <a:lnTo>
                    <a:pt x="692285" y="171016"/>
                  </a:lnTo>
                  <a:lnTo>
                    <a:pt x="664015" y="134864"/>
                  </a:lnTo>
                  <a:lnTo>
                    <a:pt x="630897" y="102888"/>
                  </a:lnTo>
                  <a:lnTo>
                    <a:pt x="593453" y="75593"/>
                  </a:lnTo>
                  <a:lnTo>
                    <a:pt x="582974" y="69976"/>
                  </a:lnTo>
                  <a:close/>
                </a:path>
                <a:path w="746759" h="746760">
                  <a:moveTo>
                    <a:pt x="166201" y="48158"/>
                  </a:moveTo>
                  <a:lnTo>
                    <a:pt x="103885" y="48158"/>
                  </a:lnTo>
                  <a:lnTo>
                    <a:pt x="122776" y="72195"/>
                  </a:lnTo>
                  <a:lnTo>
                    <a:pt x="144999" y="91452"/>
                  </a:lnTo>
                  <a:lnTo>
                    <a:pt x="170369" y="108033"/>
                  </a:lnTo>
                  <a:lnTo>
                    <a:pt x="221678" y="136880"/>
                  </a:lnTo>
                  <a:lnTo>
                    <a:pt x="230489" y="139807"/>
                  </a:lnTo>
                  <a:lnTo>
                    <a:pt x="239406" y="139144"/>
                  </a:lnTo>
                  <a:lnTo>
                    <a:pt x="247415" y="135180"/>
                  </a:lnTo>
                  <a:lnTo>
                    <a:pt x="253504" y="128206"/>
                  </a:lnTo>
                  <a:lnTo>
                    <a:pt x="253961" y="127406"/>
                  </a:lnTo>
                  <a:lnTo>
                    <a:pt x="253974" y="126530"/>
                  </a:lnTo>
                  <a:lnTo>
                    <a:pt x="254330" y="125717"/>
                  </a:lnTo>
                  <a:lnTo>
                    <a:pt x="294211" y="101668"/>
                  </a:lnTo>
                  <a:lnTo>
                    <a:pt x="327367" y="87096"/>
                  </a:lnTo>
                  <a:lnTo>
                    <a:pt x="228231" y="87096"/>
                  </a:lnTo>
                  <a:lnTo>
                    <a:pt x="225945" y="85826"/>
                  </a:lnTo>
                  <a:lnTo>
                    <a:pt x="223469" y="84416"/>
                  </a:lnTo>
                  <a:lnTo>
                    <a:pt x="221246" y="83197"/>
                  </a:lnTo>
                  <a:lnTo>
                    <a:pt x="193441" y="67465"/>
                  </a:lnTo>
                  <a:lnTo>
                    <a:pt x="170438" y="52130"/>
                  </a:lnTo>
                  <a:lnTo>
                    <a:pt x="166201" y="48158"/>
                  </a:lnTo>
                  <a:close/>
                </a:path>
                <a:path w="746759" h="746760">
                  <a:moveTo>
                    <a:pt x="410883" y="23329"/>
                  </a:moveTo>
                  <a:lnTo>
                    <a:pt x="366045" y="27442"/>
                  </a:lnTo>
                  <a:lnTo>
                    <a:pt x="320271" y="39611"/>
                  </a:lnTo>
                  <a:lnTo>
                    <a:pt x="274141" y="59580"/>
                  </a:lnTo>
                  <a:lnTo>
                    <a:pt x="228231" y="87096"/>
                  </a:lnTo>
                  <a:lnTo>
                    <a:pt x="327367" y="87096"/>
                  </a:lnTo>
                  <a:lnTo>
                    <a:pt x="333930" y="84212"/>
                  </a:lnTo>
                  <a:lnTo>
                    <a:pt x="372987" y="73573"/>
                  </a:lnTo>
                  <a:lnTo>
                    <a:pt x="410883" y="69976"/>
                  </a:lnTo>
                  <a:lnTo>
                    <a:pt x="582974" y="69976"/>
                  </a:lnTo>
                  <a:lnTo>
                    <a:pt x="552207" y="53485"/>
                  </a:lnTo>
                  <a:lnTo>
                    <a:pt x="507681" y="37069"/>
                  </a:lnTo>
                  <a:lnTo>
                    <a:pt x="460398" y="26848"/>
                  </a:lnTo>
                  <a:lnTo>
                    <a:pt x="410883" y="23329"/>
                  </a:lnTo>
                  <a:close/>
                </a:path>
              </a:pathLst>
            </a:custGeom>
            <a:solidFill>
              <a:srgbClr val="EC90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21">
              <a:extLst>
                <a:ext uri="{FF2B5EF4-FFF2-40B4-BE49-F238E27FC236}">
                  <a16:creationId xmlns:a16="http://schemas.microsoft.com/office/drawing/2014/main" id="{8CA56C87-E935-3041-A9B8-D991D908E885}"/>
                </a:ext>
              </a:extLst>
            </p:cNvPr>
            <p:cNvSpPr/>
            <p:nvPr/>
          </p:nvSpPr>
          <p:spPr>
            <a:xfrm>
              <a:off x="10309420" y="2419350"/>
              <a:ext cx="116839" cy="116839"/>
            </a:xfrm>
            <a:custGeom>
              <a:avLst/>
              <a:gdLst/>
              <a:ahLst/>
              <a:cxnLst/>
              <a:rect l="l" t="t" r="r" b="b"/>
              <a:pathLst>
                <a:path w="116840" h="116839">
                  <a:moveTo>
                    <a:pt x="46647" y="0"/>
                  </a:moveTo>
                  <a:lnTo>
                    <a:pt x="28492" y="3664"/>
                  </a:lnTo>
                  <a:lnTo>
                    <a:pt x="13665" y="13660"/>
                  </a:lnTo>
                  <a:lnTo>
                    <a:pt x="3666" y="28487"/>
                  </a:lnTo>
                  <a:lnTo>
                    <a:pt x="0" y="46647"/>
                  </a:lnTo>
                  <a:lnTo>
                    <a:pt x="7310" y="68452"/>
                  </a:lnTo>
                  <a:lnTo>
                    <a:pt x="25325" y="91298"/>
                  </a:lnTo>
                  <a:lnTo>
                    <a:pt x="48172" y="109313"/>
                  </a:lnTo>
                  <a:lnTo>
                    <a:pt x="69976" y="116624"/>
                  </a:lnTo>
                  <a:lnTo>
                    <a:pt x="88131" y="112957"/>
                  </a:lnTo>
                  <a:lnTo>
                    <a:pt x="102958" y="102958"/>
                  </a:lnTo>
                  <a:lnTo>
                    <a:pt x="112957" y="88131"/>
                  </a:lnTo>
                  <a:lnTo>
                    <a:pt x="116624" y="69976"/>
                  </a:lnTo>
                  <a:lnTo>
                    <a:pt x="109313" y="48172"/>
                  </a:lnTo>
                  <a:lnTo>
                    <a:pt x="91298" y="25325"/>
                  </a:lnTo>
                  <a:lnTo>
                    <a:pt x="68452" y="7310"/>
                  </a:lnTo>
                  <a:lnTo>
                    <a:pt x="46647" y="0"/>
                  </a:lnTo>
                  <a:close/>
                </a:path>
              </a:pathLst>
            </a:custGeom>
            <a:solidFill>
              <a:srgbClr val="EC90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22">
              <a:extLst>
                <a:ext uri="{FF2B5EF4-FFF2-40B4-BE49-F238E27FC236}">
                  <a16:creationId xmlns:a16="http://schemas.microsoft.com/office/drawing/2014/main" id="{7D403C08-4DAF-1345-A183-B5B847334EC4}"/>
                </a:ext>
              </a:extLst>
            </p:cNvPr>
            <p:cNvSpPr/>
            <p:nvPr/>
          </p:nvSpPr>
          <p:spPr>
            <a:xfrm>
              <a:off x="10449373" y="2419350"/>
              <a:ext cx="116839" cy="116839"/>
            </a:xfrm>
            <a:custGeom>
              <a:avLst/>
              <a:gdLst/>
              <a:ahLst/>
              <a:cxnLst/>
              <a:rect l="l" t="t" r="r" b="b"/>
              <a:pathLst>
                <a:path w="116840" h="116839">
                  <a:moveTo>
                    <a:pt x="46647" y="0"/>
                  </a:moveTo>
                  <a:lnTo>
                    <a:pt x="28492" y="3664"/>
                  </a:lnTo>
                  <a:lnTo>
                    <a:pt x="13665" y="13660"/>
                  </a:lnTo>
                  <a:lnTo>
                    <a:pt x="3666" y="28487"/>
                  </a:lnTo>
                  <a:lnTo>
                    <a:pt x="0" y="46647"/>
                  </a:lnTo>
                  <a:lnTo>
                    <a:pt x="7310" y="68452"/>
                  </a:lnTo>
                  <a:lnTo>
                    <a:pt x="25325" y="91298"/>
                  </a:lnTo>
                  <a:lnTo>
                    <a:pt x="48172" y="109313"/>
                  </a:lnTo>
                  <a:lnTo>
                    <a:pt x="69976" y="116624"/>
                  </a:lnTo>
                  <a:lnTo>
                    <a:pt x="88136" y="112957"/>
                  </a:lnTo>
                  <a:lnTo>
                    <a:pt x="102963" y="102958"/>
                  </a:lnTo>
                  <a:lnTo>
                    <a:pt x="112959" y="88131"/>
                  </a:lnTo>
                  <a:lnTo>
                    <a:pt x="116624" y="69976"/>
                  </a:lnTo>
                  <a:lnTo>
                    <a:pt x="109313" y="48172"/>
                  </a:lnTo>
                  <a:lnTo>
                    <a:pt x="91298" y="25325"/>
                  </a:lnTo>
                  <a:lnTo>
                    <a:pt x="68452" y="7310"/>
                  </a:lnTo>
                  <a:lnTo>
                    <a:pt x="46647" y="0"/>
                  </a:lnTo>
                  <a:close/>
                </a:path>
              </a:pathLst>
            </a:custGeom>
            <a:solidFill>
              <a:srgbClr val="EC90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23">
              <a:extLst>
                <a:ext uri="{FF2B5EF4-FFF2-40B4-BE49-F238E27FC236}">
                  <a16:creationId xmlns:a16="http://schemas.microsoft.com/office/drawing/2014/main" id="{D9E75DDF-9FB6-604B-BBA8-6F9FFC4954C1}"/>
                </a:ext>
              </a:extLst>
            </p:cNvPr>
            <p:cNvSpPr/>
            <p:nvPr/>
          </p:nvSpPr>
          <p:spPr>
            <a:xfrm>
              <a:off x="10402726" y="2535972"/>
              <a:ext cx="116839" cy="116839"/>
            </a:xfrm>
            <a:custGeom>
              <a:avLst/>
              <a:gdLst/>
              <a:ahLst/>
              <a:cxnLst/>
              <a:rect l="l" t="t" r="r" b="b"/>
              <a:pathLst>
                <a:path w="116840" h="116839">
                  <a:moveTo>
                    <a:pt x="46647" y="0"/>
                  </a:moveTo>
                  <a:lnTo>
                    <a:pt x="28487" y="3666"/>
                  </a:lnTo>
                  <a:lnTo>
                    <a:pt x="13660" y="13665"/>
                  </a:lnTo>
                  <a:lnTo>
                    <a:pt x="3664" y="28492"/>
                  </a:lnTo>
                  <a:lnTo>
                    <a:pt x="0" y="46647"/>
                  </a:lnTo>
                  <a:lnTo>
                    <a:pt x="7310" y="68452"/>
                  </a:lnTo>
                  <a:lnTo>
                    <a:pt x="25325" y="91298"/>
                  </a:lnTo>
                  <a:lnTo>
                    <a:pt x="48172" y="109313"/>
                  </a:lnTo>
                  <a:lnTo>
                    <a:pt x="69976" y="116624"/>
                  </a:lnTo>
                  <a:lnTo>
                    <a:pt x="88131" y="112959"/>
                  </a:lnTo>
                  <a:lnTo>
                    <a:pt x="102958" y="102963"/>
                  </a:lnTo>
                  <a:lnTo>
                    <a:pt x="112957" y="88136"/>
                  </a:lnTo>
                  <a:lnTo>
                    <a:pt x="116624" y="69976"/>
                  </a:lnTo>
                  <a:lnTo>
                    <a:pt x="109313" y="48172"/>
                  </a:lnTo>
                  <a:lnTo>
                    <a:pt x="91298" y="25325"/>
                  </a:lnTo>
                  <a:lnTo>
                    <a:pt x="68452" y="7310"/>
                  </a:lnTo>
                  <a:lnTo>
                    <a:pt x="46647" y="0"/>
                  </a:lnTo>
                  <a:close/>
                </a:path>
              </a:pathLst>
            </a:custGeom>
            <a:solidFill>
              <a:srgbClr val="EC90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24">
              <a:extLst>
                <a:ext uri="{FF2B5EF4-FFF2-40B4-BE49-F238E27FC236}">
                  <a16:creationId xmlns:a16="http://schemas.microsoft.com/office/drawing/2014/main" id="{030B40AE-F1AB-5C4C-83B2-7EFE9A46DA0D}"/>
                </a:ext>
              </a:extLst>
            </p:cNvPr>
            <p:cNvSpPr/>
            <p:nvPr/>
          </p:nvSpPr>
          <p:spPr>
            <a:xfrm>
              <a:off x="10542678" y="2535974"/>
              <a:ext cx="116839" cy="116839"/>
            </a:xfrm>
            <a:custGeom>
              <a:avLst/>
              <a:gdLst/>
              <a:ahLst/>
              <a:cxnLst/>
              <a:rect l="l" t="t" r="r" b="b"/>
              <a:pathLst>
                <a:path w="116840" h="116839">
                  <a:moveTo>
                    <a:pt x="46647" y="0"/>
                  </a:moveTo>
                  <a:lnTo>
                    <a:pt x="28487" y="3666"/>
                  </a:lnTo>
                  <a:lnTo>
                    <a:pt x="13660" y="13665"/>
                  </a:lnTo>
                  <a:lnTo>
                    <a:pt x="3664" y="28492"/>
                  </a:lnTo>
                  <a:lnTo>
                    <a:pt x="0" y="46647"/>
                  </a:lnTo>
                  <a:lnTo>
                    <a:pt x="7310" y="68452"/>
                  </a:lnTo>
                  <a:lnTo>
                    <a:pt x="25325" y="91298"/>
                  </a:lnTo>
                  <a:lnTo>
                    <a:pt x="48172" y="109313"/>
                  </a:lnTo>
                  <a:lnTo>
                    <a:pt x="69977" y="116624"/>
                  </a:lnTo>
                  <a:lnTo>
                    <a:pt x="88131" y="112959"/>
                  </a:lnTo>
                  <a:lnTo>
                    <a:pt x="102958" y="102963"/>
                  </a:lnTo>
                  <a:lnTo>
                    <a:pt x="112957" y="88136"/>
                  </a:lnTo>
                  <a:lnTo>
                    <a:pt x="116624" y="69977"/>
                  </a:lnTo>
                  <a:lnTo>
                    <a:pt x="109313" y="48172"/>
                  </a:lnTo>
                  <a:lnTo>
                    <a:pt x="91298" y="25325"/>
                  </a:lnTo>
                  <a:lnTo>
                    <a:pt x="68452" y="7310"/>
                  </a:lnTo>
                  <a:lnTo>
                    <a:pt x="46647" y="0"/>
                  </a:lnTo>
                  <a:close/>
                </a:path>
              </a:pathLst>
            </a:custGeom>
            <a:solidFill>
              <a:srgbClr val="EC90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25">
              <a:extLst>
                <a:ext uri="{FF2B5EF4-FFF2-40B4-BE49-F238E27FC236}">
                  <a16:creationId xmlns:a16="http://schemas.microsoft.com/office/drawing/2014/main" id="{1325A8CD-F271-0142-94F2-F039039970D4}"/>
                </a:ext>
              </a:extLst>
            </p:cNvPr>
            <p:cNvSpPr/>
            <p:nvPr/>
          </p:nvSpPr>
          <p:spPr>
            <a:xfrm>
              <a:off x="10496029" y="2652600"/>
              <a:ext cx="116839" cy="116839"/>
            </a:xfrm>
            <a:custGeom>
              <a:avLst/>
              <a:gdLst/>
              <a:ahLst/>
              <a:cxnLst/>
              <a:rect l="l" t="t" r="r" b="b"/>
              <a:pathLst>
                <a:path w="116840" h="116839">
                  <a:moveTo>
                    <a:pt x="46647" y="0"/>
                  </a:moveTo>
                  <a:lnTo>
                    <a:pt x="28487" y="3666"/>
                  </a:lnTo>
                  <a:lnTo>
                    <a:pt x="13660" y="13665"/>
                  </a:lnTo>
                  <a:lnTo>
                    <a:pt x="3664" y="28492"/>
                  </a:lnTo>
                  <a:lnTo>
                    <a:pt x="0" y="46647"/>
                  </a:lnTo>
                  <a:lnTo>
                    <a:pt x="7310" y="68452"/>
                  </a:lnTo>
                  <a:lnTo>
                    <a:pt x="25325" y="91298"/>
                  </a:lnTo>
                  <a:lnTo>
                    <a:pt x="48172" y="109313"/>
                  </a:lnTo>
                  <a:lnTo>
                    <a:pt x="69977" y="116624"/>
                  </a:lnTo>
                  <a:lnTo>
                    <a:pt x="88131" y="112959"/>
                  </a:lnTo>
                  <a:lnTo>
                    <a:pt x="102958" y="102963"/>
                  </a:lnTo>
                  <a:lnTo>
                    <a:pt x="112957" y="88136"/>
                  </a:lnTo>
                  <a:lnTo>
                    <a:pt x="116624" y="69977"/>
                  </a:lnTo>
                  <a:lnTo>
                    <a:pt x="109312" y="48172"/>
                  </a:lnTo>
                  <a:lnTo>
                    <a:pt x="91293" y="25325"/>
                  </a:lnTo>
                  <a:lnTo>
                    <a:pt x="68446" y="7310"/>
                  </a:lnTo>
                  <a:lnTo>
                    <a:pt x="46647" y="0"/>
                  </a:lnTo>
                  <a:close/>
                </a:path>
              </a:pathLst>
            </a:custGeom>
            <a:solidFill>
              <a:srgbClr val="EC90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26">
              <a:extLst>
                <a:ext uri="{FF2B5EF4-FFF2-40B4-BE49-F238E27FC236}">
                  <a16:creationId xmlns:a16="http://schemas.microsoft.com/office/drawing/2014/main" id="{A693AD01-673E-5C4A-8BD2-6A941E1E5ED0}"/>
                </a:ext>
              </a:extLst>
            </p:cNvPr>
            <p:cNvSpPr/>
            <p:nvPr/>
          </p:nvSpPr>
          <p:spPr>
            <a:xfrm>
              <a:off x="10169469" y="2535976"/>
              <a:ext cx="116839" cy="116839"/>
            </a:xfrm>
            <a:custGeom>
              <a:avLst/>
              <a:gdLst/>
              <a:ahLst/>
              <a:cxnLst/>
              <a:rect l="l" t="t" r="r" b="b"/>
              <a:pathLst>
                <a:path w="116840" h="116839">
                  <a:moveTo>
                    <a:pt x="46647" y="0"/>
                  </a:moveTo>
                  <a:lnTo>
                    <a:pt x="28492" y="3664"/>
                  </a:lnTo>
                  <a:lnTo>
                    <a:pt x="13665" y="13660"/>
                  </a:lnTo>
                  <a:lnTo>
                    <a:pt x="3666" y="28487"/>
                  </a:lnTo>
                  <a:lnTo>
                    <a:pt x="0" y="46647"/>
                  </a:lnTo>
                  <a:lnTo>
                    <a:pt x="7310" y="68452"/>
                  </a:lnTo>
                  <a:lnTo>
                    <a:pt x="25325" y="91298"/>
                  </a:lnTo>
                  <a:lnTo>
                    <a:pt x="48172" y="109313"/>
                  </a:lnTo>
                  <a:lnTo>
                    <a:pt x="69976" y="116624"/>
                  </a:lnTo>
                  <a:lnTo>
                    <a:pt x="88136" y="112957"/>
                  </a:lnTo>
                  <a:lnTo>
                    <a:pt x="102963" y="102958"/>
                  </a:lnTo>
                  <a:lnTo>
                    <a:pt x="112959" y="88131"/>
                  </a:lnTo>
                  <a:lnTo>
                    <a:pt x="116624" y="69977"/>
                  </a:lnTo>
                  <a:lnTo>
                    <a:pt x="109313" y="48172"/>
                  </a:lnTo>
                  <a:lnTo>
                    <a:pt x="91298" y="25325"/>
                  </a:lnTo>
                  <a:lnTo>
                    <a:pt x="68452" y="7310"/>
                  </a:lnTo>
                  <a:lnTo>
                    <a:pt x="46647" y="0"/>
                  </a:lnTo>
                  <a:close/>
                </a:path>
              </a:pathLst>
            </a:custGeom>
            <a:solidFill>
              <a:srgbClr val="EC90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27">
              <a:extLst>
                <a:ext uri="{FF2B5EF4-FFF2-40B4-BE49-F238E27FC236}">
                  <a16:creationId xmlns:a16="http://schemas.microsoft.com/office/drawing/2014/main" id="{BCED4A26-71D9-4649-A1F5-2F09087AD3A3}"/>
                </a:ext>
              </a:extLst>
            </p:cNvPr>
            <p:cNvSpPr/>
            <p:nvPr/>
          </p:nvSpPr>
          <p:spPr>
            <a:xfrm>
              <a:off x="10122821" y="2652599"/>
              <a:ext cx="116839" cy="116839"/>
            </a:xfrm>
            <a:custGeom>
              <a:avLst/>
              <a:gdLst/>
              <a:ahLst/>
              <a:cxnLst/>
              <a:rect l="l" t="t" r="r" b="b"/>
              <a:pathLst>
                <a:path w="116840" h="116839">
                  <a:moveTo>
                    <a:pt x="46647" y="0"/>
                  </a:moveTo>
                  <a:lnTo>
                    <a:pt x="28487" y="3666"/>
                  </a:lnTo>
                  <a:lnTo>
                    <a:pt x="13660" y="13665"/>
                  </a:lnTo>
                  <a:lnTo>
                    <a:pt x="3664" y="28492"/>
                  </a:lnTo>
                  <a:lnTo>
                    <a:pt x="0" y="46647"/>
                  </a:lnTo>
                  <a:lnTo>
                    <a:pt x="7310" y="68452"/>
                  </a:lnTo>
                  <a:lnTo>
                    <a:pt x="25325" y="91298"/>
                  </a:lnTo>
                  <a:lnTo>
                    <a:pt x="48172" y="109313"/>
                  </a:lnTo>
                  <a:lnTo>
                    <a:pt x="69976" y="116624"/>
                  </a:lnTo>
                  <a:lnTo>
                    <a:pt x="88131" y="112959"/>
                  </a:lnTo>
                  <a:lnTo>
                    <a:pt x="102958" y="102963"/>
                  </a:lnTo>
                  <a:lnTo>
                    <a:pt x="112957" y="88136"/>
                  </a:lnTo>
                  <a:lnTo>
                    <a:pt x="116624" y="69976"/>
                  </a:lnTo>
                  <a:lnTo>
                    <a:pt x="109313" y="48172"/>
                  </a:lnTo>
                  <a:lnTo>
                    <a:pt x="91298" y="25325"/>
                  </a:lnTo>
                  <a:lnTo>
                    <a:pt x="68452" y="7310"/>
                  </a:lnTo>
                  <a:lnTo>
                    <a:pt x="46647" y="0"/>
                  </a:lnTo>
                  <a:close/>
                </a:path>
              </a:pathLst>
            </a:custGeom>
            <a:solidFill>
              <a:srgbClr val="EC90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28">
              <a:extLst>
                <a:ext uri="{FF2B5EF4-FFF2-40B4-BE49-F238E27FC236}">
                  <a16:creationId xmlns:a16="http://schemas.microsoft.com/office/drawing/2014/main" id="{EF770DCE-500A-CC44-9A9F-055ED091FD89}"/>
                </a:ext>
              </a:extLst>
            </p:cNvPr>
            <p:cNvSpPr/>
            <p:nvPr/>
          </p:nvSpPr>
          <p:spPr>
            <a:xfrm>
              <a:off x="10262773" y="2652599"/>
              <a:ext cx="116839" cy="116839"/>
            </a:xfrm>
            <a:custGeom>
              <a:avLst/>
              <a:gdLst/>
              <a:ahLst/>
              <a:cxnLst/>
              <a:rect l="l" t="t" r="r" b="b"/>
              <a:pathLst>
                <a:path w="116840" h="116839">
                  <a:moveTo>
                    <a:pt x="46647" y="0"/>
                  </a:moveTo>
                  <a:lnTo>
                    <a:pt x="28487" y="3666"/>
                  </a:lnTo>
                  <a:lnTo>
                    <a:pt x="13660" y="13665"/>
                  </a:lnTo>
                  <a:lnTo>
                    <a:pt x="3664" y="28492"/>
                  </a:lnTo>
                  <a:lnTo>
                    <a:pt x="0" y="46647"/>
                  </a:lnTo>
                  <a:lnTo>
                    <a:pt x="7310" y="68452"/>
                  </a:lnTo>
                  <a:lnTo>
                    <a:pt x="25325" y="91298"/>
                  </a:lnTo>
                  <a:lnTo>
                    <a:pt x="48172" y="109313"/>
                  </a:lnTo>
                  <a:lnTo>
                    <a:pt x="69976" y="116624"/>
                  </a:lnTo>
                  <a:lnTo>
                    <a:pt x="88131" y="112959"/>
                  </a:lnTo>
                  <a:lnTo>
                    <a:pt x="102958" y="102963"/>
                  </a:lnTo>
                  <a:lnTo>
                    <a:pt x="112957" y="88136"/>
                  </a:lnTo>
                  <a:lnTo>
                    <a:pt x="116624" y="69976"/>
                  </a:lnTo>
                  <a:lnTo>
                    <a:pt x="109313" y="48172"/>
                  </a:lnTo>
                  <a:lnTo>
                    <a:pt x="91298" y="25325"/>
                  </a:lnTo>
                  <a:lnTo>
                    <a:pt x="68452" y="7310"/>
                  </a:lnTo>
                  <a:lnTo>
                    <a:pt x="46647" y="0"/>
                  </a:lnTo>
                  <a:close/>
                </a:path>
              </a:pathLst>
            </a:custGeom>
            <a:solidFill>
              <a:srgbClr val="EC90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29">
              <a:extLst>
                <a:ext uri="{FF2B5EF4-FFF2-40B4-BE49-F238E27FC236}">
                  <a16:creationId xmlns:a16="http://schemas.microsoft.com/office/drawing/2014/main" id="{FB622C4A-43BB-F243-BBE2-4C5B6C1FE14B}"/>
                </a:ext>
              </a:extLst>
            </p:cNvPr>
            <p:cNvSpPr/>
            <p:nvPr/>
          </p:nvSpPr>
          <p:spPr>
            <a:xfrm>
              <a:off x="10216125" y="2769227"/>
              <a:ext cx="116839" cy="116839"/>
            </a:xfrm>
            <a:custGeom>
              <a:avLst/>
              <a:gdLst/>
              <a:ahLst/>
              <a:cxnLst/>
              <a:rect l="l" t="t" r="r" b="b"/>
              <a:pathLst>
                <a:path w="116840" h="116839">
                  <a:moveTo>
                    <a:pt x="46647" y="0"/>
                  </a:moveTo>
                  <a:lnTo>
                    <a:pt x="28487" y="3666"/>
                  </a:lnTo>
                  <a:lnTo>
                    <a:pt x="13660" y="13665"/>
                  </a:lnTo>
                  <a:lnTo>
                    <a:pt x="3664" y="28492"/>
                  </a:lnTo>
                  <a:lnTo>
                    <a:pt x="0" y="46647"/>
                  </a:lnTo>
                  <a:lnTo>
                    <a:pt x="7310" y="68452"/>
                  </a:lnTo>
                  <a:lnTo>
                    <a:pt x="25325" y="91298"/>
                  </a:lnTo>
                  <a:lnTo>
                    <a:pt x="48172" y="109313"/>
                  </a:lnTo>
                  <a:lnTo>
                    <a:pt x="69977" y="116624"/>
                  </a:lnTo>
                  <a:lnTo>
                    <a:pt x="88131" y="112959"/>
                  </a:lnTo>
                  <a:lnTo>
                    <a:pt x="102958" y="102963"/>
                  </a:lnTo>
                  <a:lnTo>
                    <a:pt x="112957" y="88136"/>
                  </a:lnTo>
                  <a:lnTo>
                    <a:pt x="116624" y="69977"/>
                  </a:lnTo>
                  <a:lnTo>
                    <a:pt x="109312" y="48172"/>
                  </a:lnTo>
                  <a:lnTo>
                    <a:pt x="91293" y="25325"/>
                  </a:lnTo>
                  <a:lnTo>
                    <a:pt x="68446" y="7310"/>
                  </a:lnTo>
                  <a:lnTo>
                    <a:pt x="46647" y="0"/>
                  </a:lnTo>
                  <a:close/>
                </a:path>
              </a:pathLst>
            </a:custGeom>
            <a:solidFill>
              <a:srgbClr val="EC90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30">
              <a:extLst>
                <a:ext uri="{FF2B5EF4-FFF2-40B4-BE49-F238E27FC236}">
                  <a16:creationId xmlns:a16="http://schemas.microsoft.com/office/drawing/2014/main" id="{51FE6615-7A79-B94A-B5BE-CC05DAAF1EF1}"/>
                </a:ext>
              </a:extLst>
            </p:cNvPr>
            <p:cNvSpPr/>
            <p:nvPr/>
          </p:nvSpPr>
          <p:spPr>
            <a:xfrm>
              <a:off x="10356074" y="2769227"/>
              <a:ext cx="116839" cy="116839"/>
            </a:xfrm>
            <a:custGeom>
              <a:avLst/>
              <a:gdLst/>
              <a:ahLst/>
              <a:cxnLst/>
              <a:rect l="l" t="t" r="r" b="b"/>
              <a:pathLst>
                <a:path w="116840" h="116839">
                  <a:moveTo>
                    <a:pt x="46647" y="0"/>
                  </a:moveTo>
                  <a:lnTo>
                    <a:pt x="28487" y="3666"/>
                  </a:lnTo>
                  <a:lnTo>
                    <a:pt x="13660" y="13665"/>
                  </a:lnTo>
                  <a:lnTo>
                    <a:pt x="3664" y="28492"/>
                  </a:lnTo>
                  <a:lnTo>
                    <a:pt x="0" y="46647"/>
                  </a:lnTo>
                  <a:lnTo>
                    <a:pt x="7310" y="68452"/>
                  </a:lnTo>
                  <a:lnTo>
                    <a:pt x="25325" y="91298"/>
                  </a:lnTo>
                  <a:lnTo>
                    <a:pt x="48172" y="109313"/>
                  </a:lnTo>
                  <a:lnTo>
                    <a:pt x="69977" y="116624"/>
                  </a:lnTo>
                  <a:lnTo>
                    <a:pt x="88131" y="112959"/>
                  </a:lnTo>
                  <a:lnTo>
                    <a:pt x="102958" y="102963"/>
                  </a:lnTo>
                  <a:lnTo>
                    <a:pt x="112957" y="88136"/>
                  </a:lnTo>
                  <a:lnTo>
                    <a:pt x="116624" y="69977"/>
                  </a:lnTo>
                  <a:lnTo>
                    <a:pt x="109313" y="48172"/>
                  </a:lnTo>
                  <a:lnTo>
                    <a:pt x="91298" y="25325"/>
                  </a:lnTo>
                  <a:lnTo>
                    <a:pt x="68452" y="7310"/>
                  </a:lnTo>
                  <a:lnTo>
                    <a:pt x="46647" y="0"/>
                  </a:lnTo>
                  <a:close/>
                </a:path>
              </a:pathLst>
            </a:custGeom>
            <a:solidFill>
              <a:srgbClr val="EC90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44DEA978-C800-6840-A8E0-58D0DE59A031}"/>
              </a:ext>
            </a:extLst>
          </p:cNvPr>
          <p:cNvGrpSpPr/>
          <p:nvPr/>
        </p:nvGrpSpPr>
        <p:grpSpPr>
          <a:xfrm>
            <a:off x="7195542" y="4840539"/>
            <a:ext cx="907030" cy="907030"/>
            <a:chOff x="9880600" y="6603809"/>
            <a:chExt cx="1143635" cy="1143635"/>
          </a:xfrm>
        </p:grpSpPr>
        <p:sp>
          <p:nvSpPr>
            <p:cNvPr id="88" name="object 31">
              <a:extLst>
                <a:ext uri="{FF2B5EF4-FFF2-40B4-BE49-F238E27FC236}">
                  <a16:creationId xmlns:a16="http://schemas.microsoft.com/office/drawing/2014/main" id="{1286F3F2-46CD-2049-B71F-89F0530CC6D6}"/>
                </a:ext>
              </a:extLst>
            </p:cNvPr>
            <p:cNvSpPr/>
            <p:nvPr/>
          </p:nvSpPr>
          <p:spPr>
            <a:xfrm>
              <a:off x="9880600" y="6603809"/>
              <a:ext cx="1143635" cy="1143635"/>
            </a:xfrm>
            <a:custGeom>
              <a:avLst/>
              <a:gdLst/>
              <a:ahLst/>
              <a:cxnLst/>
              <a:rect l="l" t="t" r="r" b="b"/>
              <a:pathLst>
                <a:path w="1143634" h="1143634">
                  <a:moveTo>
                    <a:pt x="571690" y="0"/>
                  </a:moveTo>
                  <a:lnTo>
                    <a:pt x="524803" y="1895"/>
                  </a:lnTo>
                  <a:lnTo>
                    <a:pt x="478959" y="7482"/>
                  </a:lnTo>
                  <a:lnTo>
                    <a:pt x="434307" y="16614"/>
                  </a:lnTo>
                  <a:lnTo>
                    <a:pt x="390992" y="29145"/>
                  </a:lnTo>
                  <a:lnTo>
                    <a:pt x="349163" y="44926"/>
                  </a:lnTo>
                  <a:lnTo>
                    <a:pt x="308966" y="63811"/>
                  </a:lnTo>
                  <a:lnTo>
                    <a:pt x="270548" y="85652"/>
                  </a:lnTo>
                  <a:lnTo>
                    <a:pt x="234058" y="110303"/>
                  </a:lnTo>
                  <a:lnTo>
                    <a:pt x="199640" y="137616"/>
                  </a:lnTo>
                  <a:lnTo>
                    <a:pt x="167444" y="167444"/>
                  </a:lnTo>
                  <a:lnTo>
                    <a:pt x="137616" y="199640"/>
                  </a:lnTo>
                  <a:lnTo>
                    <a:pt x="110303" y="234058"/>
                  </a:lnTo>
                  <a:lnTo>
                    <a:pt x="85652" y="270548"/>
                  </a:lnTo>
                  <a:lnTo>
                    <a:pt x="63811" y="308966"/>
                  </a:lnTo>
                  <a:lnTo>
                    <a:pt x="44926" y="349163"/>
                  </a:lnTo>
                  <a:lnTo>
                    <a:pt x="29145" y="390992"/>
                  </a:lnTo>
                  <a:lnTo>
                    <a:pt x="16614" y="434307"/>
                  </a:lnTo>
                  <a:lnTo>
                    <a:pt x="7482" y="478959"/>
                  </a:lnTo>
                  <a:lnTo>
                    <a:pt x="1895" y="524803"/>
                  </a:lnTo>
                  <a:lnTo>
                    <a:pt x="0" y="571690"/>
                  </a:lnTo>
                  <a:lnTo>
                    <a:pt x="1895" y="618577"/>
                  </a:lnTo>
                  <a:lnTo>
                    <a:pt x="7482" y="664421"/>
                  </a:lnTo>
                  <a:lnTo>
                    <a:pt x="16614" y="709073"/>
                  </a:lnTo>
                  <a:lnTo>
                    <a:pt x="29145" y="752388"/>
                  </a:lnTo>
                  <a:lnTo>
                    <a:pt x="44926" y="794217"/>
                  </a:lnTo>
                  <a:lnTo>
                    <a:pt x="63811" y="834414"/>
                  </a:lnTo>
                  <a:lnTo>
                    <a:pt x="85652" y="872832"/>
                  </a:lnTo>
                  <a:lnTo>
                    <a:pt x="110303" y="909322"/>
                  </a:lnTo>
                  <a:lnTo>
                    <a:pt x="137616" y="943740"/>
                  </a:lnTo>
                  <a:lnTo>
                    <a:pt x="167444" y="975936"/>
                  </a:lnTo>
                  <a:lnTo>
                    <a:pt x="199640" y="1005764"/>
                  </a:lnTo>
                  <a:lnTo>
                    <a:pt x="234058" y="1033077"/>
                  </a:lnTo>
                  <a:lnTo>
                    <a:pt x="270548" y="1057728"/>
                  </a:lnTo>
                  <a:lnTo>
                    <a:pt x="308966" y="1079569"/>
                  </a:lnTo>
                  <a:lnTo>
                    <a:pt x="349163" y="1098454"/>
                  </a:lnTo>
                  <a:lnTo>
                    <a:pt x="390992" y="1114235"/>
                  </a:lnTo>
                  <a:lnTo>
                    <a:pt x="434307" y="1126766"/>
                  </a:lnTo>
                  <a:lnTo>
                    <a:pt x="478959" y="1135898"/>
                  </a:lnTo>
                  <a:lnTo>
                    <a:pt x="524803" y="1141485"/>
                  </a:lnTo>
                  <a:lnTo>
                    <a:pt x="571690" y="1143380"/>
                  </a:lnTo>
                  <a:lnTo>
                    <a:pt x="618577" y="1141485"/>
                  </a:lnTo>
                  <a:lnTo>
                    <a:pt x="664421" y="1135898"/>
                  </a:lnTo>
                  <a:lnTo>
                    <a:pt x="709073" y="1126766"/>
                  </a:lnTo>
                  <a:lnTo>
                    <a:pt x="752388" y="1114235"/>
                  </a:lnTo>
                  <a:lnTo>
                    <a:pt x="794217" y="1098454"/>
                  </a:lnTo>
                  <a:lnTo>
                    <a:pt x="834414" y="1079569"/>
                  </a:lnTo>
                  <a:lnTo>
                    <a:pt x="872832" y="1057728"/>
                  </a:lnTo>
                  <a:lnTo>
                    <a:pt x="909322" y="1033077"/>
                  </a:lnTo>
                  <a:lnTo>
                    <a:pt x="943740" y="1005764"/>
                  </a:lnTo>
                  <a:lnTo>
                    <a:pt x="975936" y="975936"/>
                  </a:lnTo>
                  <a:lnTo>
                    <a:pt x="1005764" y="943740"/>
                  </a:lnTo>
                  <a:lnTo>
                    <a:pt x="1033077" y="909322"/>
                  </a:lnTo>
                  <a:lnTo>
                    <a:pt x="1057728" y="872832"/>
                  </a:lnTo>
                  <a:lnTo>
                    <a:pt x="1079569" y="834414"/>
                  </a:lnTo>
                  <a:lnTo>
                    <a:pt x="1098454" y="794217"/>
                  </a:lnTo>
                  <a:lnTo>
                    <a:pt x="1114235" y="752388"/>
                  </a:lnTo>
                  <a:lnTo>
                    <a:pt x="1126766" y="709073"/>
                  </a:lnTo>
                  <a:lnTo>
                    <a:pt x="1135898" y="664421"/>
                  </a:lnTo>
                  <a:lnTo>
                    <a:pt x="1141485" y="618577"/>
                  </a:lnTo>
                  <a:lnTo>
                    <a:pt x="1143380" y="571690"/>
                  </a:lnTo>
                  <a:lnTo>
                    <a:pt x="1141485" y="524803"/>
                  </a:lnTo>
                  <a:lnTo>
                    <a:pt x="1135898" y="478959"/>
                  </a:lnTo>
                  <a:lnTo>
                    <a:pt x="1126766" y="434307"/>
                  </a:lnTo>
                  <a:lnTo>
                    <a:pt x="1114235" y="390992"/>
                  </a:lnTo>
                  <a:lnTo>
                    <a:pt x="1098454" y="349163"/>
                  </a:lnTo>
                  <a:lnTo>
                    <a:pt x="1079569" y="308966"/>
                  </a:lnTo>
                  <a:lnTo>
                    <a:pt x="1057728" y="270548"/>
                  </a:lnTo>
                  <a:lnTo>
                    <a:pt x="1033077" y="234058"/>
                  </a:lnTo>
                  <a:lnTo>
                    <a:pt x="1005764" y="199640"/>
                  </a:lnTo>
                  <a:lnTo>
                    <a:pt x="975936" y="167444"/>
                  </a:lnTo>
                  <a:lnTo>
                    <a:pt x="943740" y="137616"/>
                  </a:lnTo>
                  <a:lnTo>
                    <a:pt x="909322" y="110303"/>
                  </a:lnTo>
                  <a:lnTo>
                    <a:pt x="872832" y="85652"/>
                  </a:lnTo>
                  <a:lnTo>
                    <a:pt x="834414" y="63811"/>
                  </a:lnTo>
                  <a:lnTo>
                    <a:pt x="794217" y="44926"/>
                  </a:lnTo>
                  <a:lnTo>
                    <a:pt x="752388" y="29145"/>
                  </a:lnTo>
                  <a:lnTo>
                    <a:pt x="709073" y="16614"/>
                  </a:lnTo>
                  <a:lnTo>
                    <a:pt x="664421" y="7482"/>
                  </a:lnTo>
                  <a:lnTo>
                    <a:pt x="618577" y="1895"/>
                  </a:lnTo>
                  <a:lnTo>
                    <a:pt x="571690" y="0"/>
                  </a:lnTo>
                  <a:close/>
                </a:path>
              </a:pathLst>
            </a:custGeom>
            <a:solidFill>
              <a:srgbClr val="77DD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32">
              <a:extLst>
                <a:ext uri="{FF2B5EF4-FFF2-40B4-BE49-F238E27FC236}">
                  <a16:creationId xmlns:a16="http://schemas.microsoft.com/office/drawing/2014/main" id="{E4349004-6453-BD47-9516-35DD149C0E3B}"/>
                </a:ext>
              </a:extLst>
            </p:cNvPr>
            <p:cNvSpPr/>
            <p:nvPr/>
          </p:nvSpPr>
          <p:spPr>
            <a:xfrm>
              <a:off x="10220402" y="7346744"/>
              <a:ext cx="216268" cy="12976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33">
              <a:extLst>
                <a:ext uri="{FF2B5EF4-FFF2-40B4-BE49-F238E27FC236}">
                  <a16:creationId xmlns:a16="http://schemas.microsoft.com/office/drawing/2014/main" id="{2B188924-6CB7-114F-9111-35D6F99DE3CB}"/>
                </a:ext>
              </a:extLst>
            </p:cNvPr>
            <p:cNvSpPr/>
            <p:nvPr/>
          </p:nvSpPr>
          <p:spPr>
            <a:xfrm>
              <a:off x="10155523" y="6869651"/>
              <a:ext cx="648970" cy="671830"/>
            </a:xfrm>
            <a:custGeom>
              <a:avLst/>
              <a:gdLst/>
              <a:ahLst/>
              <a:cxnLst/>
              <a:rect l="l" t="t" r="r" b="b"/>
              <a:pathLst>
                <a:path w="648970" h="671829">
                  <a:moveTo>
                    <a:pt x="67525" y="0"/>
                  </a:moveTo>
                  <a:lnTo>
                    <a:pt x="31623" y="78194"/>
                  </a:lnTo>
                  <a:lnTo>
                    <a:pt x="24327" y="134502"/>
                  </a:lnTo>
                  <a:lnTo>
                    <a:pt x="21938" y="187158"/>
                  </a:lnTo>
                  <a:lnTo>
                    <a:pt x="24409" y="235521"/>
                  </a:lnTo>
                  <a:lnTo>
                    <a:pt x="24499" y="236702"/>
                  </a:lnTo>
                  <a:lnTo>
                    <a:pt x="31879" y="282583"/>
                  </a:lnTo>
                  <a:lnTo>
                    <a:pt x="44208" y="325884"/>
                  </a:lnTo>
                  <a:lnTo>
                    <a:pt x="61442" y="366598"/>
                  </a:lnTo>
                  <a:lnTo>
                    <a:pt x="36004" y="393170"/>
                  </a:lnTo>
                  <a:lnTo>
                    <a:pt x="16643" y="424675"/>
                  </a:lnTo>
                  <a:lnTo>
                    <a:pt x="4321" y="460170"/>
                  </a:lnTo>
                  <a:lnTo>
                    <a:pt x="0" y="498716"/>
                  </a:lnTo>
                  <a:lnTo>
                    <a:pt x="6179" y="544711"/>
                  </a:lnTo>
                  <a:lnTo>
                    <a:pt x="23620" y="586043"/>
                  </a:lnTo>
                  <a:lnTo>
                    <a:pt x="50673" y="621061"/>
                  </a:lnTo>
                  <a:lnTo>
                    <a:pt x="85688" y="648117"/>
                  </a:lnTo>
                  <a:lnTo>
                    <a:pt x="127017" y="665560"/>
                  </a:lnTo>
                  <a:lnTo>
                    <a:pt x="173012" y="671741"/>
                  </a:lnTo>
                  <a:lnTo>
                    <a:pt x="219007" y="665560"/>
                  </a:lnTo>
                  <a:lnTo>
                    <a:pt x="260339" y="648117"/>
                  </a:lnTo>
                  <a:lnTo>
                    <a:pt x="285749" y="628484"/>
                  </a:lnTo>
                  <a:lnTo>
                    <a:pt x="173012" y="628484"/>
                  </a:lnTo>
                  <a:lnTo>
                    <a:pt x="122551" y="618270"/>
                  </a:lnTo>
                  <a:lnTo>
                    <a:pt x="81302" y="590432"/>
                  </a:lnTo>
                  <a:lnTo>
                    <a:pt x="53468" y="549178"/>
                  </a:lnTo>
                  <a:lnTo>
                    <a:pt x="43256" y="498716"/>
                  </a:lnTo>
                  <a:lnTo>
                    <a:pt x="53468" y="448256"/>
                  </a:lnTo>
                  <a:lnTo>
                    <a:pt x="81302" y="407006"/>
                  </a:lnTo>
                  <a:lnTo>
                    <a:pt x="122551" y="379172"/>
                  </a:lnTo>
                  <a:lnTo>
                    <a:pt x="173012" y="368960"/>
                  </a:lnTo>
                  <a:lnTo>
                    <a:pt x="285756" y="368960"/>
                  </a:lnTo>
                  <a:lnTo>
                    <a:pt x="260339" y="349324"/>
                  </a:lnTo>
                  <a:lnTo>
                    <a:pt x="245384" y="343014"/>
                  </a:lnTo>
                  <a:lnTo>
                    <a:pt x="97955" y="343014"/>
                  </a:lnTo>
                  <a:lnTo>
                    <a:pt x="82517" y="304887"/>
                  </a:lnTo>
                  <a:lnTo>
                    <a:pt x="71877" y="264280"/>
                  </a:lnTo>
                  <a:lnTo>
                    <a:pt x="66030" y="220772"/>
                  </a:lnTo>
                  <a:lnTo>
                    <a:pt x="64973" y="173941"/>
                  </a:lnTo>
                  <a:lnTo>
                    <a:pt x="68703" y="123368"/>
                  </a:lnTo>
                  <a:lnTo>
                    <a:pt x="77216" y="68630"/>
                  </a:lnTo>
                  <a:lnTo>
                    <a:pt x="138350" y="68630"/>
                  </a:lnTo>
                  <a:lnTo>
                    <a:pt x="113601" y="44176"/>
                  </a:lnTo>
                  <a:lnTo>
                    <a:pt x="81114" y="8635"/>
                  </a:lnTo>
                  <a:lnTo>
                    <a:pt x="75755" y="2552"/>
                  </a:lnTo>
                  <a:lnTo>
                    <a:pt x="67525" y="0"/>
                  </a:lnTo>
                  <a:close/>
                </a:path>
                <a:path w="648970" h="671829">
                  <a:moveTo>
                    <a:pt x="285756" y="368960"/>
                  </a:moveTo>
                  <a:lnTo>
                    <a:pt x="173012" y="368960"/>
                  </a:lnTo>
                  <a:lnTo>
                    <a:pt x="223474" y="379172"/>
                  </a:lnTo>
                  <a:lnTo>
                    <a:pt x="264728" y="407006"/>
                  </a:lnTo>
                  <a:lnTo>
                    <a:pt x="292566" y="448256"/>
                  </a:lnTo>
                  <a:lnTo>
                    <a:pt x="302780" y="498716"/>
                  </a:lnTo>
                  <a:lnTo>
                    <a:pt x="292566" y="549178"/>
                  </a:lnTo>
                  <a:lnTo>
                    <a:pt x="264728" y="590432"/>
                  </a:lnTo>
                  <a:lnTo>
                    <a:pt x="223474" y="618270"/>
                  </a:lnTo>
                  <a:lnTo>
                    <a:pt x="173012" y="628484"/>
                  </a:lnTo>
                  <a:lnTo>
                    <a:pt x="285749" y="628484"/>
                  </a:lnTo>
                  <a:lnTo>
                    <a:pt x="295357" y="621061"/>
                  </a:lnTo>
                  <a:lnTo>
                    <a:pt x="322413" y="586043"/>
                  </a:lnTo>
                  <a:lnTo>
                    <a:pt x="339855" y="544711"/>
                  </a:lnTo>
                  <a:lnTo>
                    <a:pt x="346036" y="498716"/>
                  </a:lnTo>
                  <a:lnTo>
                    <a:pt x="339855" y="452721"/>
                  </a:lnTo>
                  <a:lnTo>
                    <a:pt x="322413" y="411392"/>
                  </a:lnTo>
                  <a:lnTo>
                    <a:pt x="295357" y="376377"/>
                  </a:lnTo>
                  <a:lnTo>
                    <a:pt x="285756" y="368960"/>
                  </a:lnTo>
                  <a:close/>
                </a:path>
                <a:path w="648970" h="671829">
                  <a:moveTo>
                    <a:pt x="138350" y="68630"/>
                  </a:moveTo>
                  <a:lnTo>
                    <a:pt x="77216" y="68630"/>
                  </a:lnTo>
                  <a:lnTo>
                    <a:pt x="108323" y="100050"/>
                  </a:lnTo>
                  <a:lnTo>
                    <a:pt x="141736" y="130127"/>
                  </a:lnTo>
                  <a:lnTo>
                    <a:pt x="177715" y="158084"/>
                  </a:lnTo>
                  <a:lnTo>
                    <a:pt x="216521" y="183148"/>
                  </a:lnTo>
                  <a:lnTo>
                    <a:pt x="258415" y="204541"/>
                  </a:lnTo>
                  <a:lnTo>
                    <a:pt x="303657" y="221487"/>
                  </a:lnTo>
                  <a:lnTo>
                    <a:pt x="303085" y="227253"/>
                  </a:lnTo>
                  <a:lnTo>
                    <a:pt x="302911" y="230587"/>
                  </a:lnTo>
                  <a:lnTo>
                    <a:pt x="302789" y="239077"/>
                  </a:lnTo>
                  <a:lnTo>
                    <a:pt x="308953" y="284959"/>
                  </a:lnTo>
                  <a:lnTo>
                    <a:pt x="326374" y="326243"/>
                  </a:lnTo>
                  <a:lnTo>
                    <a:pt x="353396" y="361219"/>
                  </a:lnTo>
                  <a:lnTo>
                    <a:pt x="388373" y="388241"/>
                  </a:lnTo>
                  <a:lnTo>
                    <a:pt x="429657" y="405662"/>
                  </a:lnTo>
                  <a:lnTo>
                    <a:pt x="475602" y="411835"/>
                  </a:lnTo>
                  <a:lnTo>
                    <a:pt x="521548" y="405662"/>
                  </a:lnTo>
                  <a:lnTo>
                    <a:pt x="562834" y="388241"/>
                  </a:lnTo>
                  <a:lnTo>
                    <a:pt x="588287" y="368579"/>
                  </a:lnTo>
                  <a:lnTo>
                    <a:pt x="475602" y="368579"/>
                  </a:lnTo>
                  <a:lnTo>
                    <a:pt x="425214" y="358380"/>
                  </a:lnTo>
                  <a:lnTo>
                    <a:pt x="384025" y="330585"/>
                  </a:lnTo>
                  <a:lnTo>
                    <a:pt x="356233" y="289396"/>
                  </a:lnTo>
                  <a:lnTo>
                    <a:pt x="346049" y="239077"/>
                  </a:lnTo>
                  <a:lnTo>
                    <a:pt x="346147" y="235521"/>
                  </a:lnTo>
                  <a:lnTo>
                    <a:pt x="346265" y="234327"/>
                  </a:lnTo>
                  <a:lnTo>
                    <a:pt x="346392" y="231978"/>
                  </a:lnTo>
                  <a:lnTo>
                    <a:pt x="426791" y="231978"/>
                  </a:lnTo>
                  <a:lnTo>
                    <a:pt x="430641" y="226475"/>
                  </a:lnTo>
                  <a:lnTo>
                    <a:pt x="432511" y="218274"/>
                  </a:lnTo>
                  <a:lnTo>
                    <a:pt x="431099" y="209805"/>
                  </a:lnTo>
                  <a:lnTo>
                    <a:pt x="426700" y="202782"/>
                  </a:lnTo>
                  <a:lnTo>
                    <a:pt x="419988" y="197924"/>
                  </a:lnTo>
                  <a:lnTo>
                    <a:pt x="411632" y="195948"/>
                  </a:lnTo>
                  <a:lnTo>
                    <a:pt x="397175" y="195200"/>
                  </a:lnTo>
                  <a:lnTo>
                    <a:pt x="383054" y="193927"/>
                  </a:lnTo>
                  <a:lnTo>
                    <a:pt x="369252" y="192156"/>
                  </a:lnTo>
                  <a:lnTo>
                    <a:pt x="355752" y="189915"/>
                  </a:lnTo>
                  <a:lnTo>
                    <a:pt x="362018" y="179374"/>
                  </a:lnTo>
                  <a:lnTo>
                    <a:pt x="313563" y="179374"/>
                  </a:lnTo>
                  <a:lnTo>
                    <a:pt x="267021" y="161137"/>
                  </a:lnTo>
                  <a:lnTo>
                    <a:pt x="224218" y="137558"/>
                  </a:lnTo>
                  <a:lnTo>
                    <a:pt x="184689" y="109578"/>
                  </a:lnTo>
                  <a:lnTo>
                    <a:pt x="147971" y="78137"/>
                  </a:lnTo>
                  <a:lnTo>
                    <a:pt x="138350" y="68630"/>
                  </a:lnTo>
                  <a:close/>
                </a:path>
                <a:path w="648970" h="671829">
                  <a:moveTo>
                    <a:pt x="589801" y="109435"/>
                  </a:moveTo>
                  <a:lnTo>
                    <a:pt x="475602" y="109435"/>
                  </a:lnTo>
                  <a:lnTo>
                    <a:pt x="525991" y="119634"/>
                  </a:lnTo>
                  <a:lnTo>
                    <a:pt x="567185" y="147431"/>
                  </a:lnTo>
                  <a:lnTo>
                    <a:pt x="594981" y="188624"/>
                  </a:lnTo>
                  <a:lnTo>
                    <a:pt x="605177" y="239001"/>
                  </a:lnTo>
                  <a:lnTo>
                    <a:pt x="594981" y="289396"/>
                  </a:lnTo>
                  <a:lnTo>
                    <a:pt x="567185" y="330585"/>
                  </a:lnTo>
                  <a:lnTo>
                    <a:pt x="525991" y="358380"/>
                  </a:lnTo>
                  <a:lnTo>
                    <a:pt x="475602" y="368579"/>
                  </a:lnTo>
                  <a:lnTo>
                    <a:pt x="588287" y="368579"/>
                  </a:lnTo>
                  <a:lnTo>
                    <a:pt x="597814" y="361219"/>
                  </a:lnTo>
                  <a:lnTo>
                    <a:pt x="624839" y="326243"/>
                  </a:lnTo>
                  <a:lnTo>
                    <a:pt x="642262" y="284959"/>
                  </a:lnTo>
                  <a:lnTo>
                    <a:pt x="648428" y="239077"/>
                  </a:lnTo>
                  <a:lnTo>
                    <a:pt x="647932" y="225711"/>
                  </a:lnTo>
                  <a:lnTo>
                    <a:pt x="640664" y="187617"/>
                  </a:lnTo>
                  <a:lnTo>
                    <a:pt x="618921" y="142379"/>
                  </a:lnTo>
                  <a:lnTo>
                    <a:pt x="594845" y="113908"/>
                  </a:lnTo>
                  <a:lnTo>
                    <a:pt x="589801" y="109435"/>
                  </a:lnTo>
                  <a:close/>
                </a:path>
                <a:path w="648970" h="671829">
                  <a:moveTo>
                    <a:pt x="426791" y="231978"/>
                  </a:moveTo>
                  <a:lnTo>
                    <a:pt x="346392" y="231978"/>
                  </a:lnTo>
                  <a:lnTo>
                    <a:pt x="353593" y="233349"/>
                  </a:lnTo>
                  <a:lnTo>
                    <a:pt x="360921" y="234518"/>
                  </a:lnTo>
                  <a:lnTo>
                    <a:pt x="368363" y="235521"/>
                  </a:lnTo>
                  <a:lnTo>
                    <a:pt x="368160" y="236702"/>
                  </a:lnTo>
                  <a:lnTo>
                    <a:pt x="367770" y="237520"/>
                  </a:lnTo>
                  <a:lnTo>
                    <a:pt x="367667" y="239077"/>
                  </a:lnTo>
                  <a:lnTo>
                    <a:pt x="376150" y="280980"/>
                  </a:lnTo>
                  <a:lnTo>
                    <a:pt x="399310" y="315298"/>
                  </a:lnTo>
                  <a:lnTo>
                    <a:pt x="433628" y="338454"/>
                  </a:lnTo>
                  <a:lnTo>
                    <a:pt x="475602" y="346951"/>
                  </a:lnTo>
                  <a:lnTo>
                    <a:pt x="517574" y="338454"/>
                  </a:lnTo>
                  <a:lnTo>
                    <a:pt x="551888" y="315298"/>
                  </a:lnTo>
                  <a:lnTo>
                    <a:pt x="559717" y="303695"/>
                  </a:lnTo>
                  <a:lnTo>
                    <a:pt x="475602" y="303695"/>
                  </a:lnTo>
                  <a:lnTo>
                    <a:pt x="450452" y="298603"/>
                  </a:lnTo>
                  <a:lnTo>
                    <a:pt x="429891" y="284726"/>
                  </a:lnTo>
                  <a:lnTo>
                    <a:pt x="416079" y="264280"/>
                  </a:lnTo>
                  <a:lnTo>
                    <a:pt x="410921" y="239077"/>
                  </a:lnTo>
                  <a:lnTo>
                    <a:pt x="419220" y="237520"/>
                  </a:lnTo>
                  <a:lnTo>
                    <a:pt x="426009" y="233095"/>
                  </a:lnTo>
                  <a:lnTo>
                    <a:pt x="426791" y="231978"/>
                  </a:lnTo>
                  <a:close/>
                </a:path>
                <a:path w="648970" h="671829">
                  <a:moveTo>
                    <a:pt x="173012" y="325704"/>
                  </a:moveTo>
                  <a:lnTo>
                    <a:pt x="153115" y="326865"/>
                  </a:lnTo>
                  <a:lnTo>
                    <a:pt x="133902" y="330244"/>
                  </a:lnTo>
                  <a:lnTo>
                    <a:pt x="115479" y="335680"/>
                  </a:lnTo>
                  <a:lnTo>
                    <a:pt x="97955" y="343014"/>
                  </a:lnTo>
                  <a:lnTo>
                    <a:pt x="245384" y="343014"/>
                  </a:lnTo>
                  <a:lnTo>
                    <a:pt x="219007" y="331884"/>
                  </a:lnTo>
                  <a:lnTo>
                    <a:pt x="173012" y="325704"/>
                  </a:lnTo>
                  <a:close/>
                </a:path>
                <a:path w="648970" h="671829">
                  <a:moveTo>
                    <a:pt x="561924" y="217385"/>
                  </a:moveTo>
                  <a:lnTo>
                    <a:pt x="553497" y="219084"/>
                  </a:lnTo>
                  <a:lnTo>
                    <a:pt x="546623" y="223716"/>
                  </a:lnTo>
                  <a:lnTo>
                    <a:pt x="541993" y="230587"/>
                  </a:lnTo>
                  <a:lnTo>
                    <a:pt x="535204" y="264159"/>
                  </a:lnTo>
                  <a:lnTo>
                    <a:pt x="521327" y="284726"/>
                  </a:lnTo>
                  <a:lnTo>
                    <a:pt x="500728" y="298609"/>
                  </a:lnTo>
                  <a:lnTo>
                    <a:pt x="475602" y="303695"/>
                  </a:lnTo>
                  <a:lnTo>
                    <a:pt x="559717" y="303695"/>
                  </a:lnTo>
                  <a:lnTo>
                    <a:pt x="575043" y="280980"/>
                  </a:lnTo>
                  <a:lnTo>
                    <a:pt x="583539" y="239001"/>
                  </a:lnTo>
                  <a:lnTo>
                    <a:pt x="581842" y="230587"/>
                  </a:lnTo>
                  <a:lnTo>
                    <a:pt x="577213" y="223716"/>
                  </a:lnTo>
                  <a:lnTo>
                    <a:pt x="570343" y="219084"/>
                  </a:lnTo>
                  <a:lnTo>
                    <a:pt x="561924" y="217385"/>
                  </a:lnTo>
                  <a:close/>
                </a:path>
                <a:path w="648970" h="671829">
                  <a:moveTo>
                    <a:pt x="475602" y="66179"/>
                  </a:moveTo>
                  <a:lnTo>
                    <a:pt x="416179" y="76666"/>
                  </a:lnTo>
                  <a:lnTo>
                    <a:pt x="365671" y="105651"/>
                  </a:lnTo>
                  <a:lnTo>
                    <a:pt x="332295" y="142379"/>
                  </a:lnTo>
                  <a:lnTo>
                    <a:pt x="313563" y="179374"/>
                  </a:lnTo>
                  <a:lnTo>
                    <a:pt x="362018" y="179374"/>
                  </a:lnTo>
                  <a:lnTo>
                    <a:pt x="375057" y="157441"/>
                  </a:lnTo>
                  <a:lnTo>
                    <a:pt x="402675" y="131987"/>
                  </a:lnTo>
                  <a:lnTo>
                    <a:pt x="436794" y="115377"/>
                  </a:lnTo>
                  <a:lnTo>
                    <a:pt x="475602" y="109435"/>
                  </a:lnTo>
                  <a:lnTo>
                    <a:pt x="589801" y="109435"/>
                  </a:lnTo>
                  <a:lnTo>
                    <a:pt x="585533" y="105651"/>
                  </a:lnTo>
                  <a:lnTo>
                    <a:pt x="561629" y="89078"/>
                  </a:lnTo>
                  <a:lnTo>
                    <a:pt x="535030" y="76666"/>
                  </a:lnTo>
                  <a:lnTo>
                    <a:pt x="506200" y="68878"/>
                  </a:lnTo>
                  <a:lnTo>
                    <a:pt x="475602" y="66179"/>
                  </a:lnTo>
                  <a:close/>
                </a:path>
              </a:pathLst>
            </a:custGeom>
            <a:solidFill>
              <a:srgbClr val="E344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3361BE51-1891-F341-8C9B-9E82ABA2D55C}"/>
              </a:ext>
            </a:extLst>
          </p:cNvPr>
          <p:cNvGrpSpPr/>
          <p:nvPr/>
        </p:nvGrpSpPr>
        <p:grpSpPr>
          <a:xfrm>
            <a:off x="9875580" y="400930"/>
            <a:ext cx="953867" cy="953867"/>
            <a:chOff x="12795068" y="836791"/>
            <a:chExt cx="1202690" cy="1202690"/>
          </a:xfrm>
        </p:grpSpPr>
        <p:sp>
          <p:nvSpPr>
            <p:cNvPr id="92" name="object 34">
              <a:extLst>
                <a:ext uri="{FF2B5EF4-FFF2-40B4-BE49-F238E27FC236}">
                  <a16:creationId xmlns:a16="http://schemas.microsoft.com/office/drawing/2014/main" id="{3E819C52-4E40-1844-AEE1-B9455EF26403}"/>
                </a:ext>
              </a:extLst>
            </p:cNvPr>
            <p:cNvSpPr/>
            <p:nvPr/>
          </p:nvSpPr>
          <p:spPr>
            <a:xfrm>
              <a:off x="12795068" y="836791"/>
              <a:ext cx="1202690" cy="1202690"/>
            </a:xfrm>
            <a:custGeom>
              <a:avLst/>
              <a:gdLst/>
              <a:ahLst/>
              <a:cxnLst/>
              <a:rect l="l" t="t" r="r" b="b"/>
              <a:pathLst>
                <a:path w="1202690" h="1202689">
                  <a:moveTo>
                    <a:pt x="601205" y="0"/>
                  </a:moveTo>
                  <a:lnTo>
                    <a:pt x="554222" y="1808"/>
                  </a:lnTo>
                  <a:lnTo>
                    <a:pt x="508228" y="7145"/>
                  </a:lnTo>
                  <a:lnTo>
                    <a:pt x="463356" y="15877"/>
                  </a:lnTo>
                  <a:lnTo>
                    <a:pt x="419741" y="27871"/>
                  </a:lnTo>
                  <a:lnTo>
                    <a:pt x="377515" y="42991"/>
                  </a:lnTo>
                  <a:lnTo>
                    <a:pt x="336813" y="61106"/>
                  </a:lnTo>
                  <a:lnTo>
                    <a:pt x="297768" y="82081"/>
                  </a:lnTo>
                  <a:lnTo>
                    <a:pt x="260514" y="105782"/>
                  </a:lnTo>
                  <a:lnTo>
                    <a:pt x="225185" y="132076"/>
                  </a:lnTo>
                  <a:lnTo>
                    <a:pt x="191913" y="160829"/>
                  </a:lnTo>
                  <a:lnTo>
                    <a:pt x="160834" y="191908"/>
                  </a:lnTo>
                  <a:lnTo>
                    <a:pt x="132080" y="225179"/>
                  </a:lnTo>
                  <a:lnTo>
                    <a:pt x="105785" y="260509"/>
                  </a:lnTo>
                  <a:lnTo>
                    <a:pt x="82083" y="297763"/>
                  </a:lnTo>
                  <a:lnTo>
                    <a:pt x="61108" y="336808"/>
                  </a:lnTo>
                  <a:lnTo>
                    <a:pt x="42993" y="377510"/>
                  </a:lnTo>
                  <a:lnTo>
                    <a:pt x="27872" y="419736"/>
                  </a:lnTo>
                  <a:lnTo>
                    <a:pt x="15878" y="463352"/>
                  </a:lnTo>
                  <a:lnTo>
                    <a:pt x="7146" y="508225"/>
                  </a:lnTo>
                  <a:lnTo>
                    <a:pt x="1808" y="554220"/>
                  </a:lnTo>
                  <a:lnTo>
                    <a:pt x="0" y="601205"/>
                  </a:lnTo>
                  <a:lnTo>
                    <a:pt x="1808" y="648189"/>
                  </a:lnTo>
                  <a:lnTo>
                    <a:pt x="7146" y="694185"/>
                  </a:lnTo>
                  <a:lnTo>
                    <a:pt x="15878" y="739057"/>
                  </a:lnTo>
                  <a:lnTo>
                    <a:pt x="27872" y="782673"/>
                  </a:lnTo>
                  <a:lnTo>
                    <a:pt x="42993" y="824899"/>
                  </a:lnTo>
                  <a:lnTo>
                    <a:pt x="61108" y="865602"/>
                  </a:lnTo>
                  <a:lnTo>
                    <a:pt x="82083" y="904647"/>
                  </a:lnTo>
                  <a:lnTo>
                    <a:pt x="105785" y="941901"/>
                  </a:lnTo>
                  <a:lnTo>
                    <a:pt x="132080" y="977230"/>
                  </a:lnTo>
                  <a:lnTo>
                    <a:pt x="160834" y="1010501"/>
                  </a:lnTo>
                  <a:lnTo>
                    <a:pt x="191913" y="1041580"/>
                  </a:lnTo>
                  <a:lnTo>
                    <a:pt x="225185" y="1070334"/>
                  </a:lnTo>
                  <a:lnTo>
                    <a:pt x="260514" y="1096628"/>
                  </a:lnTo>
                  <a:lnTo>
                    <a:pt x="297768" y="1120329"/>
                  </a:lnTo>
                  <a:lnTo>
                    <a:pt x="336813" y="1141304"/>
                  </a:lnTo>
                  <a:lnTo>
                    <a:pt x="377515" y="1159418"/>
                  </a:lnTo>
                  <a:lnTo>
                    <a:pt x="419741" y="1174539"/>
                  </a:lnTo>
                  <a:lnTo>
                    <a:pt x="463356" y="1186532"/>
                  </a:lnTo>
                  <a:lnTo>
                    <a:pt x="508228" y="1195264"/>
                  </a:lnTo>
                  <a:lnTo>
                    <a:pt x="554222" y="1200601"/>
                  </a:lnTo>
                  <a:lnTo>
                    <a:pt x="601205" y="1202410"/>
                  </a:lnTo>
                  <a:lnTo>
                    <a:pt x="648189" y="1200601"/>
                  </a:lnTo>
                  <a:lnTo>
                    <a:pt x="694185" y="1195264"/>
                  </a:lnTo>
                  <a:lnTo>
                    <a:pt x="739057" y="1186532"/>
                  </a:lnTo>
                  <a:lnTo>
                    <a:pt x="782673" y="1174539"/>
                  </a:lnTo>
                  <a:lnTo>
                    <a:pt x="824899" y="1159418"/>
                  </a:lnTo>
                  <a:lnTo>
                    <a:pt x="865602" y="1141304"/>
                  </a:lnTo>
                  <a:lnTo>
                    <a:pt x="904647" y="1120329"/>
                  </a:lnTo>
                  <a:lnTo>
                    <a:pt x="941901" y="1096628"/>
                  </a:lnTo>
                  <a:lnTo>
                    <a:pt x="977230" y="1070334"/>
                  </a:lnTo>
                  <a:lnTo>
                    <a:pt x="1010501" y="1041580"/>
                  </a:lnTo>
                  <a:lnTo>
                    <a:pt x="1041580" y="1010501"/>
                  </a:lnTo>
                  <a:lnTo>
                    <a:pt x="1070334" y="977230"/>
                  </a:lnTo>
                  <a:lnTo>
                    <a:pt x="1096628" y="941901"/>
                  </a:lnTo>
                  <a:lnTo>
                    <a:pt x="1120329" y="904647"/>
                  </a:lnTo>
                  <a:lnTo>
                    <a:pt x="1141304" y="865602"/>
                  </a:lnTo>
                  <a:lnTo>
                    <a:pt x="1159418" y="824899"/>
                  </a:lnTo>
                  <a:lnTo>
                    <a:pt x="1174539" y="782673"/>
                  </a:lnTo>
                  <a:lnTo>
                    <a:pt x="1186532" y="739057"/>
                  </a:lnTo>
                  <a:lnTo>
                    <a:pt x="1195264" y="694185"/>
                  </a:lnTo>
                  <a:lnTo>
                    <a:pt x="1200601" y="648189"/>
                  </a:lnTo>
                  <a:lnTo>
                    <a:pt x="1202410" y="601205"/>
                  </a:lnTo>
                  <a:lnTo>
                    <a:pt x="1200601" y="554220"/>
                  </a:lnTo>
                  <a:lnTo>
                    <a:pt x="1195264" y="508225"/>
                  </a:lnTo>
                  <a:lnTo>
                    <a:pt x="1186532" y="463352"/>
                  </a:lnTo>
                  <a:lnTo>
                    <a:pt x="1174539" y="419736"/>
                  </a:lnTo>
                  <a:lnTo>
                    <a:pt x="1159418" y="377510"/>
                  </a:lnTo>
                  <a:lnTo>
                    <a:pt x="1141304" y="336808"/>
                  </a:lnTo>
                  <a:lnTo>
                    <a:pt x="1120329" y="297763"/>
                  </a:lnTo>
                  <a:lnTo>
                    <a:pt x="1096628" y="260509"/>
                  </a:lnTo>
                  <a:lnTo>
                    <a:pt x="1070334" y="225179"/>
                  </a:lnTo>
                  <a:lnTo>
                    <a:pt x="1041580" y="191908"/>
                  </a:lnTo>
                  <a:lnTo>
                    <a:pt x="1010501" y="160829"/>
                  </a:lnTo>
                  <a:lnTo>
                    <a:pt x="977230" y="132076"/>
                  </a:lnTo>
                  <a:lnTo>
                    <a:pt x="941901" y="105782"/>
                  </a:lnTo>
                  <a:lnTo>
                    <a:pt x="904647" y="82081"/>
                  </a:lnTo>
                  <a:lnTo>
                    <a:pt x="865602" y="61106"/>
                  </a:lnTo>
                  <a:lnTo>
                    <a:pt x="824899" y="42991"/>
                  </a:lnTo>
                  <a:lnTo>
                    <a:pt x="782673" y="27871"/>
                  </a:lnTo>
                  <a:lnTo>
                    <a:pt x="739057" y="15877"/>
                  </a:lnTo>
                  <a:lnTo>
                    <a:pt x="694185" y="7145"/>
                  </a:lnTo>
                  <a:lnTo>
                    <a:pt x="648189" y="1808"/>
                  </a:lnTo>
                  <a:lnTo>
                    <a:pt x="601205" y="0"/>
                  </a:lnTo>
                  <a:close/>
                </a:path>
              </a:pathLst>
            </a:custGeom>
            <a:solidFill>
              <a:srgbClr val="E17C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35">
              <a:extLst>
                <a:ext uri="{FF2B5EF4-FFF2-40B4-BE49-F238E27FC236}">
                  <a16:creationId xmlns:a16="http://schemas.microsoft.com/office/drawing/2014/main" id="{36DD0F54-3306-7741-9AD4-FD9A40475E99}"/>
                </a:ext>
              </a:extLst>
            </p:cNvPr>
            <p:cNvSpPr/>
            <p:nvPr/>
          </p:nvSpPr>
          <p:spPr>
            <a:xfrm>
              <a:off x="13281846" y="1169780"/>
              <a:ext cx="102730" cy="10273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36">
              <a:extLst>
                <a:ext uri="{FF2B5EF4-FFF2-40B4-BE49-F238E27FC236}">
                  <a16:creationId xmlns:a16="http://schemas.microsoft.com/office/drawing/2014/main" id="{BD3F6067-2AF1-4844-AAFD-2A5DE963888E}"/>
                </a:ext>
              </a:extLst>
            </p:cNvPr>
            <p:cNvSpPr/>
            <p:nvPr/>
          </p:nvSpPr>
          <p:spPr>
            <a:xfrm>
              <a:off x="13076390" y="1087603"/>
              <a:ext cx="656590" cy="657860"/>
            </a:xfrm>
            <a:custGeom>
              <a:avLst/>
              <a:gdLst/>
              <a:ahLst/>
              <a:cxnLst/>
              <a:rect l="l" t="t" r="r" b="b"/>
              <a:pathLst>
                <a:path w="656590" h="657860">
                  <a:moveTo>
                    <a:pt x="195186" y="0"/>
                  </a:moveTo>
                  <a:lnTo>
                    <a:pt x="150488" y="5163"/>
                  </a:lnTo>
                  <a:lnTo>
                    <a:pt x="109426" y="19867"/>
                  </a:lnTo>
                  <a:lnTo>
                    <a:pt x="73182" y="42931"/>
                  </a:lnTo>
                  <a:lnTo>
                    <a:pt x="42936" y="73174"/>
                  </a:lnTo>
                  <a:lnTo>
                    <a:pt x="19870" y="109416"/>
                  </a:lnTo>
                  <a:lnTo>
                    <a:pt x="5164" y="150476"/>
                  </a:lnTo>
                  <a:lnTo>
                    <a:pt x="0" y="195173"/>
                  </a:lnTo>
                  <a:lnTo>
                    <a:pt x="3689" y="232927"/>
                  </a:lnTo>
                  <a:lnTo>
                    <a:pt x="14273" y="268222"/>
                  </a:lnTo>
                  <a:lnTo>
                    <a:pt x="31027" y="300381"/>
                  </a:lnTo>
                  <a:lnTo>
                    <a:pt x="53225" y="328726"/>
                  </a:lnTo>
                  <a:lnTo>
                    <a:pt x="31027" y="357070"/>
                  </a:lnTo>
                  <a:lnTo>
                    <a:pt x="14273" y="389224"/>
                  </a:lnTo>
                  <a:lnTo>
                    <a:pt x="3689" y="424515"/>
                  </a:lnTo>
                  <a:lnTo>
                    <a:pt x="0" y="462267"/>
                  </a:lnTo>
                  <a:lnTo>
                    <a:pt x="5164" y="506965"/>
                  </a:lnTo>
                  <a:lnTo>
                    <a:pt x="19870" y="548027"/>
                  </a:lnTo>
                  <a:lnTo>
                    <a:pt x="42936" y="584271"/>
                  </a:lnTo>
                  <a:lnTo>
                    <a:pt x="73182" y="614517"/>
                  </a:lnTo>
                  <a:lnTo>
                    <a:pt x="109426" y="637583"/>
                  </a:lnTo>
                  <a:lnTo>
                    <a:pt x="150488" y="652289"/>
                  </a:lnTo>
                  <a:lnTo>
                    <a:pt x="195186" y="657453"/>
                  </a:lnTo>
                  <a:lnTo>
                    <a:pt x="246425" y="650619"/>
                  </a:lnTo>
                  <a:lnTo>
                    <a:pt x="292567" y="631328"/>
                  </a:lnTo>
                  <a:lnTo>
                    <a:pt x="312201" y="616356"/>
                  </a:lnTo>
                  <a:lnTo>
                    <a:pt x="195186" y="616356"/>
                  </a:lnTo>
                  <a:lnTo>
                    <a:pt x="146530" y="608488"/>
                  </a:lnTo>
                  <a:lnTo>
                    <a:pt x="104237" y="586590"/>
                  </a:lnTo>
                  <a:lnTo>
                    <a:pt x="70863" y="553216"/>
                  </a:lnTo>
                  <a:lnTo>
                    <a:pt x="48964" y="510923"/>
                  </a:lnTo>
                  <a:lnTo>
                    <a:pt x="41097" y="462267"/>
                  </a:lnTo>
                  <a:lnTo>
                    <a:pt x="48964" y="413611"/>
                  </a:lnTo>
                  <a:lnTo>
                    <a:pt x="70863" y="371318"/>
                  </a:lnTo>
                  <a:lnTo>
                    <a:pt x="104237" y="337944"/>
                  </a:lnTo>
                  <a:lnTo>
                    <a:pt x="146530" y="316045"/>
                  </a:lnTo>
                  <a:lnTo>
                    <a:pt x="195186" y="308178"/>
                  </a:lnTo>
                  <a:lnTo>
                    <a:pt x="314450" y="308178"/>
                  </a:lnTo>
                  <a:lnTo>
                    <a:pt x="311873" y="306184"/>
                  </a:lnTo>
                  <a:lnTo>
                    <a:pt x="313125" y="301866"/>
                  </a:lnTo>
                  <a:lnTo>
                    <a:pt x="84251" y="301866"/>
                  </a:lnTo>
                  <a:lnTo>
                    <a:pt x="66262" y="279328"/>
                  </a:lnTo>
                  <a:lnTo>
                    <a:pt x="52678" y="253658"/>
                  </a:lnTo>
                  <a:lnTo>
                    <a:pt x="44091" y="225419"/>
                  </a:lnTo>
                  <a:lnTo>
                    <a:pt x="41097" y="195173"/>
                  </a:lnTo>
                  <a:lnTo>
                    <a:pt x="48974" y="146504"/>
                  </a:lnTo>
                  <a:lnTo>
                    <a:pt x="70863" y="104230"/>
                  </a:lnTo>
                  <a:lnTo>
                    <a:pt x="104237" y="70854"/>
                  </a:lnTo>
                  <a:lnTo>
                    <a:pt x="146530" y="48953"/>
                  </a:lnTo>
                  <a:lnTo>
                    <a:pt x="195186" y="41084"/>
                  </a:lnTo>
                  <a:lnTo>
                    <a:pt x="313527" y="41084"/>
                  </a:lnTo>
                  <a:lnTo>
                    <a:pt x="283441" y="21144"/>
                  </a:lnTo>
                  <a:lnTo>
                    <a:pt x="241281" y="5503"/>
                  </a:lnTo>
                  <a:lnTo>
                    <a:pt x="195186" y="0"/>
                  </a:lnTo>
                  <a:close/>
                </a:path>
                <a:path w="656590" h="657860">
                  <a:moveTo>
                    <a:pt x="314450" y="308178"/>
                  </a:moveTo>
                  <a:lnTo>
                    <a:pt x="195186" y="308178"/>
                  </a:lnTo>
                  <a:lnTo>
                    <a:pt x="243837" y="316045"/>
                  </a:lnTo>
                  <a:lnTo>
                    <a:pt x="286129" y="337944"/>
                  </a:lnTo>
                  <a:lnTo>
                    <a:pt x="319505" y="371318"/>
                  </a:lnTo>
                  <a:lnTo>
                    <a:pt x="341406" y="413611"/>
                  </a:lnTo>
                  <a:lnTo>
                    <a:pt x="349275" y="462267"/>
                  </a:lnTo>
                  <a:lnTo>
                    <a:pt x="341406" y="510923"/>
                  </a:lnTo>
                  <a:lnTo>
                    <a:pt x="319505" y="553216"/>
                  </a:lnTo>
                  <a:lnTo>
                    <a:pt x="286129" y="586590"/>
                  </a:lnTo>
                  <a:lnTo>
                    <a:pt x="243837" y="608488"/>
                  </a:lnTo>
                  <a:lnTo>
                    <a:pt x="195186" y="616356"/>
                  </a:lnTo>
                  <a:lnTo>
                    <a:pt x="312201" y="616356"/>
                  </a:lnTo>
                  <a:lnTo>
                    <a:pt x="331815" y="601399"/>
                  </a:lnTo>
                  <a:lnTo>
                    <a:pt x="362371" y="562646"/>
                  </a:lnTo>
                  <a:lnTo>
                    <a:pt x="382435" y="516890"/>
                  </a:lnTo>
                  <a:lnTo>
                    <a:pt x="541352" y="516890"/>
                  </a:lnTo>
                  <a:lnTo>
                    <a:pt x="569707" y="501989"/>
                  </a:lnTo>
                  <a:lnTo>
                    <a:pt x="582576" y="491478"/>
                  </a:lnTo>
                  <a:lnTo>
                    <a:pt x="483941" y="491478"/>
                  </a:lnTo>
                  <a:lnTo>
                    <a:pt x="435775" y="490702"/>
                  </a:lnTo>
                  <a:lnTo>
                    <a:pt x="389724" y="474916"/>
                  </a:lnTo>
                  <a:lnTo>
                    <a:pt x="389991" y="470712"/>
                  </a:lnTo>
                  <a:lnTo>
                    <a:pt x="390331" y="466858"/>
                  </a:lnTo>
                  <a:lnTo>
                    <a:pt x="390359" y="458470"/>
                  </a:lnTo>
                  <a:lnTo>
                    <a:pt x="390004" y="454748"/>
                  </a:lnTo>
                  <a:lnTo>
                    <a:pt x="389788" y="451002"/>
                  </a:lnTo>
                  <a:lnTo>
                    <a:pt x="532854" y="451002"/>
                  </a:lnTo>
                  <a:lnTo>
                    <a:pt x="541088" y="446738"/>
                  </a:lnTo>
                  <a:lnTo>
                    <a:pt x="556383" y="431444"/>
                  </a:lnTo>
                  <a:lnTo>
                    <a:pt x="462267" y="431444"/>
                  </a:lnTo>
                  <a:lnTo>
                    <a:pt x="426314" y="424168"/>
                  </a:lnTo>
                  <a:lnTo>
                    <a:pt x="396922" y="404339"/>
                  </a:lnTo>
                  <a:lnTo>
                    <a:pt x="377088" y="374951"/>
                  </a:lnTo>
                  <a:lnTo>
                    <a:pt x="368199" y="330995"/>
                  </a:lnTo>
                  <a:lnTo>
                    <a:pt x="364430" y="325399"/>
                  </a:lnTo>
                  <a:lnTo>
                    <a:pt x="334111" y="325399"/>
                  </a:lnTo>
                  <a:lnTo>
                    <a:pt x="328838" y="320278"/>
                  </a:lnTo>
                  <a:lnTo>
                    <a:pt x="323359" y="315382"/>
                  </a:lnTo>
                  <a:lnTo>
                    <a:pt x="317697" y="310690"/>
                  </a:lnTo>
                  <a:lnTo>
                    <a:pt x="314450" y="308178"/>
                  </a:lnTo>
                  <a:close/>
                </a:path>
                <a:path w="656590" h="657860">
                  <a:moveTo>
                    <a:pt x="541352" y="516890"/>
                  </a:moveTo>
                  <a:lnTo>
                    <a:pt x="382435" y="516890"/>
                  </a:lnTo>
                  <a:lnTo>
                    <a:pt x="401768" y="524357"/>
                  </a:lnTo>
                  <a:lnTo>
                    <a:pt x="421632" y="529742"/>
                  </a:lnTo>
                  <a:lnTo>
                    <a:pt x="441855" y="533002"/>
                  </a:lnTo>
                  <a:lnTo>
                    <a:pt x="462267" y="534098"/>
                  </a:lnTo>
                  <a:lnTo>
                    <a:pt x="499572" y="530531"/>
                  </a:lnTo>
                  <a:lnTo>
                    <a:pt x="535760" y="519828"/>
                  </a:lnTo>
                  <a:lnTo>
                    <a:pt x="541352" y="516890"/>
                  </a:lnTo>
                  <a:close/>
                </a:path>
                <a:path w="656590" h="657860">
                  <a:moveTo>
                    <a:pt x="579814" y="184962"/>
                  </a:moveTo>
                  <a:lnTo>
                    <a:pt x="462267" y="184962"/>
                  </a:lnTo>
                  <a:lnTo>
                    <a:pt x="491721" y="187779"/>
                  </a:lnTo>
                  <a:lnTo>
                    <a:pt x="520288" y="196229"/>
                  </a:lnTo>
                  <a:lnTo>
                    <a:pt x="571233" y="230022"/>
                  </a:lnTo>
                  <a:lnTo>
                    <a:pt x="600079" y="269996"/>
                  </a:lnTo>
                  <a:lnTo>
                    <a:pt x="614499" y="315382"/>
                  </a:lnTo>
                  <a:lnTo>
                    <a:pt x="614502" y="362596"/>
                  </a:lnTo>
                  <a:lnTo>
                    <a:pt x="600079" y="407993"/>
                  </a:lnTo>
                  <a:lnTo>
                    <a:pt x="571233" y="447967"/>
                  </a:lnTo>
                  <a:lnTo>
                    <a:pt x="530376" y="477236"/>
                  </a:lnTo>
                  <a:lnTo>
                    <a:pt x="483941" y="491478"/>
                  </a:lnTo>
                  <a:lnTo>
                    <a:pt x="582576" y="491478"/>
                  </a:lnTo>
                  <a:lnTo>
                    <a:pt x="600290" y="477012"/>
                  </a:lnTo>
                  <a:lnTo>
                    <a:pt x="628245" y="441753"/>
                  </a:lnTo>
                  <a:lnTo>
                    <a:pt x="646881" y="402320"/>
                  </a:lnTo>
                  <a:lnTo>
                    <a:pt x="656199" y="360381"/>
                  </a:lnTo>
                  <a:lnTo>
                    <a:pt x="656199" y="317607"/>
                  </a:lnTo>
                  <a:lnTo>
                    <a:pt x="646881" y="275669"/>
                  </a:lnTo>
                  <a:lnTo>
                    <a:pt x="628245" y="236235"/>
                  </a:lnTo>
                  <a:lnTo>
                    <a:pt x="600290" y="200977"/>
                  </a:lnTo>
                  <a:lnTo>
                    <a:pt x="579814" y="184962"/>
                  </a:lnTo>
                  <a:close/>
                </a:path>
                <a:path w="656590" h="657860">
                  <a:moveTo>
                    <a:pt x="532854" y="451002"/>
                  </a:moveTo>
                  <a:lnTo>
                    <a:pt x="389788" y="451002"/>
                  </a:lnTo>
                  <a:lnTo>
                    <a:pt x="406174" y="460090"/>
                  </a:lnTo>
                  <a:lnTo>
                    <a:pt x="423846" y="466858"/>
                  </a:lnTo>
                  <a:lnTo>
                    <a:pt x="442609" y="471083"/>
                  </a:lnTo>
                  <a:lnTo>
                    <a:pt x="462267" y="472541"/>
                  </a:lnTo>
                  <a:lnTo>
                    <a:pt x="504432" y="465721"/>
                  </a:lnTo>
                  <a:lnTo>
                    <a:pt x="532854" y="451002"/>
                  </a:lnTo>
                  <a:close/>
                </a:path>
                <a:path w="656590" h="657860">
                  <a:moveTo>
                    <a:pt x="575271" y="318452"/>
                  </a:moveTo>
                  <a:lnTo>
                    <a:pt x="567271" y="320064"/>
                  </a:lnTo>
                  <a:lnTo>
                    <a:pt x="560739" y="324464"/>
                  </a:lnTo>
                  <a:lnTo>
                    <a:pt x="556337" y="330995"/>
                  </a:lnTo>
                  <a:lnTo>
                    <a:pt x="547447" y="374951"/>
                  </a:lnTo>
                  <a:lnTo>
                    <a:pt x="527616" y="404339"/>
                  </a:lnTo>
                  <a:lnTo>
                    <a:pt x="498225" y="424168"/>
                  </a:lnTo>
                  <a:lnTo>
                    <a:pt x="462267" y="431444"/>
                  </a:lnTo>
                  <a:lnTo>
                    <a:pt x="556383" y="431444"/>
                  </a:lnTo>
                  <a:lnTo>
                    <a:pt x="570016" y="417812"/>
                  </a:lnTo>
                  <a:lnTo>
                    <a:pt x="588999" y="381160"/>
                  </a:lnTo>
                  <a:lnTo>
                    <a:pt x="595820" y="339001"/>
                  </a:lnTo>
                  <a:lnTo>
                    <a:pt x="594206" y="330995"/>
                  </a:lnTo>
                  <a:lnTo>
                    <a:pt x="589803" y="324464"/>
                  </a:lnTo>
                  <a:lnTo>
                    <a:pt x="583272" y="320064"/>
                  </a:lnTo>
                  <a:lnTo>
                    <a:pt x="575271" y="318452"/>
                  </a:lnTo>
                  <a:close/>
                </a:path>
                <a:path w="656590" h="657860">
                  <a:moveTo>
                    <a:pt x="349275" y="318452"/>
                  </a:moveTo>
                  <a:lnTo>
                    <a:pt x="343192" y="318452"/>
                  </a:lnTo>
                  <a:lnTo>
                    <a:pt x="337870" y="321195"/>
                  </a:lnTo>
                  <a:lnTo>
                    <a:pt x="334111" y="325399"/>
                  </a:lnTo>
                  <a:lnTo>
                    <a:pt x="364430" y="325399"/>
                  </a:lnTo>
                  <a:lnTo>
                    <a:pt x="363801" y="324464"/>
                  </a:lnTo>
                  <a:lnTo>
                    <a:pt x="357274" y="320064"/>
                  </a:lnTo>
                  <a:lnTo>
                    <a:pt x="349275" y="318452"/>
                  </a:lnTo>
                  <a:close/>
                </a:path>
                <a:path w="656590" h="657860">
                  <a:moveTo>
                    <a:pt x="115290" y="94742"/>
                  </a:moveTo>
                  <a:lnTo>
                    <a:pt x="84027" y="121110"/>
                  </a:lnTo>
                  <a:lnTo>
                    <a:pt x="64257" y="168895"/>
                  </a:lnTo>
                  <a:lnTo>
                    <a:pt x="61696" y="195173"/>
                  </a:lnTo>
                  <a:lnTo>
                    <a:pt x="64257" y="221452"/>
                  </a:lnTo>
                  <a:lnTo>
                    <a:pt x="84027" y="269241"/>
                  </a:lnTo>
                  <a:lnTo>
                    <a:pt x="101638" y="290372"/>
                  </a:lnTo>
                  <a:lnTo>
                    <a:pt x="102057" y="290779"/>
                  </a:lnTo>
                  <a:lnTo>
                    <a:pt x="95897" y="294132"/>
                  </a:lnTo>
                  <a:lnTo>
                    <a:pt x="89992" y="297891"/>
                  </a:lnTo>
                  <a:lnTo>
                    <a:pt x="84251" y="301866"/>
                  </a:lnTo>
                  <a:lnTo>
                    <a:pt x="313125" y="301866"/>
                  </a:lnTo>
                  <a:lnTo>
                    <a:pt x="317852" y="285554"/>
                  </a:lnTo>
                  <a:lnTo>
                    <a:pt x="323263" y="273494"/>
                  </a:lnTo>
                  <a:lnTo>
                    <a:pt x="146456" y="273494"/>
                  </a:lnTo>
                  <a:lnTo>
                    <a:pt x="140525" y="269798"/>
                  </a:lnTo>
                  <a:lnTo>
                    <a:pt x="109767" y="230605"/>
                  </a:lnTo>
                  <a:lnTo>
                    <a:pt x="102793" y="195173"/>
                  </a:lnTo>
                  <a:lnTo>
                    <a:pt x="104564" y="176978"/>
                  </a:lnTo>
                  <a:lnTo>
                    <a:pt x="109767" y="159751"/>
                  </a:lnTo>
                  <a:lnTo>
                    <a:pt x="118240" y="143893"/>
                  </a:lnTo>
                  <a:lnTo>
                    <a:pt x="129819" y="129806"/>
                  </a:lnTo>
                  <a:lnTo>
                    <a:pt x="134327" y="123011"/>
                  </a:lnTo>
                  <a:lnTo>
                    <a:pt x="135829" y="115284"/>
                  </a:lnTo>
                  <a:lnTo>
                    <a:pt x="134327" y="107557"/>
                  </a:lnTo>
                  <a:lnTo>
                    <a:pt x="129819" y="100761"/>
                  </a:lnTo>
                  <a:lnTo>
                    <a:pt x="123021" y="96246"/>
                  </a:lnTo>
                  <a:lnTo>
                    <a:pt x="115290" y="94742"/>
                  </a:lnTo>
                  <a:close/>
                </a:path>
                <a:path w="656590" h="657860">
                  <a:moveTo>
                    <a:pt x="195186" y="267093"/>
                  </a:moveTo>
                  <a:lnTo>
                    <a:pt x="182657" y="267525"/>
                  </a:lnTo>
                  <a:lnTo>
                    <a:pt x="170354" y="268779"/>
                  </a:lnTo>
                  <a:lnTo>
                    <a:pt x="158285" y="270790"/>
                  </a:lnTo>
                  <a:lnTo>
                    <a:pt x="146456" y="273494"/>
                  </a:lnTo>
                  <a:lnTo>
                    <a:pt x="243903" y="273494"/>
                  </a:lnTo>
                  <a:lnTo>
                    <a:pt x="232076" y="270790"/>
                  </a:lnTo>
                  <a:lnTo>
                    <a:pt x="220011" y="268779"/>
                  </a:lnTo>
                  <a:lnTo>
                    <a:pt x="207713" y="267525"/>
                  </a:lnTo>
                  <a:lnTo>
                    <a:pt x="195186" y="267093"/>
                  </a:lnTo>
                  <a:close/>
                </a:path>
                <a:path w="656590" h="657860">
                  <a:moveTo>
                    <a:pt x="272411" y="254858"/>
                  </a:moveTo>
                  <a:lnTo>
                    <a:pt x="266118" y="256620"/>
                  </a:lnTo>
                  <a:lnTo>
                    <a:pt x="260553" y="260540"/>
                  </a:lnTo>
                  <a:lnTo>
                    <a:pt x="255485" y="265607"/>
                  </a:lnTo>
                  <a:lnTo>
                    <a:pt x="249834" y="269798"/>
                  </a:lnTo>
                  <a:lnTo>
                    <a:pt x="243903" y="273494"/>
                  </a:lnTo>
                  <a:lnTo>
                    <a:pt x="323263" y="273494"/>
                  </a:lnTo>
                  <a:lnTo>
                    <a:pt x="326734" y="265760"/>
                  </a:lnTo>
                  <a:lnTo>
                    <a:pt x="331928" y="257568"/>
                  </a:lnTo>
                  <a:lnTo>
                    <a:pt x="285127" y="257568"/>
                  </a:lnTo>
                  <a:lnTo>
                    <a:pt x="278919" y="255195"/>
                  </a:lnTo>
                  <a:lnTo>
                    <a:pt x="272411" y="254858"/>
                  </a:lnTo>
                  <a:close/>
                </a:path>
                <a:path w="656590" h="657860">
                  <a:moveTo>
                    <a:pt x="313527" y="41084"/>
                  </a:moveTo>
                  <a:lnTo>
                    <a:pt x="195186" y="41084"/>
                  </a:lnTo>
                  <a:lnTo>
                    <a:pt x="241171" y="48093"/>
                  </a:lnTo>
                  <a:lnTo>
                    <a:pt x="281631" y="67692"/>
                  </a:lnTo>
                  <a:lnTo>
                    <a:pt x="314434" y="97742"/>
                  </a:lnTo>
                  <a:lnTo>
                    <a:pt x="337447" y="136102"/>
                  </a:lnTo>
                  <a:lnTo>
                    <a:pt x="348538" y="180632"/>
                  </a:lnTo>
                  <a:lnTo>
                    <a:pt x="342240" y="185305"/>
                  </a:lnTo>
                  <a:lnTo>
                    <a:pt x="336073" y="190228"/>
                  </a:lnTo>
                  <a:lnTo>
                    <a:pt x="301891" y="227906"/>
                  </a:lnTo>
                  <a:lnTo>
                    <a:pt x="285127" y="257568"/>
                  </a:lnTo>
                  <a:lnTo>
                    <a:pt x="331928" y="257568"/>
                  </a:lnTo>
                  <a:lnTo>
                    <a:pt x="338543" y="247137"/>
                  </a:lnTo>
                  <a:lnTo>
                    <a:pt x="353301" y="230022"/>
                  </a:lnTo>
                  <a:lnTo>
                    <a:pt x="377449" y="210310"/>
                  </a:lnTo>
                  <a:lnTo>
                    <a:pt x="404250" y="196229"/>
                  </a:lnTo>
                  <a:lnTo>
                    <a:pt x="432818" y="187779"/>
                  </a:lnTo>
                  <a:lnTo>
                    <a:pt x="462267" y="184962"/>
                  </a:lnTo>
                  <a:lnTo>
                    <a:pt x="579814" y="184962"/>
                  </a:lnTo>
                  <a:lnTo>
                    <a:pt x="562790" y="171648"/>
                  </a:lnTo>
                  <a:lnTo>
                    <a:pt x="534648" y="159042"/>
                  </a:lnTo>
                  <a:lnTo>
                    <a:pt x="386867" y="159042"/>
                  </a:lnTo>
                  <a:lnTo>
                    <a:pt x="373379" y="115872"/>
                  </a:lnTo>
                  <a:lnTo>
                    <a:pt x="350783" y="77631"/>
                  </a:lnTo>
                  <a:lnTo>
                    <a:pt x="320373" y="45621"/>
                  </a:lnTo>
                  <a:lnTo>
                    <a:pt x="313527" y="41084"/>
                  </a:lnTo>
                  <a:close/>
                </a:path>
                <a:path w="656590" h="657860">
                  <a:moveTo>
                    <a:pt x="476039" y="144420"/>
                  </a:moveTo>
                  <a:lnTo>
                    <a:pt x="430762" y="146504"/>
                  </a:lnTo>
                  <a:lnTo>
                    <a:pt x="386867" y="159042"/>
                  </a:lnTo>
                  <a:lnTo>
                    <a:pt x="534648" y="159042"/>
                  </a:lnTo>
                  <a:lnTo>
                    <a:pt x="520710" y="152798"/>
                  </a:lnTo>
                  <a:lnTo>
                    <a:pt x="476039" y="144420"/>
                  </a:lnTo>
                  <a:close/>
                </a:path>
              </a:pathLst>
            </a:custGeom>
            <a:solidFill>
              <a:srgbClr val="85D1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37">
              <a:extLst>
                <a:ext uri="{FF2B5EF4-FFF2-40B4-BE49-F238E27FC236}">
                  <a16:creationId xmlns:a16="http://schemas.microsoft.com/office/drawing/2014/main" id="{32D0DD84-A5B8-7B4E-87AE-C1819D14B5EB}"/>
                </a:ext>
              </a:extLst>
            </p:cNvPr>
            <p:cNvSpPr/>
            <p:nvPr/>
          </p:nvSpPr>
          <p:spPr>
            <a:xfrm>
              <a:off x="13483042" y="1298343"/>
              <a:ext cx="111242" cy="82175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38">
              <a:extLst>
                <a:ext uri="{FF2B5EF4-FFF2-40B4-BE49-F238E27FC236}">
                  <a16:creationId xmlns:a16="http://schemas.microsoft.com/office/drawing/2014/main" id="{19F3B468-49ED-A64A-92D7-72C15CFD2B26}"/>
                </a:ext>
              </a:extLst>
            </p:cNvPr>
            <p:cNvSpPr/>
            <p:nvPr/>
          </p:nvSpPr>
          <p:spPr>
            <a:xfrm>
              <a:off x="13158578" y="1416382"/>
              <a:ext cx="246480" cy="246493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3F448B6A-5119-2442-A71B-C668D54B9702}"/>
              </a:ext>
            </a:extLst>
          </p:cNvPr>
          <p:cNvGrpSpPr/>
          <p:nvPr/>
        </p:nvGrpSpPr>
        <p:grpSpPr>
          <a:xfrm>
            <a:off x="11125675" y="1469673"/>
            <a:ext cx="865229" cy="865229"/>
            <a:chOff x="14835465" y="2067746"/>
            <a:chExt cx="1090930" cy="1090930"/>
          </a:xfrm>
        </p:grpSpPr>
        <p:sp>
          <p:nvSpPr>
            <p:cNvPr id="98" name="object 39">
              <a:extLst>
                <a:ext uri="{FF2B5EF4-FFF2-40B4-BE49-F238E27FC236}">
                  <a16:creationId xmlns:a16="http://schemas.microsoft.com/office/drawing/2014/main" id="{4B00CDD2-7471-044F-8611-EC6864BB6AB1}"/>
                </a:ext>
              </a:extLst>
            </p:cNvPr>
            <p:cNvSpPr/>
            <p:nvPr/>
          </p:nvSpPr>
          <p:spPr>
            <a:xfrm>
              <a:off x="14835465" y="2067746"/>
              <a:ext cx="1090930" cy="1090930"/>
            </a:xfrm>
            <a:custGeom>
              <a:avLst/>
              <a:gdLst/>
              <a:ahLst/>
              <a:cxnLst/>
              <a:rect l="l" t="t" r="r" b="b"/>
              <a:pathLst>
                <a:path w="1090930" h="1090930">
                  <a:moveTo>
                    <a:pt x="545172" y="0"/>
                  </a:moveTo>
                  <a:lnTo>
                    <a:pt x="498133" y="2001"/>
                  </a:lnTo>
                  <a:lnTo>
                    <a:pt x="452204" y="7895"/>
                  </a:lnTo>
                  <a:lnTo>
                    <a:pt x="407550" y="17518"/>
                  </a:lnTo>
                  <a:lnTo>
                    <a:pt x="364335" y="30708"/>
                  </a:lnTo>
                  <a:lnTo>
                    <a:pt x="322722" y="47299"/>
                  </a:lnTo>
                  <a:lnTo>
                    <a:pt x="282875" y="67130"/>
                  </a:lnTo>
                  <a:lnTo>
                    <a:pt x="244957" y="90034"/>
                  </a:lnTo>
                  <a:lnTo>
                    <a:pt x="209132" y="115850"/>
                  </a:lnTo>
                  <a:lnTo>
                    <a:pt x="175563" y="144414"/>
                  </a:lnTo>
                  <a:lnTo>
                    <a:pt x="144415" y="175561"/>
                  </a:lnTo>
                  <a:lnTo>
                    <a:pt x="115851" y="209129"/>
                  </a:lnTo>
                  <a:lnTo>
                    <a:pt x="90035" y="244953"/>
                  </a:lnTo>
                  <a:lnTo>
                    <a:pt x="67130" y="282871"/>
                  </a:lnTo>
                  <a:lnTo>
                    <a:pt x="47300" y="322717"/>
                  </a:lnTo>
                  <a:lnTo>
                    <a:pt x="30708" y="364329"/>
                  </a:lnTo>
                  <a:lnTo>
                    <a:pt x="17518" y="407543"/>
                  </a:lnTo>
                  <a:lnTo>
                    <a:pt x="7895" y="452195"/>
                  </a:lnTo>
                  <a:lnTo>
                    <a:pt x="2001" y="498122"/>
                  </a:lnTo>
                  <a:lnTo>
                    <a:pt x="0" y="545160"/>
                  </a:lnTo>
                  <a:lnTo>
                    <a:pt x="2001" y="592199"/>
                  </a:lnTo>
                  <a:lnTo>
                    <a:pt x="7895" y="638128"/>
                  </a:lnTo>
                  <a:lnTo>
                    <a:pt x="17518" y="682781"/>
                  </a:lnTo>
                  <a:lnTo>
                    <a:pt x="30708" y="725996"/>
                  </a:lnTo>
                  <a:lnTo>
                    <a:pt x="47300" y="767608"/>
                  </a:lnTo>
                  <a:lnTo>
                    <a:pt x="67130" y="807455"/>
                  </a:lnTo>
                  <a:lnTo>
                    <a:pt x="90035" y="845372"/>
                  </a:lnTo>
                  <a:lnTo>
                    <a:pt x="115851" y="881196"/>
                  </a:lnTo>
                  <a:lnTo>
                    <a:pt x="144415" y="914763"/>
                  </a:lnTo>
                  <a:lnTo>
                    <a:pt x="175563" y="945910"/>
                  </a:lnTo>
                  <a:lnTo>
                    <a:pt x="209132" y="974473"/>
                  </a:lnTo>
                  <a:lnTo>
                    <a:pt x="244957" y="1000288"/>
                  </a:lnTo>
                  <a:lnTo>
                    <a:pt x="282875" y="1023192"/>
                  </a:lnTo>
                  <a:lnTo>
                    <a:pt x="322722" y="1043022"/>
                  </a:lnTo>
                  <a:lnTo>
                    <a:pt x="364335" y="1059613"/>
                  </a:lnTo>
                  <a:lnTo>
                    <a:pt x="407550" y="1072802"/>
                  </a:lnTo>
                  <a:lnTo>
                    <a:pt x="452204" y="1082425"/>
                  </a:lnTo>
                  <a:lnTo>
                    <a:pt x="498133" y="1088319"/>
                  </a:lnTo>
                  <a:lnTo>
                    <a:pt x="545172" y="1090320"/>
                  </a:lnTo>
                  <a:lnTo>
                    <a:pt x="592210" y="1088319"/>
                  </a:lnTo>
                  <a:lnTo>
                    <a:pt x="638137" y="1082425"/>
                  </a:lnTo>
                  <a:lnTo>
                    <a:pt x="682789" y="1072802"/>
                  </a:lnTo>
                  <a:lnTo>
                    <a:pt x="726003" y="1059613"/>
                  </a:lnTo>
                  <a:lnTo>
                    <a:pt x="767615" y="1043022"/>
                  </a:lnTo>
                  <a:lnTo>
                    <a:pt x="807462" y="1023192"/>
                  </a:lnTo>
                  <a:lnTo>
                    <a:pt x="845379" y="1000288"/>
                  </a:lnTo>
                  <a:lnTo>
                    <a:pt x="881203" y="974473"/>
                  </a:lnTo>
                  <a:lnTo>
                    <a:pt x="914771" y="945910"/>
                  </a:lnTo>
                  <a:lnTo>
                    <a:pt x="945918" y="914763"/>
                  </a:lnTo>
                  <a:lnTo>
                    <a:pt x="974482" y="881196"/>
                  </a:lnTo>
                  <a:lnTo>
                    <a:pt x="1000298" y="845372"/>
                  </a:lnTo>
                  <a:lnTo>
                    <a:pt x="1023203" y="807455"/>
                  </a:lnTo>
                  <a:lnTo>
                    <a:pt x="1043033" y="767608"/>
                  </a:lnTo>
                  <a:lnTo>
                    <a:pt x="1059624" y="725996"/>
                  </a:lnTo>
                  <a:lnTo>
                    <a:pt x="1072814" y="682781"/>
                  </a:lnTo>
                  <a:lnTo>
                    <a:pt x="1082437" y="638128"/>
                  </a:lnTo>
                  <a:lnTo>
                    <a:pt x="1088331" y="592199"/>
                  </a:lnTo>
                  <a:lnTo>
                    <a:pt x="1090333" y="545160"/>
                  </a:lnTo>
                  <a:lnTo>
                    <a:pt x="1088331" y="498122"/>
                  </a:lnTo>
                  <a:lnTo>
                    <a:pt x="1082437" y="452195"/>
                  </a:lnTo>
                  <a:lnTo>
                    <a:pt x="1072814" y="407543"/>
                  </a:lnTo>
                  <a:lnTo>
                    <a:pt x="1059624" y="364329"/>
                  </a:lnTo>
                  <a:lnTo>
                    <a:pt x="1043033" y="322717"/>
                  </a:lnTo>
                  <a:lnTo>
                    <a:pt x="1023203" y="282871"/>
                  </a:lnTo>
                  <a:lnTo>
                    <a:pt x="1000298" y="244953"/>
                  </a:lnTo>
                  <a:lnTo>
                    <a:pt x="974482" y="209129"/>
                  </a:lnTo>
                  <a:lnTo>
                    <a:pt x="945918" y="175561"/>
                  </a:lnTo>
                  <a:lnTo>
                    <a:pt x="914771" y="144414"/>
                  </a:lnTo>
                  <a:lnTo>
                    <a:pt x="881203" y="115850"/>
                  </a:lnTo>
                  <a:lnTo>
                    <a:pt x="845379" y="90034"/>
                  </a:lnTo>
                  <a:lnTo>
                    <a:pt x="807462" y="67130"/>
                  </a:lnTo>
                  <a:lnTo>
                    <a:pt x="767615" y="47299"/>
                  </a:lnTo>
                  <a:lnTo>
                    <a:pt x="726003" y="30708"/>
                  </a:lnTo>
                  <a:lnTo>
                    <a:pt x="682789" y="17518"/>
                  </a:lnTo>
                  <a:lnTo>
                    <a:pt x="638137" y="7895"/>
                  </a:lnTo>
                  <a:lnTo>
                    <a:pt x="592210" y="2001"/>
                  </a:lnTo>
                  <a:lnTo>
                    <a:pt x="545172" y="0"/>
                  </a:lnTo>
                  <a:close/>
                </a:path>
              </a:pathLst>
            </a:custGeom>
            <a:solidFill>
              <a:srgbClr val="FCD2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40">
              <a:extLst>
                <a:ext uri="{FF2B5EF4-FFF2-40B4-BE49-F238E27FC236}">
                  <a16:creationId xmlns:a16="http://schemas.microsoft.com/office/drawing/2014/main" id="{0747F9E1-7F74-CD4C-8320-757112A902CF}"/>
                </a:ext>
              </a:extLst>
            </p:cNvPr>
            <p:cNvSpPr/>
            <p:nvPr/>
          </p:nvSpPr>
          <p:spPr>
            <a:xfrm>
              <a:off x="15100250" y="2354854"/>
              <a:ext cx="570230" cy="568960"/>
            </a:xfrm>
            <a:custGeom>
              <a:avLst/>
              <a:gdLst/>
              <a:ahLst/>
              <a:cxnLst/>
              <a:rect l="l" t="t" r="r" b="b"/>
              <a:pathLst>
                <a:path w="570230" h="568960">
                  <a:moveTo>
                    <a:pt x="117906" y="0"/>
                  </a:moveTo>
                  <a:lnTo>
                    <a:pt x="72014" y="8889"/>
                  </a:lnTo>
                  <a:lnTo>
                    <a:pt x="34536" y="34289"/>
                  </a:lnTo>
                  <a:lnTo>
                    <a:pt x="9266" y="72389"/>
                  </a:lnTo>
                  <a:lnTo>
                    <a:pt x="0" y="118109"/>
                  </a:lnTo>
                  <a:lnTo>
                    <a:pt x="4020" y="146049"/>
                  </a:lnTo>
                  <a:lnTo>
                    <a:pt x="15174" y="172719"/>
                  </a:lnTo>
                  <a:lnTo>
                    <a:pt x="32098" y="195579"/>
                  </a:lnTo>
                  <a:lnTo>
                    <a:pt x="53428" y="213359"/>
                  </a:lnTo>
                  <a:lnTo>
                    <a:pt x="39976" y="231139"/>
                  </a:lnTo>
                  <a:lnTo>
                    <a:pt x="29276" y="250189"/>
                  </a:lnTo>
                  <a:lnTo>
                    <a:pt x="22210" y="271779"/>
                  </a:lnTo>
                  <a:lnTo>
                    <a:pt x="19659" y="294639"/>
                  </a:lnTo>
                  <a:lnTo>
                    <a:pt x="28104" y="336549"/>
                  </a:lnTo>
                  <a:lnTo>
                    <a:pt x="50930" y="370839"/>
                  </a:lnTo>
                  <a:lnTo>
                    <a:pt x="84371" y="396239"/>
                  </a:lnTo>
                  <a:lnTo>
                    <a:pt x="124663" y="408939"/>
                  </a:lnTo>
                  <a:lnTo>
                    <a:pt x="123596" y="416559"/>
                  </a:lnTo>
                  <a:lnTo>
                    <a:pt x="117906" y="425449"/>
                  </a:lnTo>
                  <a:lnTo>
                    <a:pt x="117906" y="431799"/>
                  </a:lnTo>
                  <a:lnTo>
                    <a:pt x="124919" y="474979"/>
                  </a:lnTo>
                  <a:lnTo>
                    <a:pt x="144445" y="513079"/>
                  </a:lnTo>
                  <a:lnTo>
                    <a:pt x="174221" y="543559"/>
                  </a:lnTo>
                  <a:lnTo>
                    <a:pt x="211981" y="562609"/>
                  </a:lnTo>
                  <a:lnTo>
                    <a:pt x="255460" y="568959"/>
                  </a:lnTo>
                  <a:lnTo>
                    <a:pt x="284521" y="565149"/>
                  </a:lnTo>
                  <a:lnTo>
                    <a:pt x="311372" y="553719"/>
                  </a:lnTo>
                  <a:lnTo>
                    <a:pt x="335441" y="535939"/>
                  </a:lnTo>
                  <a:lnTo>
                    <a:pt x="338031" y="533399"/>
                  </a:lnTo>
                  <a:lnTo>
                    <a:pt x="255460" y="533399"/>
                  </a:lnTo>
                  <a:lnTo>
                    <a:pt x="216406" y="525779"/>
                  </a:lnTo>
                  <a:lnTo>
                    <a:pt x="184305" y="505459"/>
                  </a:lnTo>
                  <a:lnTo>
                    <a:pt x="162305" y="473709"/>
                  </a:lnTo>
                  <a:lnTo>
                    <a:pt x="153555" y="434339"/>
                  </a:lnTo>
                  <a:lnTo>
                    <a:pt x="153860" y="434339"/>
                  </a:lnTo>
                  <a:lnTo>
                    <a:pt x="154546" y="431799"/>
                  </a:lnTo>
                  <a:lnTo>
                    <a:pt x="158775" y="421639"/>
                  </a:lnTo>
                  <a:lnTo>
                    <a:pt x="159854" y="415289"/>
                  </a:lnTo>
                  <a:lnTo>
                    <a:pt x="160239" y="407669"/>
                  </a:lnTo>
                  <a:lnTo>
                    <a:pt x="159254" y="401319"/>
                  </a:lnTo>
                  <a:lnTo>
                    <a:pt x="130022" y="374649"/>
                  </a:lnTo>
                  <a:lnTo>
                    <a:pt x="102842" y="365759"/>
                  </a:lnTo>
                  <a:lnTo>
                    <a:pt x="78868" y="347979"/>
                  </a:lnTo>
                  <a:lnTo>
                    <a:pt x="61783" y="323849"/>
                  </a:lnTo>
                  <a:lnTo>
                    <a:pt x="55270" y="294639"/>
                  </a:lnTo>
                  <a:lnTo>
                    <a:pt x="56929" y="279399"/>
                  </a:lnTo>
                  <a:lnTo>
                    <a:pt x="61721" y="265429"/>
                  </a:lnTo>
                  <a:lnTo>
                    <a:pt x="69372" y="250189"/>
                  </a:lnTo>
                  <a:lnTo>
                    <a:pt x="79603" y="237489"/>
                  </a:lnTo>
                  <a:lnTo>
                    <a:pt x="84157" y="231139"/>
                  </a:lnTo>
                  <a:lnTo>
                    <a:pt x="87268" y="224789"/>
                  </a:lnTo>
                  <a:lnTo>
                    <a:pt x="88854" y="217169"/>
                  </a:lnTo>
                  <a:lnTo>
                    <a:pt x="88836" y="209549"/>
                  </a:lnTo>
                  <a:lnTo>
                    <a:pt x="57531" y="170179"/>
                  </a:lnTo>
                  <a:lnTo>
                    <a:pt x="45581" y="153669"/>
                  </a:lnTo>
                  <a:lnTo>
                    <a:pt x="38168" y="135889"/>
                  </a:lnTo>
                  <a:lnTo>
                    <a:pt x="35623" y="118109"/>
                  </a:lnTo>
                  <a:lnTo>
                    <a:pt x="42100" y="85089"/>
                  </a:lnTo>
                  <a:lnTo>
                    <a:pt x="59753" y="59689"/>
                  </a:lnTo>
                  <a:lnTo>
                    <a:pt x="85911" y="41909"/>
                  </a:lnTo>
                  <a:lnTo>
                    <a:pt x="117906" y="35559"/>
                  </a:lnTo>
                  <a:lnTo>
                    <a:pt x="213702" y="35559"/>
                  </a:lnTo>
                  <a:lnTo>
                    <a:pt x="194643" y="19049"/>
                  </a:lnTo>
                  <a:lnTo>
                    <a:pt x="171115" y="7619"/>
                  </a:lnTo>
                  <a:lnTo>
                    <a:pt x="144931" y="1269"/>
                  </a:lnTo>
                  <a:lnTo>
                    <a:pt x="117906" y="0"/>
                  </a:lnTo>
                  <a:close/>
                </a:path>
                <a:path w="570230" h="568960">
                  <a:moveTo>
                    <a:pt x="510058" y="507999"/>
                  </a:moveTo>
                  <a:lnTo>
                    <a:pt x="467321" y="507999"/>
                  </a:lnTo>
                  <a:lnTo>
                    <a:pt x="476843" y="521969"/>
                  </a:lnTo>
                  <a:lnTo>
                    <a:pt x="500976" y="560069"/>
                  </a:lnTo>
                  <a:lnTo>
                    <a:pt x="504253" y="566419"/>
                  </a:lnTo>
                  <a:lnTo>
                    <a:pt x="510260" y="568959"/>
                  </a:lnTo>
                  <a:lnTo>
                    <a:pt x="522477" y="568959"/>
                  </a:lnTo>
                  <a:lnTo>
                    <a:pt x="525259" y="567689"/>
                  </a:lnTo>
                  <a:lnTo>
                    <a:pt x="530588" y="562609"/>
                  </a:lnTo>
                  <a:lnTo>
                    <a:pt x="533612" y="556259"/>
                  </a:lnTo>
                  <a:lnTo>
                    <a:pt x="534117" y="549909"/>
                  </a:lnTo>
                  <a:lnTo>
                    <a:pt x="531888" y="543559"/>
                  </a:lnTo>
                  <a:lnTo>
                    <a:pt x="523874" y="529589"/>
                  </a:lnTo>
                  <a:lnTo>
                    <a:pt x="510058" y="507999"/>
                  </a:lnTo>
                  <a:close/>
                </a:path>
                <a:path w="570230" h="568960">
                  <a:moveTo>
                    <a:pt x="363600" y="480059"/>
                  </a:moveTo>
                  <a:lnTo>
                    <a:pt x="356171" y="480059"/>
                  </a:lnTo>
                  <a:lnTo>
                    <a:pt x="349000" y="481329"/>
                  </a:lnTo>
                  <a:lnTo>
                    <a:pt x="342088" y="483869"/>
                  </a:lnTo>
                  <a:lnTo>
                    <a:pt x="335674" y="486409"/>
                  </a:lnTo>
                  <a:lnTo>
                    <a:pt x="329996" y="491489"/>
                  </a:lnTo>
                  <a:lnTo>
                    <a:pt x="316619" y="505459"/>
                  </a:lnTo>
                  <a:lnTo>
                    <a:pt x="298972" y="519429"/>
                  </a:lnTo>
                  <a:lnTo>
                    <a:pt x="278202" y="529589"/>
                  </a:lnTo>
                  <a:lnTo>
                    <a:pt x="255460" y="533399"/>
                  </a:lnTo>
                  <a:lnTo>
                    <a:pt x="338031" y="533399"/>
                  </a:lnTo>
                  <a:lnTo>
                    <a:pt x="356158" y="515619"/>
                  </a:lnTo>
                  <a:lnTo>
                    <a:pt x="454720" y="515619"/>
                  </a:lnTo>
                  <a:lnTo>
                    <a:pt x="467321" y="507999"/>
                  </a:lnTo>
                  <a:lnTo>
                    <a:pt x="510058" y="507999"/>
                  </a:lnTo>
                  <a:lnTo>
                    <a:pt x="505171" y="500379"/>
                  </a:lnTo>
                  <a:lnTo>
                    <a:pt x="501652" y="495299"/>
                  </a:lnTo>
                  <a:lnTo>
                    <a:pt x="390956" y="495299"/>
                  </a:lnTo>
                  <a:lnTo>
                    <a:pt x="384060" y="492759"/>
                  </a:lnTo>
                  <a:lnTo>
                    <a:pt x="377431" y="487679"/>
                  </a:lnTo>
                  <a:lnTo>
                    <a:pt x="371068" y="482599"/>
                  </a:lnTo>
                  <a:lnTo>
                    <a:pt x="363600" y="480059"/>
                  </a:lnTo>
                  <a:close/>
                </a:path>
                <a:path w="570230" h="568960">
                  <a:moveTo>
                    <a:pt x="454720" y="515619"/>
                  </a:moveTo>
                  <a:lnTo>
                    <a:pt x="356158" y="515619"/>
                  </a:lnTo>
                  <a:lnTo>
                    <a:pt x="364290" y="521969"/>
                  </a:lnTo>
                  <a:lnTo>
                    <a:pt x="373522" y="525779"/>
                  </a:lnTo>
                  <a:lnTo>
                    <a:pt x="383283" y="529589"/>
                  </a:lnTo>
                  <a:lnTo>
                    <a:pt x="393001" y="530859"/>
                  </a:lnTo>
                  <a:lnTo>
                    <a:pt x="413161" y="528319"/>
                  </a:lnTo>
                  <a:lnTo>
                    <a:pt x="432400" y="524509"/>
                  </a:lnTo>
                  <a:lnTo>
                    <a:pt x="450519" y="518159"/>
                  </a:lnTo>
                  <a:lnTo>
                    <a:pt x="454720" y="515619"/>
                  </a:lnTo>
                  <a:close/>
                </a:path>
                <a:path w="570230" h="568960">
                  <a:moveTo>
                    <a:pt x="422163" y="391159"/>
                  </a:moveTo>
                  <a:lnTo>
                    <a:pt x="376008" y="391159"/>
                  </a:lnTo>
                  <a:lnTo>
                    <a:pt x="394788" y="414019"/>
                  </a:lnTo>
                  <a:lnTo>
                    <a:pt x="412862" y="435609"/>
                  </a:lnTo>
                  <a:lnTo>
                    <a:pt x="446354" y="480059"/>
                  </a:lnTo>
                  <a:lnTo>
                    <a:pt x="434212" y="486409"/>
                  </a:lnTo>
                  <a:lnTo>
                    <a:pt x="421187" y="490219"/>
                  </a:lnTo>
                  <a:lnTo>
                    <a:pt x="407408" y="494029"/>
                  </a:lnTo>
                  <a:lnTo>
                    <a:pt x="393001" y="495299"/>
                  </a:lnTo>
                  <a:lnTo>
                    <a:pt x="501652" y="495299"/>
                  </a:lnTo>
                  <a:lnTo>
                    <a:pt x="494614" y="485139"/>
                  </a:lnTo>
                  <a:lnTo>
                    <a:pt x="509622" y="466089"/>
                  </a:lnTo>
                  <a:lnTo>
                    <a:pt x="514649" y="455929"/>
                  </a:lnTo>
                  <a:lnTo>
                    <a:pt x="473049" y="455929"/>
                  </a:lnTo>
                  <a:lnTo>
                    <a:pt x="454641" y="431799"/>
                  </a:lnTo>
                  <a:lnTo>
                    <a:pt x="435103" y="406399"/>
                  </a:lnTo>
                  <a:lnTo>
                    <a:pt x="422163" y="391159"/>
                  </a:lnTo>
                  <a:close/>
                </a:path>
                <a:path w="570230" h="568960">
                  <a:moveTo>
                    <a:pt x="522220" y="133349"/>
                  </a:moveTo>
                  <a:lnTo>
                    <a:pt x="432307" y="133349"/>
                  </a:lnTo>
                  <a:lnTo>
                    <a:pt x="471948" y="142239"/>
                  </a:lnTo>
                  <a:lnTo>
                    <a:pt x="504351" y="163829"/>
                  </a:lnTo>
                  <a:lnTo>
                    <a:pt x="526216" y="195579"/>
                  </a:lnTo>
                  <a:lnTo>
                    <a:pt x="534238" y="234949"/>
                  </a:lnTo>
                  <a:lnTo>
                    <a:pt x="530495" y="259079"/>
                  </a:lnTo>
                  <a:lnTo>
                    <a:pt x="520871" y="280669"/>
                  </a:lnTo>
                  <a:lnTo>
                    <a:pt x="507770" y="297179"/>
                  </a:lnTo>
                  <a:lnTo>
                    <a:pt x="493598" y="311149"/>
                  </a:lnTo>
                  <a:lnTo>
                    <a:pt x="486181" y="318769"/>
                  </a:lnTo>
                  <a:lnTo>
                    <a:pt x="481877" y="328929"/>
                  </a:lnTo>
                  <a:lnTo>
                    <a:pt x="480891" y="340359"/>
                  </a:lnTo>
                  <a:lnTo>
                    <a:pt x="483425" y="351789"/>
                  </a:lnTo>
                  <a:lnTo>
                    <a:pt x="486800" y="359409"/>
                  </a:lnTo>
                  <a:lnTo>
                    <a:pt x="490585" y="370839"/>
                  </a:lnTo>
                  <a:lnTo>
                    <a:pt x="493669" y="382269"/>
                  </a:lnTo>
                  <a:lnTo>
                    <a:pt x="494785" y="391159"/>
                  </a:lnTo>
                  <a:lnTo>
                    <a:pt x="494837" y="393699"/>
                  </a:lnTo>
                  <a:lnTo>
                    <a:pt x="493445" y="410209"/>
                  </a:lnTo>
                  <a:lnTo>
                    <a:pt x="489121" y="426719"/>
                  </a:lnTo>
                  <a:lnTo>
                    <a:pt x="482235" y="441959"/>
                  </a:lnTo>
                  <a:lnTo>
                    <a:pt x="473049" y="455929"/>
                  </a:lnTo>
                  <a:lnTo>
                    <a:pt x="514649" y="455929"/>
                  </a:lnTo>
                  <a:lnTo>
                    <a:pt x="520933" y="443229"/>
                  </a:lnTo>
                  <a:lnTo>
                    <a:pt x="528070" y="419099"/>
                  </a:lnTo>
                  <a:lnTo>
                    <a:pt x="530436" y="393699"/>
                  </a:lnTo>
                  <a:lnTo>
                    <a:pt x="530437" y="391159"/>
                  </a:lnTo>
                  <a:lnTo>
                    <a:pt x="529259" y="378459"/>
                  </a:lnTo>
                  <a:lnTo>
                    <a:pt x="525922" y="364489"/>
                  </a:lnTo>
                  <a:lnTo>
                    <a:pt x="521371" y="350519"/>
                  </a:lnTo>
                  <a:lnTo>
                    <a:pt x="516432" y="337819"/>
                  </a:lnTo>
                  <a:lnTo>
                    <a:pt x="537514" y="317499"/>
                  </a:lnTo>
                  <a:lnTo>
                    <a:pt x="554461" y="293369"/>
                  </a:lnTo>
                  <a:lnTo>
                    <a:pt x="565747" y="265429"/>
                  </a:lnTo>
                  <a:lnTo>
                    <a:pt x="569848" y="234949"/>
                  </a:lnTo>
                  <a:lnTo>
                    <a:pt x="562836" y="191769"/>
                  </a:lnTo>
                  <a:lnTo>
                    <a:pt x="543310" y="154939"/>
                  </a:lnTo>
                  <a:lnTo>
                    <a:pt x="522220" y="133349"/>
                  </a:lnTo>
                  <a:close/>
                </a:path>
                <a:path w="570230" h="568960">
                  <a:moveTo>
                    <a:pt x="107992" y="88899"/>
                  </a:moveTo>
                  <a:lnTo>
                    <a:pt x="101222" y="90169"/>
                  </a:lnTo>
                  <a:lnTo>
                    <a:pt x="95275" y="92709"/>
                  </a:lnTo>
                  <a:lnTo>
                    <a:pt x="90919" y="99059"/>
                  </a:lnTo>
                  <a:lnTo>
                    <a:pt x="89074" y="105409"/>
                  </a:lnTo>
                  <a:lnTo>
                    <a:pt x="89958" y="111759"/>
                  </a:lnTo>
                  <a:lnTo>
                    <a:pt x="93317" y="118109"/>
                  </a:lnTo>
                  <a:lnTo>
                    <a:pt x="111964" y="130809"/>
                  </a:lnTo>
                  <a:lnTo>
                    <a:pt x="127579" y="140969"/>
                  </a:lnTo>
                  <a:lnTo>
                    <a:pt x="145434" y="154939"/>
                  </a:lnTo>
                  <a:lnTo>
                    <a:pt x="165226" y="172719"/>
                  </a:lnTo>
                  <a:lnTo>
                    <a:pt x="165938" y="172719"/>
                  </a:lnTo>
                  <a:lnTo>
                    <a:pt x="188698" y="193039"/>
                  </a:lnTo>
                  <a:lnTo>
                    <a:pt x="237488" y="240029"/>
                  </a:lnTo>
                  <a:lnTo>
                    <a:pt x="263245" y="266699"/>
                  </a:lnTo>
                  <a:lnTo>
                    <a:pt x="150431" y="266699"/>
                  </a:lnTo>
                  <a:lnTo>
                    <a:pt x="142468" y="274319"/>
                  </a:lnTo>
                  <a:lnTo>
                    <a:pt x="142468" y="294639"/>
                  </a:lnTo>
                  <a:lnTo>
                    <a:pt x="150431" y="302259"/>
                  </a:lnTo>
                  <a:lnTo>
                    <a:pt x="296646" y="302259"/>
                  </a:lnTo>
                  <a:lnTo>
                    <a:pt x="310184" y="316229"/>
                  </a:lnTo>
                  <a:lnTo>
                    <a:pt x="323686" y="331469"/>
                  </a:lnTo>
                  <a:lnTo>
                    <a:pt x="350431" y="361949"/>
                  </a:lnTo>
                  <a:lnTo>
                    <a:pt x="244398" y="392429"/>
                  </a:lnTo>
                  <a:lnTo>
                    <a:pt x="238125" y="394969"/>
                  </a:lnTo>
                  <a:lnTo>
                    <a:pt x="233740" y="401319"/>
                  </a:lnTo>
                  <a:lnTo>
                    <a:pt x="231636" y="407669"/>
                  </a:lnTo>
                  <a:lnTo>
                    <a:pt x="232206" y="414019"/>
                  </a:lnTo>
                  <a:lnTo>
                    <a:pt x="234441" y="421639"/>
                  </a:lnTo>
                  <a:lnTo>
                    <a:pt x="241553" y="426719"/>
                  </a:lnTo>
                  <a:lnTo>
                    <a:pt x="252590" y="426719"/>
                  </a:lnTo>
                  <a:lnTo>
                    <a:pt x="376008" y="391159"/>
                  </a:lnTo>
                  <a:lnTo>
                    <a:pt x="422163" y="391159"/>
                  </a:lnTo>
                  <a:lnTo>
                    <a:pt x="414615" y="382269"/>
                  </a:lnTo>
                  <a:lnTo>
                    <a:pt x="393357" y="356869"/>
                  </a:lnTo>
                  <a:lnTo>
                    <a:pt x="407926" y="327659"/>
                  </a:lnTo>
                  <a:lnTo>
                    <a:pt x="368058" y="327659"/>
                  </a:lnTo>
                  <a:lnTo>
                    <a:pt x="326436" y="281939"/>
                  </a:lnTo>
                  <a:lnTo>
                    <a:pt x="305527" y="260349"/>
                  </a:lnTo>
                  <a:lnTo>
                    <a:pt x="284746" y="237489"/>
                  </a:lnTo>
                  <a:lnTo>
                    <a:pt x="289648" y="207009"/>
                  </a:lnTo>
                  <a:lnTo>
                    <a:pt x="253695" y="207009"/>
                  </a:lnTo>
                  <a:lnTo>
                    <a:pt x="238638" y="191769"/>
                  </a:lnTo>
                  <a:lnTo>
                    <a:pt x="223948" y="177799"/>
                  </a:lnTo>
                  <a:lnTo>
                    <a:pt x="209682" y="165099"/>
                  </a:lnTo>
                  <a:lnTo>
                    <a:pt x="195897" y="152399"/>
                  </a:lnTo>
                  <a:lnTo>
                    <a:pt x="195897" y="121919"/>
                  </a:lnTo>
                  <a:lnTo>
                    <a:pt x="160273" y="121919"/>
                  </a:lnTo>
                  <a:lnTo>
                    <a:pt x="147180" y="111759"/>
                  </a:lnTo>
                  <a:lnTo>
                    <a:pt x="135161" y="102869"/>
                  </a:lnTo>
                  <a:lnTo>
                    <a:pt x="124335" y="96519"/>
                  </a:lnTo>
                  <a:lnTo>
                    <a:pt x="114820" y="90169"/>
                  </a:lnTo>
                  <a:lnTo>
                    <a:pt x="107992" y="88899"/>
                  </a:lnTo>
                  <a:close/>
                </a:path>
                <a:path w="570230" h="568960">
                  <a:moveTo>
                    <a:pt x="446337" y="195579"/>
                  </a:moveTo>
                  <a:lnTo>
                    <a:pt x="439573" y="196849"/>
                  </a:lnTo>
                  <a:lnTo>
                    <a:pt x="433632" y="199389"/>
                  </a:lnTo>
                  <a:lnTo>
                    <a:pt x="429272" y="205739"/>
                  </a:lnTo>
                  <a:lnTo>
                    <a:pt x="368058" y="327659"/>
                  </a:lnTo>
                  <a:lnTo>
                    <a:pt x="407926" y="327659"/>
                  </a:lnTo>
                  <a:lnTo>
                    <a:pt x="461136" y="220979"/>
                  </a:lnTo>
                  <a:lnTo>
                    <a:pt x="462982" y="214629"/>
                  </a:lnTo>
                  <a:lnTo>
                    <a:pt x="462097" y="208279"/>
                  </a:lnTo>
                  <a:lnTo>
                    <a:pt x="458738" y="201929"/>
                  </a:lnTo>
                  <a:lnTo>
                    <a:pt x="453161" y="198119"/>
                  </a:lnTo>
                  <a:lnTo>
                    <a:pt x="446337" y="195579"/>
                  </a:lnTo>
                  <a:close/>
                </a:path>
                <a:path w="570230" h="568960">
                  <a:moveTo>
                    <a:pt x="287743" y="106679"/>
                  </a:moveTo>
                  <a:lnTo>
                    <a:pt x="280683" y="106679"/>
                  </a:lnTo>
                  <a:lnTo>
                    <a:pt x="274493" y="110489"/>
                  </a:lnTo>
                  <a:lnTo>
                    <a:pt x="269829" y="115569"/>
                  </a:lnTo>
                  <a:lnTo>
                    <a:pt x="267347" y="121919"/>
                  </a:lnTo>
                  <a:lnTo>
                    <a:pt x="253695" y="207009"/>
                  </a:lnTo>
                  <a:lnTo>
                    <a:pt x="289648" y="207009"/>
                  </a:lnTo>
                  <a:lnTo>
                    <a:pt x="302513" y="126999"/>
                  </a:lnTo>
                  <a:lnTo>
                    <a:pt x="302229" y="120649"/>
                  </a:lnTo>
                  <a:lnTo>
                    <a:pt x="299353" y="114299"/>
                  </a:lnTo>
                  <a:lnTo>
                    <a:pt x="294364" y="109219"/>
                  </a:lnTo>
                  <a:lnTo>
                    <a:pt x="287743" y="106679"/>
                  </a:lnTo>
                  <a:close/>
                </a:path>
                <a:path w="570230" h="568960">
                  <a:moveTo>
                    <a:pt x="358191" y="54609"/>
                  </a:moveTo>
                  <a:lnTo>
                    <a:pt x="275107" y="54609"/>
                  </a:lnTo>
                  <a:lnTo>
                    <a:pt x="302257" y="59689"/>
                  </a:lnTo>
                  <a:lnTo>
                    <a:pt x="326531" y="72389"/>
                  </a:lnTo>
                  <a:lnTo>
                    <a:pt x="345693" y="91439"/>
                  </a:lnTo>
                  <a:lnTo>
                    <a:pt x="357504" y="116839"/>
                  </a:lnTo>
                  <a:lnTo>
                    <a:pt x="360165" y="123189"/>
                  </a:lnTo>
                  <a:lnTo>
                    <a:pt x="364088" y="129539"/>
                  </a:lnTo>
                  <a:lnTo>
                    <a:pt x="369133" y="134619"/>
                  </a:lnTo>
                  <a:lnTo>
                    <a:pt x="375157" y="138429"/>
                  </a:lnTo>
                  <a:lnTo>
                    <a:pt x="380326" y="140969"/>
                  </a:lnTo>
                  <a:lnTo>
                    <a:pt x="386041" y="142239"/>
                  </a:lnTo>
                  <a:lnTo>
                    <a:pt x="395592" y="142239"/>
                  </a:lnTo>
                  <a:lnTo>
                    <a:pt x="399440" y="140969"/>
                  </a:lnTo>
                  <a:lnTo>
                    <a:pt x="404101" y="139699"/>
                  </a:lnTo>
                  <a:lnTo>
                    <a:pt x="412703" y="137159"/>
                  </a:lnTo>
                  <a:lnTo>
                    <a:pt x="419742" y="134619"/>
                  </a:lnTo>
                  <a:lnTo>
                    <a:pt x="426012" y="134619"/>
                  </a:lnTo>
                  <a:lnTo>
                    <a:pt x="432307" y="133349"/>
                  </a:lnTo>
                  <a:lnTo>
                    <a:pt x="522220" y="133349"/>
                  </a:lnTo>
                  <a:lnTo>
                    <a:pt x="513536" y="124459"/>
                  </a:lnTo>
                  <a:lnTo>
                    <a:pt x="478297" y="106679"/>
                  </a:lnTo>
                  <a:lnTo>
                    <a:pt x="391782" y="106679"/>
                  </a:lnTo>
                  <a:lnTo>
                    <a:pt x="375244" y="72389"/>
                  </a:lnTo>
                  <a:lnTo>
                    <a:pt x="358191" y="54609"/>
                  </a:lnTo>
                  <a:close/>
                </a:path>
                <a:path w="570230" h="568960">
                  <a:moveTo>
                    <a:pt x="187921" y="88899"/>
                  </a:moveTo>
                  <a:lnTo>
                    <a:pt x="168249" y="88899"/>
                  </a:lnTo>
                  <a:lnTo>
                    <a:pt x="160273" y="96519"/>
                  </a:lnTo>
                  <a:lnTo>
                    <a:pt x="160273" y="121919"/>
                  </a:lnTo>
                  <a:lnTo>
                    <a:pt x="195897" y="121919"/>
                  </a:lnTo>
                  <a:lnTo>
                    <a:pt x="195897" y="96519"/>
                  </a:lnTo>
                  <a:lnTo>
                    <a:pt x="187921" y="88899"/>
                  </a:lnTo>
                  <a:close/>
                </a:path>
                <a:path w="570230" h="568960">
                  <a:moveTo>
                    <a:pt x="432307" y="97789"/>
                  </a:moveTo>
                  <a:lnTo>
                    <a:pt x="421441" y="99059"/>
                  </a:lnTo>
                  <a:lnTo>
                    <a:pt x="411459" y="100329"/>
                  </a:lnTo>
                  <a:lnTo>
                    <a:pt x="401770" y="102869"/>
                  </a:lnTo>
                  <a:lnTo>
                    <a:pt x="391782" y="106679"/>
                  </a:lnTo>
                  <a:lnTo>
                    <a:pt x="478297" y="106679"/>
                  </a:lnTo>
                  <a:lnTo>
                    <a:pt x="475780" y="105409"/>
                  </a:lnTo>
                  <a:lnTo>
                    <a:pt x="432307" y="97789"/>
                  </a:lnTo>
                  <a:close/>
                </a:path>
                <a:path w="570230" h="568960">
                  <a:moveTo>
                    <a:pt x="275107" y="19049"/>
                  </a:moveTo>
                  <a:lnTo>
                    <a:pt x="257553" y="20319"/>
                  </a:lnTo>
                  <a:lnTo>
                    <a:pt x="242123" y="22859"/>
                  </a:lnTo>
                  <a:lnTo>
                    <a:pt x="227835" y="26669"/>
                  </a:lnTo>
                  <a:lnTo>
                    <a:pt x="213702" y="35559"/>
                  </a:lnTo>
                  <a:lnTo>
                    <a:pt x="117906" y="35559"/>
                  </a:lnTo>
                  <a:lnTo>
                    <a:pt x="158978" y="41909"/>
                  </a:lnTo>
                  <a:lnTo>
                    <a:pt x="192443" y="63499"/>
                  </a:lnTo>
                  <a:lnTo>
                    <a:pt x="199048" y="67309"/>
                  </a:lnTo>
                  <a:lnTo>
                    <a:pt x="206227" y="69849"/>
                  </a:lnTo>
                  <a:lnTo>
                    <a:pt x="213715" y="71119"/>
                  </a:lnTo>
                  <a:lnTo>
                    <a:pt x="220840" y="71119"/>
                  </a:lnTo>
                  <a:lnTo>
                    <a:pt x="228003" y="68579"/>
                  </a:lnTo>
                  <a:lnTo>
                    <a:pt x="234213" y="64769"/>
                  </a:lnTo>
                  <a:lnTo>
                    <a:pt x="242035" y="59689"/>
                  </a:lnTo>
                  <a:lnTo>
                    <a:pt x="250478" y="57149"/>
                  </a:lnTo>
                  <a:lnTo>
                    <a:pt x="261013" y="55879"/>
                  </a:lnTo>
                  <a:lnTo>
                    <a:pt x="275107" y="54609"/>
                  </a:lnTo>
                  <a:lnTo>
                    <a:pt x="358191" y="54609"/>
                  </a:lnTo>
                  <a:lnTo>
                    <a:pt x="348446" y="44449"/>
                  </a:lnTo>
                  <a:lnTo>
                    <a:pt x="314147" y="26669"/>
                  </a:lnTo>
                  <a:lnTo>
                    <a:pt x="275107" y="1904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5446137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C05041C-0A46-064C-B8FC-8A703E9048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21690"/>
            <a:ext cx="12192000" cy="742370"/>
          </a:xfrm>
          <a:prstGeom prst="rect">
            <a:avLst/>
          </a:prstGeom>
        </p:spPr>
      </p:pic>
      <p:sp>
        <p:nvSpPr>
          <p:cNvPr id="6" name="object 45">
            <a:extLst>
              <a:ext uri="{FF2B5EF4-FFF2-40B4-BE49-F238E27FC236}">
                <a16:creationId xmlns:a16="http://schemas.microsoft.com/office/drawing/2014/main" id="{7A142628-C251-9545-9A54-F05FF0BC6260}"/>
              </a:ext>
            </a:extLst>
          </p:cNvPr>
          <p:cNvSpPr txBox="1">
            <a:spLocks/>
          </p:cNvSpPr>
          <p:nvPr/>
        </p:nvSpPr>
        <p:spPr>
          <a:xfrm>
            <a:off x="282592" y="6246305"/>
            <a:ext cx="5406887" cy="505267"/>
          </a:xfrm>
          <a:prstGeom prst="rect">
            <a:avLst/>
          </a:prstGeom>
        </p:spPr>
        <p:txBody>
          <a:bodyPr vert="horz" wrap="square" lIns="0" tIns="1270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lang="en-GB" sz="3200" b="1" spc="-150" dirty="0">
                <a:solidFill>
                  <a:srgbClr val="FED16D"/>
                </a:solidFill>
                <a:latin typeface="Van Condensed Pro" panose="02000506030000020004" pitchFamily="2" charset="77"/>
              </a:rPr>
              <a:t>GIRL POWERED NUTRITION</a:t>
            </a:r>
          </a:p>
        </p:txBody>
      </p:sp>
      <p:sp>
        <p:nvSpPr>
          <p:cNvPr id="7" name="object 45">
            <a:extLst>
              <a:ext uri="{FF2B5EF4-FFF2-40B4-BE49-F238E27FC236}">
                <a16:creationId xmlns:a16="http://schemas.microsoft.com/office/drawing/2014/main" id="{8FFA77DC-4C54-614D-A232-F92A20907CB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33160" y="426051"/>
            <a:ext cx="1085977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4000" b="1" spc="-150" dirty="0">
                <a:solidFill>
                  <a:srgbClr val="3C3A81"/>
                </a:solidFill>
                <a:latin typeface="Van Condensed Pro" panose="02000506030000020004" pitchFamily="2" charset="77"/>
              </a:rPr>
              <a:t>NEXT STEPS</a:t>
            </a:r>
            <a:endParaRPr sz="4000" b="1" spc="-150" dirty="0">
              <a:solidFill>
                <a:srgbClr val="3C3A81"/>
              </a:solidFill>
              <a:latin typeface="Van Condensed Pro" panose="02000506030000020004" pitchFamily="2" charset="77"/>
            </a:endParaRPr>
          </a:p>
        </p:txBody>
      </p:sp>
      <p:sp>
        <p:nvSpPr>
          <p:cNvPr id="42" name="object 10">
            <a:extLst>
              <a:ext uri="{FF2B5EF4-FFF2-40B4-BE49-F238E27FC236}">
                <a16:creationId xmlns:a16="http://schemas.microsoft.com/office/drawing/2014/main" id="{DA1716E5-0995-6C4F-A39A-1BFD66F913F7}"/>
              </a:ext>
            </a:extLst>
          </p:cNvPr>
          <p:cNvSpPr txBox="1"/>
          <p:nvPr/>
        </p:nvSpPr>
        <p:spPr>
          <a:xfrm>
            <a:off x="533160" y="1183901"/>
            <a:ext cx="6127129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518285">
              <a:lnSpc>
                <a:spcPct val="100000"/>
              </a:lnSpc>
              <a:spcBef>
                <a:spcPts val="100"/>
              </a:spcBef>
            </a:pPr>
            <a:r>
              <a:rPr lang="en-GB" sz="2400" spc="-5" dirty="0">
                <a:solidFill>
                  <a:srgbClr val="3D3A81"/>
                </a:solidFill>
                <a:latin typeface="Lato-Light"/>
                <a:cs typeface="Lato-Light"/>
              </a:rPr>
              <a:t>Also looking into</a:t>
            </a:r>
            <a:endParaRPr sz="2400" dirty="0">
              <a:latin typeface="Lato-Light"/>
              <a:cs typeface="Lato-Light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6514CA9-8C24-F446-83CD-FE2A0999B269}"/>
              </a:ext>
            </a:extLst>
          </p:cNvPr>
          <p:cNvSpPr/>
          <p:nvPr/>
        </p:nvSpPr>
        <p:spPr>
          <a:xfrm>
            <a:off x="421949" y="2782817"/>
            <a:ext cx="55340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33655">
              <a:lnSpc>
                <a:spcPct val="100000"/>
              </a:lnSpc>
              <a:spcBef>
                <a:spcPts val="2295"/>
              </a:spcBef>
            </a:pPr>
            <a:r>
              <a:rPr lang="en-GB" sz="2400" b="1" dirty="0">
                <a:solidFill>
                  <a:srgbClr val="3D3A81"/>
                </a:solidFill>
                <a:latin typeface="Lato"/>
                <a:cs typeface="Lato"/>
              </a:rPr>
              <a:t>Current prop</a:t>
            </a:r>
            <a:endParaRPr lang="en-GB" sz="2400" dirty="0">
              <a:latin typeface="Lato"/>
              <a:cs typeface="Lato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C42787EA-8332-F647-BE51-7E2B04B15FB9}"/>
              </a:ext>
            </a:extLst>
          </p:cNvPr>
          <p:cNvSpPr/>
          <p:nvPr/>
        </p:nvSpPr>
        <p:spPr>
          <a:xfrm>
            <a:off x="421949" y="4012569"/>
            <a:ext cx="516330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180"/>
              </a:spcBef>
            </a:pPr>
            <a:r>
              <a:rPr lang="en-GB" sz="2000" dirty="0">
                <a:solidFill>
                  <a:srgbClr val="3D3A81"/>
                </a:solidFill>
                <a:latin typeface="Lato-Light"/>
                <a:cs typeface="Lato-Light"/>
              </a:rPr>
              <a:t>Secondary Text</a:t>
            </a:r>
            <a:endParaRPr lang="en-GB" sz="2000" dirty="0">
              <a:latin typeface="Lato-Light"/>
              <a:cs typeface="Lato-Light"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E0A7C301-C6E9-D849-9E54-B1A26D364D69}"/>
              </a:ext>
            </a:extLst>
          </p:cNvPr>
          <p:cNvGrpSpPr/>
          <p:nvPr/>
        </p:nvGrpSpPr>
        <p:grpSpPr>
          <a:xfrm>
            <a:off x="10125748" y="505052"/>
            <a:ext cx="1186366" cy="1186366"/>
            <a:chOff x="14844518" y="6461410"/>
            <a:chExt cx="1219200" cy="1219200"/>
          </a:xfrm>
        </p:grpSpPr>
        <p:sp>
          <p:nvSpPr>
            <p:cNvPr id="46" name="object 15">
              <a:extLst>
                <a:ext uri="{FF2B5EF4-FFF2-40B4-BE49-F238E27FC236}">
                  <a16:creationId xmlns:a16="http://schemas.microsoft.com/office/drawing/2014/main" id="{18963436-372A-4E49-B8C0-363A1F5BB1B5}"/>
                </a:ext>
              </a:extLst>
            </p:cNvPr>
            <p:cNvSpPr/>
            <p:nvPr/>
          </p:nvSpPr>
          <p:spPr>
            <a:xfrm>
              <a:off x="14844518" y="6461410"/>
              <a:ext cx="1219200" cy="1219200"/>
            </a:xfrm>
            <a:custGeom>
              <a:avLst/>
              <a:gdLst/>
              <a:ahLst/>
              <a:cxnLst/>
              <a:rect l="l" t="t" r="r" b="b"/>
              <a:pathLst>
                <a:path w="1219200" h="1219200">
                  <a:moveTo>
                    <a:pt x="609549" y="0"/>
                  </a:moveTo>
                  <a:lnTo>
                    <a:pt x="561914" y="1833"/>
                  </a:lnTo>
                  <a:lnTo>
                    <a:pt x="515281" y="7245"/>
                  </a:lnTo>
                  <a:lnTo>
                    <a:pt x="469786" y="16098"/>
                  </a:lnTo>
                  <a:lnTo>
                    <a:pt x="425566" y="28257"/>
                  </a:lnTo>
                  <a:lnTo>
                    <a:pt x="382754" y="43588"/>
                  </a:lnTo>
                  <a:lnTo>
                    <a:pt x="341487" y="61953"/>
                  </a:lnTo>
                  <a:lnTo>
                    <a:pt x="301900" y="83219"/>
                  </a:lnTo>
                  <a:lnTo>
                    <a:pt x="264129" y="107249"/>
                  </a:lnTo>
                  <a:lnTo>
                    <a:pt x="228309" y="133907"/>
                  </a:lnTo>
                  <a:lnTo>
                    <a:pt x="194576" y="163059"/>
                  </a:lnTo>
                  <a:lnTo>
                    <a:pt x="163065" y="194569"/>
                  </a:lnTo>
                  <a:lnTo>
                    <a:pt x="133912" y="228302"/>
                  </a:lnTo>
                  <a:lnTo>
                    <a:pt x="107253" y="264120"/>
                  </a:lnTo>
                  <a:lnTo>
                    <a:pt x="83222" y="301891"/>
                  </a:lnTo>
                  <a:lnTo>
                    <a:pt x="61956" y="341477"/>
                  </a:lnTo>
                  <a:lnTo>
                    <a:pt x="43589" y="382743"/>
                  </a:lnTo>
                  <a:lnTo>
                    <a:pt x="28258" y="425554"/>
                  </a:lnTo>
                  <a:lnTo>
                    <a:pt x="16098" y="469774"/>
                  </a:lnTo>
                  <a:lnTo>
                    <a:pt x="7245" y="515269"/>
                  </a:lnTo>
                  <a:lnTo>
                    <a:pt x="1833" y="561901"/>
                  </a:lnTo>
                  <a:lnTo>
                    <a:pt x="0" y="609536"/>
                  </a:lnTo>
                  <a:lnTo>
                    <a:pt x="1833" y="657171"/>
                  </a:lnTo>
                  <a:lnTo>
                    <a:pt x="7245" y="703803"/>
                  </a:lnTo>
                  <a:lnTo>
                    <a:pt x="16098" y="749298"/>
                  </a:lnTo>
                  <a:lnTo>
                    <a:pt x="28258" y="793518"/>
                  </a:lnTo>
                  <a:lnTo>
                    <a:pt x="43589" y="836329"/>
                  </a:lnTo>
                  <a:lnTo>
                    <a:pt x="61956" y="877595"/>
                  </a:lnTo>
                  <a:lnTo>
                    <a:pt x="83222" y="917181"/>
                  </a:lnTo>
                  <a:lnTo>
                    <a:pt x="107253" y="954952"/>
                  </a:lnTo>
                  <a:lnTo>
                    <a:pt x="133912" y="990770"/>
                  </a:lnTo>
                  <a:lnTo>
                    <a:pt x="163065" y="1024503"/>
                  </a:lnTo>
                  <a:lnTo>
                    <a:pt x="194576" y="1056013"/>
                  </a:lnTo>
                  <a:lnTo>
                    <a:pt x="228309" y="1085165"/>
                  </a:lnTo>
                  <a:lnTo>
                    <a:pt x="264129" y="1111823"/>
                  </a:lnTo>
                  <a:lnTo>
                    <a:pt x="301900" y="1135853"/>
                  </a:lnTo>
                  <a:lnTo>
                    <a:pt x="341487" y="1157119"/>
                  </a:lnTo>
                  <a:lnTo>
                    <a:pt x="382754" y="1175484"/>
                  </a:lnTo>
                  <a:lnTo>
                    <a:pt x="425566" y="1190815"/>
                  </a:lnTo>
                  <a:lnTo>
                    <a:pt x="469786" y="1202974"/>
                  </a:lnTo>
                  <a:lnTo>
                    <a:pt x="515281" y="1211827"/>
                  </a:lnTo>
                  <a:lnTo>
                    <a:pt x="561914" y="1217239"/>
                  </a:lnTo>
                  <a:lnTo>
                    <a:pt x="609549" y="1219072"/>
                  </a:lnTo>
                  <a:lnTo>
                    <a:pt x="657184" y="1217239"/>
                  </a:lnTo>
                  <a:lnTo>
                    <a:pt x="703816" y="1211827"/>
                  </a:lnTo>
                  <a:lnTo>
                    <a:pt x="749310" y="1202974"/>
                  </a:lnTo>
                  <a:lnTo>
                    <a:pt x="793531" y="1190815"/>
                  </a:lnTo>
                  <a:lnTo>
                    <a:pt x="836342" y="1175484"/>
                  </a:lnTo>
                  <a:lnTo>
                    <a:pt x="877608" y="1157119"/>
                  </a:lnTo>
                  <a:lnTo>
                    <a:pt x="917194" y="1135853"/>
                  </a:lnTo>
                  <a:lnTo>
                    <a:pt x="954964" y="1111823"/>
                  </a:lnTo>
                  <a:lnTo>
                    <a:pt x="990783" y="1085165"/>
                  </a:lnTo>
                  <a:lnTo>
                    <a:pt x="1024515" y="1056013"/>
                  </a:lnTo>
                  <a:lnTo>
                    <a:pt x="1056025" y="1024503"/>
                  </a:lnTo>
                  <a:lnTo>
                    <a:pt x="1085177" y="990770"/>
                  </a:lnTo>
                  <a:lnTo>
                    <a:pt x="1111836" y="954952"/>
                  </a:lnTo>
                  <a:lnTo>
                    <a:pt x="1135866" y="917181"/>
                  </a:lnTo>
                  <a:lnTo>
                    <a:pt x="1157131" y="877595"/>
                  </a:lnTo>
                  <a:lnTo>
                    <a:pt x="1175497" y="836329"/>
                  </a:lnTo>
                  <a:lnTo>
                    <a:pt x="1190827" y="793518"/>
                  </a:lnTo>
                  <a:lnTo>
                    <a:pt x="1202987" y="749298"/>
                  </a:lnTo>
                  <a:lnTo>
                    <a:pt x="1211840" y="703803"/>
                  </a:lnTo>
                  <a:lnTo>
                    <a:pt x="1217251" y="657171"/>
                  </a:lnTo>
                  <a:lnTo>
                    <a:pt x="1219085" y="609536"/>
                  </a:lnTo>
                  <a:lnTo>
                    <a:pt x="1217251" y="561901"/>
                  </a:lnTo>
                  <a:lnTo>
                    <a:pt x="1211840" y="515269"/>
                  </a:lnTo>
                  <a:lnTo>
                    <a:pt x="1202987" y="469774"/>
                  </a:lnTo>
                  <a:lnTo>
                    <a:pt x="1190827" y="425554"/>
                  </a:lnTo>
                  <a:lnTo>
                    <a:pt x="1175497" y="382743"/>
                  </a:lnTo>
                  <a:lnTo>
                    <a:pt x="1157131" y="341477"/>
                  </a:lnTo>
                  <a:lnTo>
                    <a:pt x="1135866" y="301891"/>
                  </a:lnTo>
                  <a:lnTo>
                    <a:pt x="1111836" y="264120"/>
                  </a:lnTo>
                  <a:lnTo>
                    <a:pt x="1085177" y="228302"/>
                  </a:lnTo>
                  <a:lnTo>
                    <a:pt x="1056025" y="194569"/>
                  </a:lnTo>
                  <a:lnTo>
                    <a:pt x="1024515" y="163059"/>
                  </a:lnTo>
                  <a:lnTo>
                    <a:pt x="990783" y="133907"/>
                  </a:lnTo>
                  <a:lnTo>
                    <a:pt x="954964" y="107249"/>
                  </a:lnTo>
                  <a:lnTo>
                    <a:pt x="917194" y="83219"/>
                  </a:lnTo>
                  <a:lnTo>
                    <a:pt x="877608" y="61953"/>
                  </a:lnTo>
                  <a:lnTo>
                    <a:pt x="836342" y="43588"/>
                  </a:lnTo>
                  <a:lnTo>
                    <a:pt x="793531" y="28257"/>
                  </a:lnTo>
                  <a:lnTo>
                    <a:pt x="749310" y="16098"/>
                  </a:lnTo>
                  <a:lnTo>
                    <a:pt x="703816" y="7245"/>
                  </a:lnTo>
                  <a:lnTo>
                    <a:pt x="657184" y="1833"/>
                  </a:lnTo>
                  <a:lnTo>
                    <a:pt x="609549" y="0"/>
                  </a:lnTo>
                  <a:close/>
                </a:path>
              </a:pathLst>
            </a:custGeom>
            <a:solidFill>
              <a:srgbClr val="E035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16">
              <a:extLst>
                <a:ext uri="{FF2B5EF4-FFF2-40B4-BE49-F238E27FC236}">
                  <a16:creationId xmlns:a16="http://schemas.microsoft.com/office/drawing/2014/main" id="{F77E8AD5-C924-7C4B-BCE1-C976339601C2}"/>
                </a:ext>
              </a:extLst>
            </p:cNvPr>
            <p:cNvSpPr/>
            <p:nvPr/>
          </p:nvSpPr>
          <p:spPr>
            <a:xfrm>
              <a:off x="15101583" y="6725743"/>
              <a:ext cx="701040" cy="701040"/>
            </a:xfrm>
            <a:custGeom>
              <a:avLst/>
              <a:gdLst/>
              <a:ahLst/>
              <a:cxnLst/>
              <a:rect l="l" t="t" r="r" b="b"/>
              <a:pathLst>
                <a:path w="701040" h="701040">
                  <a:moveTo>
                    <a:pt x="350431" y="0"/>
                  </a:moveTo>
                  <a:lnTo>
                    <a:pt x="302880" y="3199"/>
                  </a:lnTo>
                  <a:lnTo>
                    <a:pt x="257273" y="12517"/>
                  </a:lnTo>
                  <a:lnTo>
                    <a:pt x="214028" y="27538"/>
                  </a:lnTo>
                  <a:lnTo>
                    <a:pt x="173562" y="47844"/>
                  </a:lnTo>
                  <a:lnTo>
                    <a:pt x="136294" y="73017"/>
                  </a:lnTo>
                  <a:lnTo>
                    <a:pt x="102639" y="102639"/>
                  </a:lnTo>
                  <a:lnTo>
                    <a:pt x="73017" y="136294"/>
                  </a:lnTo>
                  <a:lnTo>
                    <a:pt x="47844" y="173562"/>
                  </a:lnTo>
                  <a:lnTo>
                    <a:pt x="27538" y="214028"/>
                  </a:lnTo>
                  <a:lnTo>
                    <a:pt x="12517" y="257273"/>
                  </a:lnTo>
                  <a:lnTo>
                    <a:pt x="3199" y="302880"/>
                  </a:lnTo>
                  <a:lnTo>
                    <a:pt x="0" y="350431"/>
                  </a:lnTo>
                  <a:lnTo>
                    <a:pt x="3199" y="397982"/>
                  </a:lnTo>
                  <a:lnTo>
                    <a:pt x="12517" y="443588"/>
                  </a:lnTo>
                  <a:lnTo>
                    <a:pt x="27538" y="486833"/>
                  </a:lnTo>
                  <a:lnTo>
                    <a:pt x="47844" y="527299"/>
                  </a:lnTo>
                  <a:lnTo>
                    <a:pt x="73017" y="564568"/>
                  </a:lnTo>
                  <a:lnTo>
                    <a:pt x="102639" y="598222"/>
                  </a:lnTo>
                  <a:lnTo>
                    <a:pt x="136294" y="627844"/>
                  </a:lnTo>
                  <a:lnTo>
                    <a:pt x="173562" y="653017"/>
                  </a:lnTo>
                  <a:lnTo>
                    <a:pt x="214028" y="673323"/>
                  </a:lnTo>
                  <a:lnTo>
                    <a:pt x="257273" y="688344"/>
                  </a:lnTo>
                  <a:lnTo>
                    <a:pt x="302880" y="697663"/>
                  </a:lnTo>
                  <a:lnTo>
                    <a:pt x="350431" y="700862"/>
                  </a:lnTo>
                  <a:lnTo>
                    <a:pt x="397982" y="697663"/>
                  </a:lnTo>
                  <a:lnTo>
                    <a:pt x="443588" y="688344"/>
                  </a:lnTo>
                  <a:lnTo>
                    <a:pt x="486833" y="673323"/>
                  </a:lnTo>
                  <a:lnTo>
                    <a:pt x="525064" y="654138"/>
                  </a:lnTo>
                  <a:lnTo>
                    <a:pt x="350431" y="654138"/>
                  </a:lnTo>
                  <a:lnTo>
                    <a:pt x="301233" y="650156"/>
                  </a:lnTo>
                  <a:lnTo>
                    <a:pt x="254540" y="638629"/>
                  </a:lnTo>
                  <a:lnTo>
                    <a:pt x="210979" y="620188"/>
                  </a:lnTo>
                  <a:lnTo>
                    <a:pt x="171182" y="595462"/>
                  </a:lnTo>
                  <a:lnTo>
                    <a:pt x="135778" y="565083"/>
                  </a:lnTo>
                  <a:lnTo>
                    <a:pt x="105399" y="529679"/>
                  </a:lnTo>
                  <a:lnTo>
                    <a:pt x="80673" y="489882"/>
                  </a:lnTo>
                  <a:lnTo>
                    <a:pt x="62232" y="446322"/>
                  </a:lnTo>
                  <a:lnTo>
                    <a:pt x="50705" y="399628"/>
                  </a:lnTo>
                  <a:lnTo>
                    <a:pt x="46723" y="350431"/>
                  </a:lnTo>
                  <a:lnTo>
                    <a:pt x="50705" y="301233"/>
                  </a:lnTo>
                  <a:lnTo>
                    <a:pt x="62232" y="254540"/>
                  </a:lnTo>
                  <a:lnTo>
                    <a:pt x="80673" y="210979"/>
                  </a:lnTo>
                  <a:lnTo>
                    <a:pt x="105399" y="171182"/>
                  </a:lnTo>
                  <a:lnTo>
                    <a:pt x="135778" y="135778"/>
                  </a:lnTo>
                  <a:lnTo>
                    <a:pt x="171182" y="105399"/>
                  </a:lnTo>
                  <a:lnTo>
                    <a:pt x="210979" y="80673"/>
                  </a:lnTo>
                  <a:lnTo>
                    <a:pt x="254540" y="62232"/>
                  </a:lnTo>
                  <a:lnTo>
                    <a:pt x="301233" y="50705"/>
                  </a:lnTo>
                  <a:lnTo>
                    <a:pt x="350431" y="46723"/>
                  </a:lnTo>
                  <a:lnTo>
                    <a:pt x="525064" y="46723"/>
                  </a:lnTo>
                  <a:lnTo>
                    <a:pt x="486833" y="27538"/>
                  </a:lnTo>
                  <a:lnTo>
                    <a:pt x="443588" y="12517"/>
                  </a:lnTo>
                  <a:lnTo>
                    <a:pt x="397982" y="3199"/>
                  </a:lnTo>
                  <a:lnTo>
                    <a:pt x="350431" y="0"/>
                  </a:lnTo>
                  <a:close/>
                </a:path>
                <a:path w="701040" h="701040">
                  <a:moveTo>
                    <a:pt x="525064" y="46723"/>
                  </a:moveTo>
                  <a:lnTo>
                    <a:pt x="350431" y="46723"/>
                  </a:lnTo>
                  <a:lnTo>
                    <a:pt x="399628" y="50705"/>
                  </a:lnTo>
                  <a:lnTo>
                    <a:pt x="446322" y="62232"/>
                  </a:lnTo>
                  <a:lnTo>
                    <a:pt x="489882" y="80673"/>
                  </a:lnTo>
                  <a:lnTo>
                    <a:pt x="529679" y="105399"/>
                  </a:lnTo>
                  <a:lnTo>
                    <a:pt x="565083" y="135778"/>
                  </a:lnTo>
                  <a:lnTo>
                    <a:pt x="595462" y="171182"/>
                  </a:lnTo>
                  <a:lnTo>
                    <a:pt x="620188" y="210979"/>
                  </a:lnTo>
                  <a:lnTo>
                    <a:pt x="638629" y="254540"/>
                  </a:lnTo>
                  <a:lnTo>
                    <a:pt x="650156" y="301233"/>
                  </a:lnTo>
                  <a:lnTo>
                    <a:pt x="654138" y="350431"/>
                  </a:lnTo>
                  <a:lnTo>
                    <a:pt x="650156" y="399628"/>
                  </a:lnTo>
                  <a:lnTo>
                    <a:pt x="638629" y="446322"/>
                  </a:lnTo>
                  <a:lnTo>
                    <a:pt x="620188" y="489882"/>
                  </a:lnTo>
                  <a:lnTo>
                    <a:pt x="595462" y="529679"/>
                  </a:lnTo>
                  <a:lnTo>
                    <a:pt x="565083" y="565083"/>
                  </a:lnTo>
                  <a:lnTo>
                    <a:pt x="529679" y="595462"/>
                  </a:lnTo>
                  <a:lnTo>
                    <a:pt x="489882" y="620188"/>
                  </a:lnTo>
                  <a:lnTo>
                    <a:pt x="446322" y="638629"/>
                  </a:lnTo>
                  <a:lnTo>
                    <a:pt x="399628" y="650156"/>
                  </a:lnTo>
                  <a:lnTo>
                    <a:pt x="350431" y="654138"/>
                  </a:lnTo>
                  <a:lnTo>
                    <a:pt x="525064" y="654138"/>
                  </a:lnTo>
                  <a:lnTo>
                    <a:pt x="564568" y="627844"/>
                  </a:lnTo>
                  <a:lnTo>
                    <a:pt x="598222" y="598222"/>
                  </a:lnTo>
                  <a:lnTo>
                    <a:pt x="627844" y="564568"/>
                  </a:lnTo>
                  <a:lnTo>
                    <a:pt x="653017" y="527299"/>
                  </a:lnTo>
                  <a:lnTo>
                    <a:pt x="673323" y="486833"/>
                  </a:lnTo>
                  <a:lnTo>
                    <a:pt x="688344" y="443588"/>
                  </a:lnTo>
                  <a:lnTo>
                    <a:pt x="697663" y="397982"/>
                  </a:lnTo>
                  <a:lnTo>
                    <a:pt x="700862" y="350431"/>
                  </a:lnTo>
                  <a:lnTo>
                    <a:pt x="697663" y="302880"/>
                  </a:lnTo>
                  <a:lnTo>
                    <a:pt x="688344" y="257273"/>
                  </a:lnTo>
                  <a:lnTo>
                    <a:pt x="673323" y="214028"/>
                  </a:lnTo>
                  <a:lnTo>
                    <a:pt x="653017" y="173562"/>
                  </a:lnTo>
                  <a:lnTo>
                    <a:pt x="627844" y="136294"/>
                  </a:lnTo>
                  <a:lnTo>
                    <a:pt x="598222" y="102639"/>
                  </a:lnTo>
                  <a:lnTo>
                    <a:pt x="564568" y="73017"/>
                  </a:lnTo>
                  <a:lnTo>
                    <a:pt x="527299" y="47844"/>
                  </a:lnTo>
                  <a:lnTo>
                    <a:pt x="525064" y="46723"/>
                  </a:lnTo>
                  <a:close/>
                </a:path>
              </a:pathLst>
            </a:custGeom>
            <a:solidFill>
              <a:srgbClr val="FCD0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17">
              <a:extLst>
                <a:ext uri="{FF2B5EF4-FFF2-40B4-BE49-F238E27FC236}">
                  <a16:creationId xmlns:a16="http://schemas.microsoft.com/office/drawing/2014/main" id="{616D381A-014E-5C45-BB2D-19E30EC3C451}"/>
                </a:ext>
              </a:extLst>
            </p:cNvPr>
            <p:cNvSpPr/>
            <p:nvPr/>
          </p:nvSpPr>
          <p:spPr>
            <a:xfrm>
              <a:off x="15463653" y="6825587"/>
              <a:ext cx="245338" cy="49813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18">
              <a:extLst>
                <a:ext uri="{FF2B5EF4-FFF2-40B4-BE49-F238E27FC236}">
                  <a16:creationId xmlns:a16="http://schemas.microsoft.com/office/drawing/2014/main" id="{0BF839A6-B12E-2143-96D3-61157C617529}"/>
                </a:ext>
              </a:extLst>
            </p:cNvPr>
            <p:cNvSpPr/>
            <p:nvPr/>
          </p:nvSpPr>
          <p:spPr>
            <a:xfrm>
              <a:off x="15195027" y="6828615"/>
              <a:ext cx="245336" cy="49812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5F5F550-4F14-C147-BEAD-E547BE9DD785}"/>
              </a:ext>
            </a:extLst>
          </p:cNvPr>
          <p:cNvGrpSpPr/>
          <p:nvPr/>
        </p:nvGrpSpPr>
        <p:grpSpPr>
          <a:xfrm>
            <a:off x="5668129" y="1340613"/>
            <a:ext cx="1078783" cy="1078783"/>
            <a:chOff x="9761668" y="2039200"/>
            <a:chExt cx="1205230" cy="1205230"/>
          </a:xfrm>
        </p:grpSpPr>
        <p:sp>
          <p:nvSpPr>
            <p:cNvPr id="51" name="object 19">
              <a:extLst>
                <a:ext uri="{FF2B5EF4-FFF2-40B4-BE49-F238E27FC236}">
                  <a16:creationId xmlns:a16="http://schemas.microsoft.com/office/drawing/2014/main" id="{FDFDB236-A0A5-7D4A-99D2-7828A3E2D45D}"/>
                </a:ext>
              </a:extLst>
            </p:cNvPr>
            <p:cNvSpPr/>
            <p:nvPr/>
          </p:nvSpPr>
          <p:spPr>
            <a:xfrm>
              <a:off x="9761668" y="2039200"/>
              <a:ext cx="1205230" cy="1205230"/>
            </a:xfrm>
            <a:custGeom>
              <a:avLst/>
              <a:gdLst/>
              <a:ahLst/>
              <a:cxnLst/>
              <a:rect l="l" t="t" r="r" b="b"/>
              <a:pathLst>
                <a:path w="1205229" h="1205230">
                  <a:moveTo>
                    <a:pt x="602310" y="0"/>
                  </a:moveTo>
                  <a:lnTo>
                    <a:pt x="555239" y="1812"/>
                  </a:lnTo>
                  <a:lnTo>
                    <a:pt x="509159" y="7159"/>
                  </a:lnTo>
                  <a:lnTo>
                    <a:pt x="464204" y="15907"/>
                  </a:lnTo>
                  <a:lnTo>
                    <a:pt x="420508" y="27922"/>
                  </a:lnTo>
                  <a:lnTo>
                    <a:pt x="378204" y="43070"/>
                  </a:lnTo>
                  <a:lnTo>
                    <a:pt x="337427" y="61218"/>
                  </a:lnTo>
                  <a:lnTo>
                    <a:pt x="298310" y="82232"/>
                  </a:lnTo>
                  <a:lnTo>
                    <a:pt x="260988" y="105976"/>
                  </a:lnTo>
                  <a:lnTo>
                    <a:pt x="225594" y="132319"/>
                  </a:lnTo>
                  <a:lnTo>
                    <a:pt x="192261" y="161125"/>
                  </a:lnTo>
                  <a:lnTo>
                    <a:pt x="161125" y="192261"/>
                  </a:lnTo>
                  <a:lnTo>
                    <a:pt x="132319" y="225594"/>
                  </a:lnTo>
                  <a:lnTo>
                    <a:pt x="105976" y="260988"/>
                  </a:lnTo>
                  <a:lnTo>
                    <a:pt x="82232" y="298310"/>
                  </a:lnTo>
                  <a:lnTo>
                    <a:pt x="61218" y="337427"/>
                  </a:lnTo>
                  <a:lnTo>
                    <a:pt x="43070" y="378204"/>
                  </a:lnTo>
                  <a:lnTo>
                    <a:pt x="27922" y="420508"/>
                  </a:lnTo>
                  <a:lnTo>
                    <a:pt x="15907" y="464204"/>
                  </a:lnTo>
                  <a:lnTo>
                    <a:pt x="7159" y="509159"/>
                  </a:lnTo>
                  <a:lnTo>
                    <a:pt x="1812" y="555239"/>
                  </a:lnTo>
                  <a:lnTo>
                    <a:pt x="0" y="602310"/>
                  </a:lnTo>
                  <a:lnTo>
                    <a:pt x="1812" y="649380"/>
                  </a:lnTo>
                  <a:lnTo>
                    <a:pt x="7159" y="695460"/>
                  </a:lnTo>
                  <a:lnTo>
                    <a:pt x="15907" y="740415"/>
                  </a:lnTo>
                  <a:lnTo>
                    <a:pt x="27922" y="784112"/>
                  </a:lnTo>
                  <a:lnTo>
                    <a:pt x="43070" y="826415"/>
                  </a:lnTo>
                  <a:lnTo>
                    <a:pt x="61218" y="867192"/>
                  </a:lnTo>
                  <a:lnTo>
                    <a:pt x="82232" y="906309"/>
                  </a:lnTo>
                  <a:lnTo>
                    <a:pt x="105976" y="943632"/>
                  </a:lnTo>
                  <a:lnTo>
                    <a:pt x="132319" y="979026"/>
                  </a:lnTo>
                  <a:lnTo>
                    <a:pt x="161125" y="1012358"/>
                  </a:lnTo>
                  <a:lnTo>
                    <a:pt x="192261" y="1043494"/>
                  </a:lnTo>
                  <a:lnTo>
                    <a:pt x="225594" y="1072300"/>
                  </a:lnTo>
                  <a:lnTo>
                    <a:pt x="260988" y="1098643"/>
                  </a:lnTo>
                  <a:lnTo>
                    <a:pt x="298310" y="1122388"/>
                  </a:lnTo>
                  <a:lnTo>
                    <a:pt x="337427" y="1143401"/>
                  </a:lnTo>
                  <a:lnTo>
                    <a:pt x="378204" y="1161549"/>
                  </a:lnTo>
                  <a:lnTo>
                    <a:pt x="420508" y="1176697"/>
                  </a:lnTo>
                  <a:lnTo>
                    <a:pt x="464204" y="1188713"/>
                  </a:lnTo>
                  <a:lnTo>
                    <a:pt x="509159" y="1197461"/>
                  </a:lnTo>
                  <a:lnTo>
                    <a:pt x="555239" y="1202808"/>
                  </a:lnTo>
                  <a:lnTo>
                    <a:pt x="602310" y="1204620"/>
                  </a:lnTo>
                  <a:lnTo>
                    <a:pt x="649379" y="1202808"/>
                  </a:lnTo>
                  <a:lnTo>
                    <a:pt x="695457" y="1197461"/>
                  </a:lnTo>
                  <a:lnTo>
                    <a:pt x="740411" y="1188713"/>
                  </a:lnTo>
                  <a:lnTo>
                    <a:pt x="784107" y="1176697"/>
                  </a:lnTo>
                  <a:lnTo>
                    <a:pt x="826410" y="1161549"/>
                  </a:lnTo>
                  <a:lnTo>
                    <a:pt x="867187" y="1143401"/>
                  </a:lnTo>
                  <a:lnTo>
                    <a:pt x="906303" y="1122388"/>
                  </a:lnTo>
                  <a:lnTo>
                    <a:pt x="943626" y="1098643"/>
                  </a:lnTo>
                  <a:lnTo>
                    <a:pt x="979021" y="1072300"/>
                  </a:lnTo>
                  <a:lnTo>
                    <a:pt x="1012353" y="1043494"/>
                  </a:lnTo>
                  <a:lnTo>
                    <a:pt x="1043490" y="1012358"/>
                  </a:lnTo>
                  <a:lnTo>
                    <a:pt x="1072296" y="979026"/>
                  </a:lnTo>
                  <a:lnTo>
                    <a:pt x="1098640" y="943632"/>
                  </a:lnTo>
                  <a:lnTo>
                    <a:pt x="1122385" y="906309"/>
                  </a:lnTo>
                  <a:lnTo>
                    <a:pt x="1143399" y="867192"/>
                  </a:lnTo>
                  <a:lnTo>
                    <a:pt x="1161547" y="826415"/>
                  </a:lnTo>
                  <a:lnTo>
                    <a:pt x="1176696" y="784112"/>
                  </a:lnTo>
                  <a:lnTo>
                    <a:pt x="1188712" y="740415"/>
                  </a:lnTo>
                  <a:lnTo>
                    <a:pt x="1197460" y="695460"/>
                  </a:lnTo>
                  <a:lnTo>
                    <a:pt x="1202808" y="649380"/>
                  </a:lnTo>
                  <a:lnTo>
                    <a:pt x="1204620" y="602310"/>
                  </a:lnTo>
                  <a:lnTo>
                    <a:pt x="1202808" y="555239"/>
                  </a:lnTo>
                  <a:lnTo>
                    <a:pt x="1197460" y="509159"/>
                  </a:lnTo>
                  <a:lnTo>
                    <a:pt x="1188712" y="464204"/>
                  </a:lnTo>
                  <a:lnTo>
                    <a:pt x="1176696" y="420508"/>
                  </a:lnTo>
                  <a:lnTo>
                    <a:pt x="1161547" y="378204"/>
                  </a:lnTo>
                  <a:lnTo>
                    <a:pt x="1143399" y="337427"/>
                  </a:lnTo>
                  <a:lnTo>
                    <a:pt x="1122385" y="298310"/>
                  </a:lnTo>
                  <a:lnTo>
                    <a:pt x="1098640" y="260988"/>
                  </a:lnTo>
                  <a:lnTo>
                    <a:pt x="1072296" y="225594"/>
                  </a:lnTo>
                  <a:lnTo>
                    <a:pt x="1043490" y="192261"/>
                  </a:lnTo>
                  <a:lnTo>
                    <a:pt x="1012353" y="161125"/>
                  </a:lnTo>
                  <a:lnTo>
                    <a:pt x="979021" y="132319"/>
                  </a:lnTo>
                  <a:lnTo>
                    <a:pt x="943626" y="105976"/>
                  </a:lnTo>
                  <a:lnTo>
                    <a:pt x="906303" y="82232"/>
                  </a:lnTo>
                  <a:lnTo>
                    <a:pt x="867187" y="61218"/>
                  </a:lnTo>
                  <a:lnTo>
                    <a:pt x="826410" y="43070"/>
                  </a:lnTo>
                  <a:lnTo>
                    <a:pt x="784107" y="27922"/>
                  </a:lnTo>
                  <a:lnTo>
                    <a:pt x="740411" y="15907"/>
                  </a:lnTo>
                  <a:lnTo>
                    <a:pt x="695457" y="7159"/>
                  </a:lnTo>
                  <a:lnTo>
                    <a:pt x="649379" y="1812"/>
                  </a:lnTo>
                  <a:lnTo>
                    <a:pt x="602310" y="0"/>
                  </a:lnTo>
                  <a:close/>
                </a:path>
              </a:pathLst>
            </a:custGeom>
            <a:solidFill>
              <a:srgbClr val="85D1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20">
              <a:extLst>
                <a:ext uri="{FF2B5EF4-FFF2-40B4-BE49-F238E27FC236}">
                  <a16:creationId xmlns:a16="http://schemas.microsoft.com/office/drawing/2014/main" id="{94CE0907-9706-104C-B490-9781C254402D}"/>
                </a:ext>
              </a:extLst>
            </p:cNvPr>
            <p:cNvSpPr/>
            <p:nvPr/>
          </p:nvSpPr>
          <p:spPr>
            <a:xfrm>
              <a:off x="10006189" y="2279390"/>
              <a:ext cx="746760" cy="746760"/>
            </a:xfrm>
            <a:custGeom>
              <a:avLst/>
              <a:gdLst/>
              <a:ahLst/>
              <a:cxnLst/>
              <a:rect l="l" t="t" r="r" b="b"/>
              <a:pathLst>
                <a:path w="746759" h="746760">
                  <a:moveTo>
                    <a:pt x="125463" y="0"/>
                  </a:moveTo>
                  <a:lnTo>
                    <a:pt x="116624" y="0"/>
                  </a:lnTo>
                  <a:lnTo>
                    <a:pt x="74650" y="9158"/>
                  </a:lnTo>
                  <a:lnTo>
                    <a:pt x="37199" y="32199"/>
                  </a:lnTo>
                  <a:lnTo>
                    <a:pt x="10305" y="62466"/>
                  </a:lnTo>
                  <a:lnTo>
                    <a:pt x="0" y="93306"/>
                  </a:lnTo>
                  <a:lnTo>
                    <a:pt x="0" y="102146"/>
                  </a:lnTo>
                  <a:lnTo>
                    <a:pt x="4991" y="110210"/>
                  </a:lnTo>
                  <a:lnTo>
                    <a:pt x="12890" y="114172"/>
                  </a:lnTo>
                  <a:lnTo>
                    <a:pt x="33920" y="131386"/>
                  </a:lnTo>
                  <a:lnTo>
                    <a:pt x="50096" y="160315"/>
                  </a:lnTo>
                  <a:lnTo>
                    <a:pt x="61969" y="202355"/>
                  </a:lnTo>
                  <a:lnTo>
                    <a:pt x="70091" y="258902"/>
                  </a:lnTo>
                  <a:lnTo>
                    <a:pt x="70142" y="259397"/>
                  </a:lnTo>
                  <a:lnTo>
                    <a:pt x="70379" y="259731"/>
                  </a:lnTo>
                  <a:lnTo>
                    <a:pt x="70497" y="260261"/>
                  </a:lnTo>
                  <a:lnTo>
                    <a:pt x="50135" y="301869"/>
                  </a:lnTo>
                  <a:lnTo>
                    <a:pt x="35364" y="343128"/>
                  </a:lnTo>
                  <a:lnTo>
                    <a:pt x="26368" y="383501"/>
                  </a:lnTo>
                  <a:lnTo>
                    <a:pt x="23329" y="422452"/>
                  </a:lnTo>
                  <a:lnTo>
                    <a:pt x="26974" y="470262"/>
                  </a:lnTo>
                  <a:lnTo>
                    <a:pt x="37560" y="515914"/>
                  </a:lnTo>
                  <a:lnTo>
                    <a:pt x="54563" y="558905"/>
                  </a:lnTo>
                  <a:lnTo>
                    <a:pt x="77477" y="598751"/>
                  </a:lnTo>
                  <a:lnTo>
                    <a:pt x="105729" y="634882"/>
                  </a:lnTo>
                  <a:lnTo>
                    <a:pt x="138847" y="666858"/>
                  </a:lnTo>
                  <a:lnTo>
                    <a:pt x="176289" y="694153"/>
                  </a:lnTo>
                  <a:lnTo>
                    <a:pt x="217534" y="716261"/>
                  </a:lnTo>
                  <a:lnTo>
                    <a:pt x="262058" y="732677"/>
                  </a:lnTo>
                  <a:lnTo>
                    <a:pt x="309338" y="742898"/>
                  </a:lnTo>
                  <a:lnTo>
                    <a:pt x="358851" y="746417"/>
                  </a:lnTo>
                  <a:lnTo>
                    <a:pt x="400988" y="742751"/>
                  </a:lnTo>
                  <a:lnTo>
                    <a:pt x="443393" y="732189"/>
                  </a:lnTo>
                  <a:lnTo>
                    <a:pt x="485432" y="715383"/>
                  </a:lnTo>
                  <a:lnTo>
                    <a:pt x="514039" y="699769"/>
                  </a:lnTo>
                  <a:lnTo>
                    <a:pt x="358851" y="699769"/>
                  </a:lnTo>
                  <a:lnTo>
                    <a:pt x="312056" y="696133"/>
                  </a:lnTo>
                  <a:lnTo>
                    <a:pt x="267643" y="685609"/>
                  </a:lnTo>
                  <a:lnTo>
                    <a:pt x="226210" y="668771"/>
                  </a:lnTo>
                  <a:lnTo>
                    <a:pt x="188357" y="646195"/>
                  </a:lnTo>
                  <a:lnTo>
                    <a:pt x="154682" y="618456"/>
                  </a:lnTo>
                  <a:lnTo>
                    <a:pt x="125787" y="586130"/>
                  </a:lnTo>
                  <a:lnTo>
                    <a:pt x="102269" y="549791"/>
                  </a:lnTo>
                  <a:lnTo>
                    <a:pt x="84728" y="510015"/>
                  </a:lnTo>
                  <a:lnTo>
                    <a:pt x="73764" y="467377"/>
                  </a:lnTo>
                  <a:lnTo>
                    <a:pt x="69976" y="422452"/>
                  </a:lnTo>
                  <a:lnTo>
                    <a:pt x="72777" y="388406"/>
                  </a:lnTo>
                  <a:lnTo>
                    <a:pt x="81078" y="352747"/>
                  </a:lnTo>
                  <a:lnTo>
                    <a:pt x="94724" y="315980"/>
                  </a:lnTo>
                  <a:lnTo>
                    <a:pt x="113563" y="278612"/>
                  </a:lnTo>
                  <a:lnTo>
                    <a:pt x="116700" y="273100"/>
                  </a:lnTo>
                  <a:lnTo>
                    <a:pt x="117309" y="266865"/>
                  </a:lnTo>
                  <a:lnTo>
                    <a:pt x="115823" y="261188"/>
                  </a:lnTo>
                  <a:lnTo>
                    <a:pt x="116751" y="256666"/>
                  </a:lnTo>
                  <a:lnTo>
                    <a:pt x="116128" y="250405"/>
                  </a:lnTo>
                  <a:lnTo>
                    <a:pt x="115633" y="246595"/>
                  </a:lnTo>
                  <a:lnTo>
                    <a:pt x="114680" y="237921"/>
                  </a:lnTo>
                  <a:lnTo>
                    <a:pt x="114376" y="235508"/>
                  </a:lnTo>
                  <a:lnTo>
                    <a:pt x="107200" y="190228"/>
                  </a:lnTo>
                  <a:lnTo>
                    <a:pt x="95591" y="148386"/>
                  </a:lnTo>
                  <a:lnTo>
                    <a:pt x="77712" y="112164"/>
                  </a:lnTo>
                  <a:lnTo>
                    <a:pt x="51727" y="83743"/>
                  </a:lnTo>
                  <a:lnTo>
                    <a:pt x="60581" y="73573"/>
                  </a:lnTo>
                  <a:lnTo>
                    <a:pt x="72786" y="63165"/>
                  </a:lnTo>
                  <a:lnTo>
                    <a:pt x="87502" y="54149"/>
                  </a:lnTo>
                  <a:lnTo>
                    <a:pt x="103885" y="48158"/>
                  </a:lnTo>
                  <a:lnTo>
                    <a:pt x="166201" y="48158"/>
                  </a:lnTo>
                  <a:lnTo>
                    <a:pt x="151900" y="34752"/>
                  </a:lnTo>
                  <a:lnTo>
                    <a:pt x="137490" y="12890"/>
                  </a:lnTo>
                  <a:lnTo>
                    <a:pt x="133540" y="4991"/>
                  </a:lnTo>
                  <a:lnTo>
                    <a:pt x="125463" y="0"/>
                  </a:lnTo>
                  <a:close/>
                </a:path>
                <a:path w="746759" h="746760">
                  <a:moveTo>
                    <a:pt x="582974" y="69976"/>
                  </a:moveTo>
                  <a:lnTo>
                    <a:pt x="410883" y="69976"/>
                  </a:lnTo>
                  <a:lnTo>
                    <a:pt x="457680" y="73613"/>
                  </a:lnTo>
                  <a:lnTo>
                    <a:pt x="502095" y="84137"/>
                  </a:lnTo>
                  <a:lnTo>
                    <a:pt x="543529" y="100975"/>
                  </a:lnTo>
                  <a:lnTo>
                    <a:pt x="581382" y="123551"/>
                  </a:lnTo>
                  <a:lnTo>
                    <a:pt x="615056" y="151290"/>
                  </a:lnTo>
                  <a:lnTo>
                    <a:pt x="643950" y="183616"/>
                  </a:lnTo>
                  <a:lnTo>
                    <a:pt x="667467" y="219955"/>
                  </a:lnTo>
                  <a:lnTo>
                    <a:pt x="685022" y="259791"/>
                  </a:lnTo>
                  <a:lnTo>
                    <a:pt x="695969" y="302369"/>
                  </a:lnTo>
                  <a:lnTo>
                    <a:pt x="699757" y="347294"/>
                  </a:lnTo>
                  <a:lnTo>
                    <a:pt x="695264" y="391144"/>
                  </a:lnTo>
                  <a:lnTo>
                    <a:pt x="682456" y="435751"/>
                  </a:lnTo>
                  <a:lnTo>
                    <a:pt x="662338" y="480076"/>
                  </a:lnTo>
                  <a:lnTo>
                    <a:pt x="635916" y="523078"/>
                  </a:lnTo>
                  <a:lnTo>
                    <a:pt x="604193" y="563719"/>
                  </a:lnTo>
                  <a:lnTo>
                    <a:pt x="568176" y="600959"/>
                  </a:lnTo>
                  <a:lnTo>
                    <a:pt x="528869" y="633759"/>
                  </a:lnTo>
                  <a:lnTo>
                    <a:pt x="487278" y="661080"/>
                  </a:lnTo>
                  <a:lnTo>
                    <a:pt x="444408" y="681881"/>
                  </a:lnTo>
                  <a:lnTo>
                    <a:pt x="401264" y="695124"/>
                  </a:lnTo>
                  <a:lnTo>
                    <a:pt x="358851" y="699769"/>
                  </a:lnTo>
                  <a:lnTo>
                    <a:pt x="514039" y="699769"/>
                  </a:lnTo>
                  <a:lnTo>
                    <a:pt x="565880" y="665644"/>
                  </a:lnTo>
                  <a:lnTo>
                    <a:pt x="603023" y="634016"/>
                  </a:lnTo>
                  <a:lnTo>
                    <a:pt x="637284" y="598730"/>
                  </a:lnTo>
                  <a:lnTo>
                    <a:pt x="667981" y="560501"/>
                  </a:lnTo>
                  <a:lnTo>
                    <a:pt x="694529" y="519918"/>
                  </a:lnTo>
                  <a:lnTo>
                    <a:pt x="716280" y="477654"/>
                  </a:lnTo>
                  <a:lnTo>
                    <a:pt x="732601" y="434360"/>
                  </a:lnTo>
                  <a:lnTo>
                    <a:pt x="742857" y="390690"/>
                  </a:lnTo>
                  <a:lnTo>
                    <a:pt x="746417" y="347294"/>
                  </a:lnTo>
                  <a:lnTo>
                    <a:pt x="742772" y="299484"/>
                  </a:lnTo>
                  <a:lnTo>
                    <a:pt x="732186" y="253832"/>
                  </a:lnTo>
                  <a:lnTo>
                    <a:pt x="715183" y="210841"/>
                  </a:lnTo>
                  <a:lnTo>
                    <a:pt x="692285" y="171016"/>
                  </a:lnTo>
                  <a:lnTo>
                    <a:pt x="664015" y="134864"/>
                  </a:lnTo>
                  <a:lnTo>
                    <a:pt x="630897" y="102888"/>
                  </a:lnTo>
                  <a:lnTo>
                    <a:pt x="593453" y="75593"/>
                  </a:lnTo>
                  <a:lnTo>
                    <a:pt x="582974" y="69976"/>
                  </a:lnTo>
                  <a:close/>
                </a:path>
                <a:path w="746759" h="746760">
                  <a:moveTo>
                    <a:pt x="166201" y="48158"/>
                  </a:moveTo>
                  <a:lnTo>
                    <a:pt x="103885" y="48158"/>
                  </a:lnTo>
                  <a:lnTo>
                    <a:pt x="122776" y="72195"/>
                  </a:lnTo>
                  <a:lnTo>
                    <a:pt x="144999" y="91452"/>
                  </a:lnTo>
                  <a:lnTo>
                    <a:pt x="170369" y="108033"/>
                  </a:lnTo>
                  <a:lnTo>
                    <a:pt x="221678" y="136880"/>
                  </a:lnTo>
                  <a:lnTo>
                    <a:pt x="230489" y="139807"/>
                  </a:lnTo>
                  <a:lnTo>
                    <a:pt x="239406" y="139144"/>
                  </a:lnTo>
                  <a:lnTo>
                    <a:pt x="247415" y="135180"/>
                  </a:lnTo>
                  <a:lnTo>
                    <a:pt x="253504" y="128206"/>
                  </a:lnTo>
                  <a:lnTo>
                    <a:pt x="253961" y="127406"/>
                  </a:lnTo>
                  <a:lnTo>
                    <a:pt x="253974" y="126530"/>
                  </a:lnTo>
                  <a:lnTo>
                    <a:pt x="254330" y="125717"/>
                  </a:lnTo>
                  <a:lnTo>
                    <a:pt x="294211" y="101668"/>
                  </a:lnTo>
                  <a:lnTo>
                    <a:pt x="327367" y="87096"/>
                  </a:lnTo>
                  <a:lnTo>
                    <a:pt x="228231" y="87096"/>
                  </a:lnTo>
                  <a:lnTo>
                    <a:pt x="225945" y="85826"/>
                  </a:lnTo>
                  <a:lnTo>
                    <a:pt x="223469" y="84416"/>
                  </a:lnTo>
                  <a:lnTo>
                    <a:pt x="221246" y="83197"/>
                  </a:lnTo>
                  <a:lnTo>
                    <a:pt x="193441" y="67465"/>
                  </a:lnTo>
                  <a:lnTo>
                    <a:pt x="170438" y="52130"/>
                  </a:lnTo>
                  <a:lnTo>
                    <a:pt x="166201" y="48158"/>
                  </a:lnTo>
                  <a:close/>
                </a:path>
                <a:path w="746759" h="746760">
                  <a:moveTo>
                    <a:pt x="410883" y="23329"/>
                  </a:moveTo>
                  <a:lnTo>
                    <a:pt x="366045" y="27442"/>
                  </a:lnTo>
                  <a:lnTo>
                    <a:pt x="320271" y="39611"/>
                  </a:lnTo>
                  <a:lnTo>
                    <a:pt x="274141" y="59580"/>
                  </a:lnTo>
                  <a:lnTo>
                    <a:pt x="228231" y="87096"/>
                  </a:lnTo>
                  <a:lnTo>
                    <a:pt x="327367" y="87096"/>
                  </a:lnTo>
                  <a:lnTo>
                    <a:pt x="333930" y="84212"/>
                  </a:lnTo>
                  <a:lnTo>
                    <a:pt x="372987" y="73573"/>
                  </a:lnTo>
                  <a:lnTo>
                    <a:pt x="410883" y="69976"/>
                  </a:lnTo>
                  <a:lnTo>
                    <a:pt x="582974" y="69976"/>
                  </a:lnTo>
                  <a:lnTo>
                    <a:pt x="552207" y="53485"/>
                  </a:lnTo>
                  <a:lnTo>
                    <a:pt x="507681" y="37069"/>
                  </a:lnTo>
                  <a:lnTo>
                    <a:pt x="460398" y="26848"/>
                  </a:lnTo>
                  <a:lnTo>
                    <a:pt x="410883" y="23329"/>
                  </a:lnTo>
                  <a:close/>
                </a:path>
              </a:pathLst>
            </a:custGeom>
            <a:solidFill>
              <a:srgbClr val="EC90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21">
              <a:extLst>
                <a:ext uri="{FF2B5EF4-FFF2-40B4-BE49-F238E27FC236}">
                  <a16:creationId xmlns:a16="http://schemas.microsoft.com/office/drawing/2014/main" id="{C3D14BD2-3C91-D34A-A0D3-E3D41B7E6DC3}"/>
                </a:ext>
              </a:extLst>
            </p:cNvPr>
            <p:cNvSpPr/>
            <p:nvPr/>
          </p:nvSpPr>
          <p:spPr>
            <a:xfrm>
              <a:off x="10309420" y="2419350"/>
              <a:ext cx="116839" cy="116839"/>
            </a:xfrm>
            <a:custGeom>
              <a:avLst/>
              <a:gdLst/>
              <a:ahLst/>
              <a:cxnLst/>
              <a:rect l="l" t="t" r="r" b="b"/>
              <a:pathLst>
                <a:path w="116840" h="116839">
                  <a:moveTo>
                    <a:pt x="46647" y="0"/>
                  </a:moveTo>
                  <a:lnTo>
                    <a:pt x="28492" y="3664"/>
                  </a:lnTo>
                  <a:lnTo>
                    <a:pt x="13665" y="13660"/>
                  </a:lnTo>
                  <a:lnTo>
                    <a:pt x="3666" y="28487"/>
                  </a:lnTo>
                  <a:lnTo>
                    <a:pt x="0" y="46647"/>
                  </a:lnTo>
                  <a:lnTo>
                    <a:pt x="7310" y="68452"/>
                  </a:lnTo>
                  <a:lnTo>
                    <a:pt x="25325" y="91298"/>
                  </a:lnTo>
                  <a:lnTo>
                    <a:pt x="48172" y="109313"/>
                  </a:lnTo>
                  <a:lnTo>
                    <a:pt x="69976" y="116624"/>
                  </a:lnTo>
                  <a:lnTo>
                    <a:pt x="88131" y="112957"/>
                  </a:lnTo>
                  <a:lnTo>
                    <a:pt x="102958" y="102958"/>
                  </a:lnTo>
                  <a:lnTo>
                    <a:pt x="112957" y="88131"/>
                  </a:lnTo>
                  <a:lnTo>
                    <a:pt x="116624" y="69976"/>
                  </a:lnTo>
                  <a:lnTo>
                    <a:pt x="109313" y="48172"/>
                  </a:lnTo>
                  <a:lnTo>
                    <a:pt x="91298" y="25325"/>
                  </a:lnTo>
                  <a:lnTo>
                    <a:pt x="68452" y="7310"/>
                  </a:lnTo>
                  <a:lnTo>
                    <a:pt x="46647" y="0"/>
                  </a:lnTo>
                  <a:close/>
                </a:path>
              </a:pathLst>
            </a:custGeom>
            <a:solidFill>
              <a:srgbClr val="EC90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22">
              <a:extLst>
                <a:ext uri="{FF2B5EF4-FFF2-40B4-BE49-F238E27FC236}">
                  <a16:creationId xmlns:a16="http://schemas.microsoft.com/office/drawing/2014/main" id="{87085298-998A-0C47-AFA8-AD0266DED635}"/>
                </a:ext>
              </a:extLst>
            </p:cNvPr>
            <p:cNvSpPr/>
            <p:nvPr/>
          </p:nvSpPr>
          <p:spPr>
            <a:xfrm>
              <a:off x="10449373" y="2419350"/>
              <a:ext cx="116839" cy="116839"/>
            </a:xfrm>
            <a:custGeom>
              <a:avLst/>
              <a:gdLst/>
              <a:ahLst/>
              <a:cxnLst/>
              <a:rect l="l" t="t" r="r" b="b"/>
              <a:pathLst>
                <a:path w="116840" h="116839">
                  <a:moveTo>
                    <a:pt x="46647" y="0"/>
                  </a:moveTo>
                  <a:lnTo>
                    <a:pt x="28492" y="3664"/>
                  </a:lnTo>
                  <a:lnTo>
                    <a:pt x="13665" y="13660"/>
                  </a:lnTo>
                  <a:lnTo>
                    <a:pt x="3666" y="28487"/>
                  </a:lnTo>
                  <a:lnTo>
                    <a:pt x="0" y="46647"/>
                  </a:lnTo>
                  <a:lnTo>
                    <a:pt x="7310" y="68452"/>
                  </a:lnTo>
                  <a:lnTo>
                    <a:pt x="25325" y="91298"/>
                  </a:lnTo>
                  <a:lnTo>
                    <a:pt x="48172" y="109313"/>
                  </a:lnTo>
                  <a:lnTo>
                    <a:pt x="69976" y="116624"/>
                  </a:lnTo>
                  <a:lnTo>
                    <a:pt x="88136" y="112957"/>
                  </a:lnTo>
                  <a:lnTo>
                    <a:pt x="102963" y="102958"/>
                  </a:lnTo>
                  <a:lnTo>
                    <a:pt x="112959" y="88131"/>
                  </a:lnTo>
                  <a:lnTo>
                    <a:pt x="116624" y="69976"/>
                  </a:lnTo>
                  <a:lnTo>
                    <a:pt x="109313" y="48172"/>
                  </a:lnTo>
                  <a:lnTo>
                    <a:pt x="91298" y="25325"/>
                  </a:lnTo>
                  <a:lnTo>
                    <a:pt x="68452" y="7310"/>
                  </a:lnTo>
                  <a:lnTo>
                    <a:pt x="46647" y="0"/>
                  </a:lnTo>
                  <a:close/>
                </a:path>
              </a:pathLst>
            </a:custGeom>
            <a:solidFill>
              <a:srgbClr val="EC90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23">
              <a:extLst>
                <a:ext uri="{FF2B5EF4-FFF2-40B4-BE49-F238E27FC236}">
                  <a16:creationId xmlns:a16="http://schemas.microsoft.com/office/drawing/2014/main" id="{7C27E01C-59FB-FB4E-9DE1-586AD921387D}"/>
                </a:ext>
              </a:extLst>
            </p:cNvPr>
            <p:cNvSpPr/>
            <p:nvPr/>
          </p:nvSpPr>
          <p:spPr>
            <a:xfrm>
              <a:off x="10402726" y="2535972"/>
              <a:ext cx="116839" cy="116839"/>
            </a:xfrm>
            <a:custGeom>
              <a:avLst/>
              <a:gdLst/>
              <a:ahLst/>
              <a:cxnLst/>
              <a:rect l="l" t="t" r="r" b="b"/>
              <a:pathLst>
                <a:path w="116840" h="116839">
                  <a:moveTo>
                    <a:pt x="46647" y="0"/>
                  </a:moveTo>
                  <a:lnTo>
                    <a:pt x="28487" y="3666"/>
                  </a:lnTo>
                  <a:lnTo>
                    <a:pt x="13660" y="13665"/>
                  </a:lnTo>
                  <a:lnTo>
                    <a:pt x="3664" y="28492"/>
                  </a:lnTo>
                  <a:lnTo>
                    <a:pt x="0" y="46647"/>
                  </a:lnTo>
                  <a:lnTo>
                    <a:pt x="7310" y="68452"/>
                  </a:lnTo>
                  <a:lnTo>
                    <a:pt x="25325" y="91298"/>
                  </a:lnTo>
                  <a:lnTo>
                    <a:pt x="48172" y="109313"/>
                  </a:lnTo>
                  <a:lnTo>
                    <a:pt x="69976" y="116624"/>
                  </a:lnTo>
                  <a:lnTo>
                    <a:pt x="88131" y="112959"/>
                  </a:lnTo>
                  <a:lnTo>
                    <a:pt x="102958" y="102963"/>
                  </a:lnTo>
                  <a:lnTo>
                    <a:pt x="112957" y="88136"/>
                  </a:lnTo>
                  <a:lnTo>
                    <a:pt x="116624" y="69976"/>
                  </a:lnTo>
                  <a:lnTo>
                    <a:pt x="109313" y="48172"/>
                  </a:lnTo>
                  <a:lnTo>
                    <a:pt x="91298" y="25325"/>
                  </a:lnTo>
                  <a:lnTo>
                    <a:pt x="68452" y="7310"/>
                  </a:lnTo>
                  <a:lnTo>
                    <a:pt x="46647" y="0"/>
                  </a:lnTo>
                  <a:close/>
                </a:path>
              </a:pathLst>
            </a:custGeom>
            <a:solidFill>
              <a:srgbClr val="EC90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24">
              <a:extLst>
                <a:ext uri="{FF2B5EF4-FFF2-40B4-BE49-F238E27FC236}">
                  <a16:creationId xmlns:a16="http://schemas.microsoft.com/office/drawing/2014/main" id="{119F7931-EFF6-EB45-905D-AE4A62C1E30F}"/>
                </a:ext>
              </a:extLst>
            </p:cNvPr>
            <p:cNvSpPr/>
            <p:nvPr/>
          </p:nvSpPr>
          <p:spPr>
            <a:xfrm>
              <a:off x="10542678" y="2535974"/>
              <a:ext cx="116839" cy="116839"/>
            </a:xfrm>
            <a:custGeom>
              <a:avLst/>
              <a:gdLst/>
              <a:ahLst/>
              <a:cxnLst/>
              <a:rect l="l" t="t" r="r" b="b"/>
              <a:pathLst>
                <a:path w="116840" h="116839">
                  <a:moveTo>
                    <a:pt x="46647" y="0"/>
                  </a:moveTo>
                  <a:lnTo>
                    <a:pt x="28487" y="3666"/>
                  </a:lnTo>
                  <a:lnTo>
                    <a:pt x="13660" y="13665"/>
                  </a:lnTo>
                  <a:lnTo>
                    <a:pt x="3664" y="28492"/>
                  </a:lnTo>
                  <a:lnTo>
                    <a:pt x="0" y="46647"/>
                  </a:lnTo>
                  <a:lnTo>
                    <a:pt x="7310" y="68452"/>
                  </a:lnTo>
                  <a:lnTo>
                    <a:pt x="25325" y="91298"/>
                  </a:lnTo>
                  <a:lnTo>
                    <a:pt x="48172" y="109313"/>
                  </a:lnTo>
                  <a:lnTo>
                    <a:pt x="69977" y="116624"/>
                  </a:lnTo>
                  <a:lnTo>
                    <a:pt x="88131" y="112959"/>
                  </a:lnTo>
                  <a:lnTo>
                    <a:pt x="102958" y="102963"/>
                  </a:lnTo>
                  <a:lnTo>
                    <a:pt x="112957" y="88136"/>
                  </a:lnTo>
                  <a:lnTo>
                    <a:pt x="116624" y="69977"/>
                  </a:lnTo>
                  <a:lnTo>
                    <a:pt x="109313" y="48172"/>
                  </a:lnTo>
                  <a:lnTo>
                    <a:pt x="91298" y="25325"/>
                  </a:lnTo>
                  <a:lnTo>
                    <a:pt x="68452" y="7310"/>
                  </a:lnTo>
                  <a:lnTo>
                    <a:pt x="46647" y="0"/>
                  </a:lnTo>
                  <a:close/>
                </a:path>
              </a:pathLst>
            </a:custGeom>
            <a:solidFill>
              <a:srgbClr val="EC90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25">
              <a:extLst>
                <a:ext uri="{FF2B5EF4-FFF2-40B4-BE49-F238E27FC236}">
                  <a16:creationId xmlns:a16="http://schemas.microsoft.com/office/drawing/2014/main" id="{3FF92A7B-3179-9D4F-8A63-1FFD8A509255}"/>
                </a:ext>
              </a:extLst>
            </p:cNvPr>
            <p:cNvSpPr/>
            <p:nvPr/>
          </p:nvSpPr>
          <p:spPr>
            <a:xfrm>
              <a:off x="10496029" y="2652600"/>
              <a:ext cx="116839" cy="116839"/>
            </a:xfrm>
            <a:custGeom>
              <a:avLst/>
              <a:gdLst/>
              <a:ahLst/>
              <a:cxnLst/>
              <a:rect l="l" t="t" r="r" b="b"/>
              <a:pathLst>
                <a:path w="116840" h="116839">
                  <a:moveTo>
                    <a:pt x="46647" y="0"/>
                  </a:moveTo>
                  <a:lnTo>
                    <a:pt x="28487" y="3666"/>
                  </a:lnTo>
                  <a:lnTo>
                    <a:pt x="13660" y="13665"/>
                  </a:lnTo>
                  <a:lnTo>
                    <a:pt x="3664" y="28492"/>
                  </a:lnTo>
                  <a:lnTo>
                    <a:pt x="0" y="46647"/>
                  </a:lnTo>
                  <a:lnTo>
                    <a:pt x="7310" y="68452"/>
                  </a:lnTo>
                  <a:lnTo>
                    <a:pt x="25325" y="91298"/>
                  </a:lnTo>
                  <a:lnTo>
                    <a:pt x="48172" y="109313"/>
                  </a:lnTo>
                  <a:lnTo>
                    <a:pt x="69977" y="116624"/>
                  </a:lnTo>
                  <a:lnTo>
                    <a:pt x="88131" y="112959"/>
                  </a:lnTo>
                  <a:lnTo>
                    <a:pt x="102958" y="102963"/>
                  </a:lnTo>
                  <a:lnTo>
                    <a:pt x="112957" y="88136"/>
                  </a:lnTo>
                  <a:lnTo>
                    <a:pt x="116624" y="69977"/>
                  </a:lnTo>
                  <a:lnTo>
                    <a:pt x="109312" y="48172"/>
                  </a:lnTo>
                  <a:lnTo>
                    <a:pt x="91293" y="25325"/>
                  </a:lnTo>
                  <a:lnTo>
                    <a:pt x="68446" y="7310"/>
                  </a:lnTo>
                  <a:lnTo>
                    <a:pt x="46647" y="0"/>
                  </a:lnTo>
                  <a:close/>
                </a:path>
              </a:pathLst>
            </a:custGeom>
            <a:solidFill>
              <a:srgbClr val="EC90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26">
              <a:extLst>
                <a:ext uri="{FF2B5EF4-FFF2-40B4-BE49-F238E27FC236}">
                  <a16:creationId xmlns:a16="http://schemas.microsoft.com/office/drawing/2014/main" id="{099BCC5C-9CD9-874F-9643-2E2423A736DC}"/>
                </a:ext>
              </a:extLst>
            </p:cNvPr>
            <p:cNvSpPr/>
            <p:nvPr/>
          </p:nvSpPr>
          <p:spPr>
            <a:xfrm>
              <a:off x="10169469" y="2535976"/>
              <a:ext cx="116839" cy="116839"/>
            </a:xfrm>
            <a:custGeom>
              <a:avLst/>
              <a:gdLst/>
              <a:ahLst/>
              <a:cxnLst/>
              <a:rect l="l" t="t" r="r" b="b"/>
              <a:pathLst>
                <a:path w="116840" h="116839">
                  <a:moveTo>
                    <a:pt x="46647" y="0"/>
                  </a:moveTo>
                  <a:lnTo>
                    <a:pt x="28492" y="3664"/>
                  </a:lnTo>
                  <a:lnTo>
                    <a:pt x="13665" y="13660"/>
                  </a:lnTo>
                  <a:lnTo>
                    <a:pt x="3666" y="28487"/>
                  </a:lnTo>
                  <a:lnTo>
                    <a:pt x="0" y="46647"/>
                  </a:lnTo>
                  <a:lnTo>
                    <a:pt x="7310" y="68452"/>
                  </a:lnTo>
                  <a:lnTo>
                    <a:pt x="25325" y="91298"/>
                  </a:lnTo>
                  <a:lnTo>
                    <a:pt x="48172" y="109313"/>
                  </a:lnTo>
                  <a:lnTo>
                    <a:pt x="69976" y="116624"/>
                  </a:lnTo>
                  <a:lnTo>
                    <a:pt x="88136" y="112957"/>
                  </a:lnTo>
                  <a:lnTo>
                    <a:pt x="102963" y="102958"/>
                  </a:lnTo>
                  <a:lnTo>
                    <a:pt x="112959" y="88131"/>
                  </a:lnTo>
                  <a:lnTo>
                    <a:pt x="116624" y="69977"/>
                  </a:lnTo>
                  <a:lnTo>
                    <a:pt x="109313" y="48172"/>
                  </a:lnTo>
                  <a:lnTo>
                    <a:pt x="91298" y="25325"/>
                  </a:lnTo>
                  <a:lnTo>
                    <a:pt x="68452" y="7310"/>
                  </a:lnTo>
                  <a:lnTo>
                    <a:pt x="46647" y="0"/>
                  </a:lnTo>
                  <a:close/>
                </a:path>
              </a:pathLst>
            </a:custGeom>
            <a:solidFill>
              <a:srgbClr val="EC90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27">
              <a:extLst>
                <a:ext uri="{FF2B5EF4-FFF2-40B4-BE49-F238E27FC236}">
                  <a16:creationId xmlns:a16="http://schemas.microsoft.com/office/drawing/2014/main" id="{FC407E70-2085-3F44-8E04-A21CF721A059}"/>
                </a:ext>
              </a:extLst>
            </p:cNvPr>
            <p:cNvSpPr/>
            <p:nvPr/>
          </p:nvSpPr>
          <p:spPr>
            <a:xfrm>
              <a:off x="10122821" y="2652599"/>
              <a:ext cx="116839" cy="116839"/>
            </a:xfrm>
            <a:custGeom>
              <a:avLst/>
              <a:gdLst/>
              <a:ahLst/>
              <a:cxnLst/>
              <a:rect l="l" t="t" r="r" b="b"/>
              <a:pathLst>
                <a:path w="116840" h="116839">
                  <a:moveTo>
                    <a:pt x="46647" y="0"/>
                  </a:moveTo>
                  <a:lnTo>
                    <a:pt x="28487" y="3666"/>
                  </a:lnTo>
                  <a:lnTo>
                    <a:pt x="13660" y="13665"/>
                  </a:lnTo>
                  <a:lnTo>
                    <a:pt x="3664" y="28492"/>
                  </a:lnTo>
                  <a:lnTo>
                    <a:pt x="0" y="46647"/>
                  </a:lnTo>
                  <a:lnTo>
                    <a:pt x="7310" y="68452"/>
                  </a:lnTo>
                  <a:lnTo>
                    <a:pt x="25325" y="91298"/>
                  </a:lnTo>
                  <a:lnTo>
                    <a:pt x="48172" y="109313"/>
                  </a:lnTo>
                  <a:lnTo>
                    <a:pt x="69976" y="116624"/>
                  </a:lnTo>
                  <a:lnTo>
                    <a:pt x="88131" y="112959"/>
                  </a:lnTo>
                  <a:lnTo>
                    <a:pt x="102958" y="102963"/>
                  </a:lnTo>
                  <a:lnTo>
                    <a:pt x="112957" y="88136"/>
                  </a:lnTo>
                  <a:lnTo>
                    <a:pt x="116624" y="69976"/>
                  </a:lnTo>
                  <a:lnTo>
                    <a:pt x="109313" y="48172"/>
                  </a:lnTo>
                  <a:lnTo>
                    <a:pt x="91298" y="25325"/>
                  </a:lnTo>
                  <a:lnTo>
                    <a:pt x="68452" y="7310"/>
                  </a:lnTo>
                  <a:lnTo>
                    <a:pt x="46647" y="0"/>
                  </a:lnTo>
                  <a:close/>
                </a:path>
              </a:pathLst>
            </a:custGeom>
            <a:solidFill>
              <a:srgbClr val="EC90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28">
              <a:extLst>
                <a:ext uri="{FF2B5EF4-FFF2-40B4-BE49-F238E27FC236}">
                  <a16:creationId xmlns:a16="http://schemas.microsoft.com/office/drawing/2014/main" id="{DFC8B06B-912D-8E4B-9933-113F0F055E1D}"/>
                </a:ext>
              </a:extLst>
            </p:cNvPr>
            <p:cNvSpPr/>
            <p:nvPr/>
          </p:nvSpPr>
          <p:spPr>
            <a:xfrm>
              <a:off x="10262773" y="2652599"/>
              <a:ext cx="116839" cy="116839"/>
            </a:xfrm>
            <a:custGeom>
              <a:avLst/>
              <a:gdLst/>
              <a:ahLst/>
              <a:cxnLst/>
              <a:rect l="l" t="t" r="r" b="b"/>
              <a:pathLst>
                <a:path w="116840" h="116839">
                  <a:moveTo>
                    <a:pt x="46647" y="0"/>
                  </a:moveTo>
                  <a:lnTo>
                    <a:pt x="28487" y="3666"/>
                  </a:lnTo>
                  <a:lnTo>
                    <a:pt x="13660" y="13665"/>
                  </a:lnTo>
                  <a:lnTo>
                    <a:pt x="3664" y="28492"/>
                  </a:lnTo>
                  <a:lnTo>
                    <a:pt x="0" y="46647"/>
                  </a:lnTo>
                  <a:lnTo>
                    <a:pt x="7310" y="68452"/>
                  </a:lnTo>
                  <a:lnTo>
                    <a:pt x="25325" y="91298"/>
                  </a:lnTo>
                  <a:lnTo>
                    <a:pt x="48172" y="109313"/>
                  </a:lnTo>
                  <a:lnTo>
                    <a:pt x="69976" y="116624"/>
                  </a:lnTo>
                  <a:lnTo>
                    <a:pt x="88131" y="112959"/>
                  </a:lnTo>
                  <a:lnTo>
                    <a:pt x="102958" y="102963"/>
                  </a:lnTo>
                  <a:lnTo>
                    <a:pt x="112957" y="88136"/>
                  </a:lnTo>
                  <a:lnTo>
                    <a:pt x="116624" y="69976"/>
                  </a:lnTo>
                  <a:lnTo>
                    <a:pt x="109313" y="48172"/>
                  </a:lnTo>
                  <a:lnTo>
                    <a:pt x="91298" y="25325"/>
                  </a:lnTo>
                  <a:lnTo>
                    <a:pt x="68452" y="7310"/>
                  </a:lnTo>
                  <a:lnTo>
                    <a:pt x="46647" y="0"/>
                  </a:lnTo>
                  <a:close/>
                </a:path>
              </a:pathLst>
            </a:custGeom>
            <a:solidFill>
              <a:srgbClr val="EC90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29">
              <a:extLst>
                <a:ext uri="{FF2B5EF4-FFF2-40B4-BE49-F238E27FC236}">
                  <a16:creationId xmlns:a16="http://schemas.microsoft.com/office/drawing/2014/main" id="{7ED333BB-4BE7-AF4F-AEE9-C6BD5B6762B4}"/>
                </a:ext>
              </a:extLst>
            </p:cNvPr>
            <p:cNvSpPr/>
            <p:nvPr/>
          </p:nvSpPr>
          <p:spPr>
            <a:xfrm>
              <a:off x="10216125" y="2769227"/>
              <a:ext cx="116839" cy="116839"/>
            </a:xfrm>
            <a:custGeom>
              <a:avLst/>
              <a:gdLst/>
              <a:ahLst/>
              <a:cxnLst/>
              <a:rect l="l" t="t" r="r" b="b"/>
              <a:pathLst>
                <a:path w="116840" h="116839">
                  <a:moveTo>
                    <a:pt x="46647" y="0"/>
                  </a:moveTo>
                  <a:lnTo>
                    <a:pt x="28487" y="3666"/>
                  </a:lnTo>
                  <a:lnTo>
                    <a:pt x="13660" y="13665"/>
                  </a:lnTo>
                  <a:lnTo>
                    <a:pt x="3664" y="28492"/>
                  </a:lnTo>
                  <a:lnTo>
                    <a:pt x="0" y="46647"/>
                  </a:lnTo>
                  <a:lnTo>
                    <a:pt x="7310" y="68452"/>
                  </a:lnTo>
                  <a:lnTo>
                    <a:pt x="25325" y="91298"/>
                  </a:lnTo>
                  <a:lnTo>
                    <a:pt x="48172" y="109313"/>
                  </a:lnTo>
                  <a:lnTo>
                    <a:pt x="69977" y="116624"/>
                  </a:lnTo>
                  <a:lnTo>
                    <a:pt x="88131" y="112959"/>
                  </a:lnTo>
                  <a:lnTo>
                    <a:pt x="102958" y="102963"/>
                  </a:lnTo>
                  <a:lnTo>
                    <a:pt x="112957" y="88136"/>
                  </a:lnTo>
                  <a:lnTo>
                    <a:pt x="116624" y="69977"/>
                  </a:lnTo>
                  <a:lnTo>
                    <a:pt x="109312" y="48172"/>
                  </a:lnTo>
                  <a:lnTo>
                    <a:pt x="91293" y="25325"/>
                  </a:lnTo>
                  <a:lnTo>
                    <a:pt x="68446" y="7310"/>
                  </a:lnTo>
                  <a:lnTo>
                    <a:pt x="46647" y="0"/>
                  </a:lnTo>
                  <a:close/>
                </a:path>
              </a:pathLst>
            </a:custGeom>
            <a:solidFill>
              <a:srgbClr val="EC90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30">
              <a:extLst>
                <a:ext uri="{FF2B5EF4-FFF2-40B4-BE49-F238E27FC236}">
                  <a16:creationId xmlns:a16="http://schemas.microsoft.com/office/drawing/2014/main" id="{4700C092-65EC-CC48-ACDF-30E3EB7AB6B1}"/>
                </a:ext>
              </a:extLst>
            </p:cNvPr>
            <p:cNvSpPr/>
            <p:nvPr/>
          </p:nvSpPr>
          <p:spPr>
            <a:xfrm>
              <a:off x="10356074" y="2769227"/>
              <a:ext cx="116839" cy="116839"/>
            </a:xfrm>
            <a:custGeom>
              <a:avLst/>
              <a:gdLst/>
              <a:ahLst/>
              <a:cxnLst/>
              <a:rect l="l" t="t" r="r" b="b"/>
              <a:pathLst>
                <a:path w="116840" h="116839">
                  <a:moveTo>
                    <a:pt x="46647" y="0"/>
                  </a:moveTo>
                  <a:lnTo>
                    <a:pt x="28487" y="3666"/>
                  </a:lnTo>
                  <a:lnTo>
                    <a:pt x="13660" y="13665"/>
                  </a:lnTo>
                  <a:lnTo>
                    <a:pt x="3664" y="28492"/>
                  </a:lnTo>
                  <a:lnTo>
                    <a:pt x="0" y="46647"/>
                  </a:lnTo>
                  <a:lnTo>
                    <a:pt x="7310" y="68452"/>
                  </a:lnTo>
                  <a:lnTo>
                    <a:pt x="25325" y="91298"/>
                  </a:lnTo>
                  <a:lnTo>
                    <a:pt x="48172" y="109313"/>
                  </a:lnTo>
                  <a:lnTo>
                    <a:pt x="69977" y="116624"/>
                  </a:lnTo>
                  <a:lnTo>
                    <a:pt x="88131" y="112959"/>
                  </a:lnTo>
                  <a:lnTo>
                    <a:pt x="102958" y="102963"/>
                  </a:lnTo>
                  <a:lnTo>
                    <a:pt x="112957" y="88136"/>
                  </a:lnTo>
                  <a:lnTo>
                    <a:pt x="116624" y="69977"/>
                  </a:lnTo>
                  <a:lnTo>
                    <a:pt x="109313" y="48172"/>
                  </a:lnTo>
                  <a:lnTo>
                    <a:pt x="91298" y="25325"/>
                  </a:lnTo>
                  <a:lnTo>
                    <a:pt x="68452" y="7310"/>
                  </a:lnTo>
                  <a:lnTo>
                    <a:pt x="46647" y="0"/>
                  </a:lnTo>
                  <a:close/>
                </a:path>
              </a:pathLst>
            </a:custGeom>
            <a:solidFill>
              <a:srgbClr val="EC90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BD43EABA-85EF-3F47-953E-52366C656319}"/>
              </a:ext>
            </a:extLst>
          </p:cNvPr>
          <p:cNvGrpSpPr/>
          <p:nvPr/>
        </p:nvGrpSpPr>
        <p:grpSpPr>
          <a:xfrm>
            <a:off x="7866564" y="4510370"/>
            <a:ext cx="1393072" cy="1393072"/>
            <a:chOff x="9880600" y="6603809"/>
            <a:chExt cx="1143635" cy="1143635"/>
          </a:xfrm>
        </p:grpSpPr>
        <p:sp>
          <p:nvSpPr>
            <p:cNvPr id="64" name="object 31">
              <a:extLst>
                <a:ext uri="{FF2B5EF4-FFF2-40B4-BE49-F238E27FC236}">
                  <a16:creationId xmlns:a16="http://schemas.microsoft.com/office/drawing/2014/main" id="{C1A576FE-E9C8-3A46-BFE2-1A91E0DBC334}"/>
                </a:ext>
              </a:extLst>
            </p:cNvPr>
            <p:cNvSpPr/>
            <p:nvPr/>
          </p:nvSpPr>
          <p:spPr>
            <a:xfrm>
              <a:off x="9880600" y="6603809"/>
              <a:ext cx="1143635" cy="1143635"/>
            </a:xfrm>
            <a:custGeom>
              <a:avLst/>
              <a:gdLst/>
              <a:ahLst/>
              <a:cxnLst/>
              <a:rect l="l" t="t" r="r" b="b"/>
              <a:pathLst>
                <a:path w="1143634" h="1143634">
                  <a:moveTo>
                    <a:pt x="571690" y="0"/>
                  </a:moveTo>
                  <a:lnTo>
                    <a:pt x="524803" y="1895"/>
                  </a:lnTo>
                  <a:lnTo>
                    <a:pt x="478959" y="7482"/>
                  </a:lnTo>
                  <a:lnTo>
                    <a:pt x="434307" y="16614"/>
                  </a:lnTo>
                  <a:lnTo>
                    <a:pt x="390992" y="29145"/>
                  </a:lnTo>
                  <a:lnTo>
                    <a:pt x="349163" y="44926"/>
                  </a:lnTo>
                  <a:lnTo>
                    <a:pt x="308966" y="63811"/>
                  </a:lnTo>
                  <a:lnTo>
                    <a:pt x="270548" y="85652"/>
                  </a:lnTo>
                  <a:lnTo>
                    <a:pt x="234058" y="110303"/>
                  </a:lnTo>
                  <a:lnTo>
                    <a:pt x="199640" y="137616"/>
                  </a:lnTo>
                  <a:lnTo>
                    <a:pt x="167444" y="167444"/>
                  </a:lnTo>
                  <a:lnTo>
                    <a:pt x="137616" y="199640"/>
                  </a:lnTo>
                  <a:lnTo>
                    <a:pt x="110303" y="234058"/>
                  </a:lnTo>
                  <a:lnTo>
                    <a:pt x="85652" y="270548"/>
                  </a:lnTo>
                  <a:lnTo>
                    <a:pt x="63811" y="308966"/>
                  </a:lnTo>
                  <a:lnTo>
                    <a:pt x="44926" y="349163"/>
                  </a:lnTo>
                  <a:lnTo>
                    <a:pt x="29145" y="390992"/>
                  </a:lnTo>
                  <a:lnTo>
                    <a:pt x="16614" y="434307"/>
                  </a:lnTo>
                  <a:lnTo>
                    <a:pt x="7482" y="478959"/>
                  </a:lnTo>
                  <a:lnTo>
                    <a:pt x="1895" y="524803"/>
                  </a:lnTo>
                  <a:lnTo>
                    <a:pt x="0" y="571690"/>
                  </a:lnTo>
                  <a:lnTo>
                    <a:pt x="1895" y="618577"/>
                  </a:lnTo>
                  <a:lnTo>
                    <a:pt x="7482" y="664421"/>
                  </a:lnTo>
                  <a:lnTo>
                    <a:pt x="16614" y="709073"/>
                  </a:lnTo>
                  <a:lnTo>
                    <a:pt x="29145" y="752388"/>
                  </a:lnTo>
                  <a:lnTo>
                    <a:pt x="44926" y="794217"/>
                  </a:lnTo>
                  <a:lnTo>
                    <a:pt x="63811" y="834414"/>
                  </a:lnTo>
                  <a:lnTo>
                    <a:pt x="85652" y="872832"/>
                  </a:lnTo>
                  <a:lnTo>
                    <a:pt x="110303" y="909322"/>
                  </a:lnTo>
                  <a:lnTo>
                    <a:pt x="137616" y="943740"/>
                  </a:lnTo>
                  <a:lnTo>
                    <a:pt x="167444" y="975936"/>
                  </a:lnTo>
                  <a:lnTo>
                    <a:pt x="199640" y="1005764"/>
                  </a:lnTo>
                  <a:lnTo>
                    <a:pt x="234058" y="1033077"/>
                  </a:lnTo>
                  <a:lnTo>
                    <a:pt x="270548" y="1057728"/>
                  </a:lnTo>
                  <a:lnTo>
                    <a:pt x="308966" y="1079569"/>
                  </a:lnTo>
                  <a:lnTo>
                    <a:pt x="349163" y="1098454"/>
                  </a:lnTo>
                  <a:lnTo>
                    <a:pt x="390992" y="1114235"/>
                  </a:lnTo>
                  <a:lnTo>
                    <a:pt x="434307" y="1126766"/>
                  </a:lnTo>
                  <a:lnTo>
                    <a:pt x="478959" y="1135898"/>
                  </a:lnTo>
                  <a:lnTo>
                    <a:pt x="524803" y="1141485"/>
                  </a:lnTo>
                  <a:lnTo>
                    <a:pt x="571690" y="1143380"/>
                  </a:lnTo>
                  <a:lnTo>
                    <a:pt x="618577" y="1141485"/>
                  </a:lnTo>
                  <a:lnTo>
                    <a:pt x="664421" y="1135898"/>
                  </a:lnTo>
                  <a:lnTo>
                    <a:pt x="709073" y="1126766"/>
                  </a:lnTo>
                  <a:lnTo>
                    <a:pt x="752388" y="1114235"/>
                  </a:lnTo>
                  <a:lnTo>
                    <a:pt x="794217" y="1098454"/>
                  </a:lnTo>
                  <a:lnTo>
                    <a:pt x="834414" y="1079569"/>
                  </a:lnTo>
                  <a:lnTo>
                    <a:pt x="872832" y="1057728"/>
                  </a:lnTo>
                  <a:lnTo>
                    <a:pt x="909322" y="1033077"/>
                  </a:lnTo>
                  <a:lnTo>
                    <a:pt x="943740" y="1005764"/>
                  </a:lnTo>
                  <a:lnTo>
                    <a:pt x="975936" y="975936"/>
                  </a:lnTo>
                  <a:lnTo>
                    <a:pt x="1005764" y="943740"/>
                  </a:lnTo>
                  <a:lnTo>
                    <a:pt x="1033077" y="909322"/>
                  </a:lnTo>
                  <a:lnTo>
                    <a:pt x="1057728" y="872832"/>
                  </a:lnTo>
                  <a:lnTo>
                    <a:pt x="1079569" y="834414"/>
                  </a:lnTo>
                  <a:lnTo>
                    <a:pt x="1098454" y="794217"/>
                  </a:lnTo>
                  <a:lnTo>
                    <a:pt x="1114235" y="752388"/>
                  </a:lnTo>
                  <a:lnTo>
                    <a:pt x="1126766" y="709073"/>
                  </a:lnTo>
                  <a:lnTo>
                    <a:pt x="1135898" y="664421"/>
                  </a:lnTo>
                  <a:lnTo>
                    <a:pt x="1141485" y="618577"/>
                  </a:lnTo>
                  <a:lnTo>
                    <a:pt x="1143380" y="571690"/>
                  </a:lnTo>
                  <a:lnTo>
                    <a:pt x="1141485" y="524803"/>
                  </a:lnTo>
                  <a:lnTo>
                    <a:pt x="1135898" y="478959"/>
                  </a:lnTo>
                  <a:lnTo>
                    <a:pt x="1126766" y="434307"/>
                  </a:lnTo>
                  <a:lnTo>
                    <a:pt x="1114235" y="390992"/>
                  </a:lnTo>
                  <a:lnTo>
                    <a:pt x="1098454" y="349163"/>
                  </a:lnTo>
                  <a:lnTo>
                    <a:pt x="1079569" y="308966"/>
                  </a:lnTo>
                  <a:lnTo>
                    <a:pt x="1057728" y="270548"/>
                  </a:lnTo>
                  <a:lnTo>
                    <a:pt x="1033077" y="234058"/>
                  </a:lnTo>
                  <a:lnTo>
                    <a:pt x="1005764" y="199640"/>
                  </a:lnTo>
                  <a:lnTo>
                    <a:pt x="975936" y="167444"/>
                  </a:lnTo>
                  <a:lnTo>
                    <a:pt x="943740" y="137616"/>
                  </a:lnTo>
                  <a:lnTo>
                    <a:pt x="909322" y="110303"/>
                  </a:lnTo>
                  <a:lnTo>
                    <a:pt x="872832" y="85652"/>
                  </a:lnTo>
                  <a:lnTo>
                    <a:pt x="834414" y="63811"/>
                  </a:lnTo>
                  <a:lnTo>
                    <a:pt x="794217" y="44926"/>
                  </a:lnTo>
                  <a:lnTo>
                    <a:pt x="752388" y="29145"/>
                  </a:lnTo>
                  <a:lnTo>
                    <a:pt x="709073" y="16614"/>
                  </a:lnTo>
                  <a:lnTo>
                    <a:pt x="664421" y="7482"/>
                  </a:lnTo>
                  <a:lnTo>
                    <a:pt x="618577" y="1895"/>
                  </a:lnTo>
                  <a:lnTo>
                    <a:pt x="571690" y="0"/>
                  </a:lnTo>
                  <a:close/>
                </a:path>
              </a:pathLst>
            </a:custGeom>
            <a:solidFill>
              <a:srgbClr val="77DD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32">
              <a:extLst>
                <a:ext uri="{FF2B5EF4-FFF2-40B4-BE49-F238E27FC236}">
                  <a16:creationId xmlns:a16="http://schemas.microsoft.com/office/drawing/2014/main" id="{8568B446-93FB-EB49-B418-F8A6F94170FF}"/>
                </a:ext>
              </a:extLst>
            </p:cNvPr>
            <p:cNvSpPr/>
            <p:nvPr/>
          </p:nvSpPr>
          <p:spPr>
            <a:xfrm>
              <a:off x="10220402" y="7346744"/>
              <a:ext cx="216268" cy="12976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33">
              <a:extLst>
                <a:ext uri="{FF2B5EF4-FFF2-40B4-BE49-F238E27FC236}">
                  <a16:creationId xmlns:a16="http://schemas.microsoft.com/office/drawing/2014/main" id="{800D0E83-BC3C-1A46-BFA9-D908AC8CE7EE}"/>
                </a:ext>
              </a:extLst>
            </p:cNvPr>
            <p:cNvSpPr/>
            <p:nvPr/>
          </p:nvSpPr>
          <p:spPr>
            <a:xfrm>
              <a:off x="10155523" y="6869651"/>
              <a:ext cx="648970" cy="671830"/>
            </a:xfrm>
            <a:custGeom>
              <a:avLst/>
              <a:gdLst/>
              <a:ahLst/>
              <a:cxnLst/>
              <a:rect l="l" t="t" r="r" b="b"/>
              <a:pathLst>
                <a:path w="648970" h="671829">
                  <a:moveTo>
                    <a:pt x="67525" y="0"/>
                  </a:moveTo>
                  <a:lnTo>
                    <a:pt x="31623" y="78194"/>
                  </a:lnTo>
                  <a:lnTo>
                    <a:pt x="24327" y="134502"/>
                  </a:lnTo>
                  <a:lnTo>
                    <a:pt x="21938" y="187158"/>
                  </a:lnTo>
                  <a:lnTo>
                    <a:pt x="24409" y="235521"/>
                  </a:lnTo>
                  <a:lnTo>
                    <a:pt x="24499" y="236702"/>
                  </a:lnTo>
                  <a:lnTo>
                    <a:pt x="31879" y="282583"/>
                  </a:lnTo>
                  <a:lnTo>
                    <a:pt x="44208" y="325884"/>
                  </a:lnTo>
                  <a:lnTo>
                    <a:pt x="61442" y="366598"/>
                  </a:lnTo>
                  <a:lnTo>
                    <a:pt x="36004" y="393170"/>
                  </a:lnTo>
                  <a:lnTo>
                    <a:pt x="16643" y="424675"/>
                  </a:lnTo>
                  <a:lnTo>
                    <a:pt x="4321" y="460170"/>
                  </a:lnTo>
                  <a:lnTo>
                    <a:pt x="0" y="498716"/>
                  </a:lnTo>
                  <a:lnTo>
                    <a:pt x="6179" y="544711"/>
                  </a:lnTo>
                  <a:lnTo>
                    <a:pt x="23620" y="586043"/>
                  </a:lnTo>
                  <a:lnTo>
                    <a:pt x="50673" y="621061"/>
                  </a:lnTo>
                  <a:lnTo>
                    <a:pt x="85688" y="648117"/>
                  </a:lnTo>
                  <a:lnTo>
                    <a:pt x="127017" y="665560"/>
                  </a:lnTo>
                  <a:lnTo>
                    <a:pt x="173012" y="671741"/>
                  </a:lnTo>
                  <a:lnTo>
                    <a:pt x="219007" y="665560"/>
                  </a:lnTo>
                  <a:lnTo>
                    <a:pt x="260339" y="648117"/>
                  </a:lnTo>
                  <a:lnTo>
                    <a:pt x="285749" y="628484"/>
                  </a:lnTo>
                  <a:lnTo>
                    <a:pt x="173012" y="628484"/>
                  </a:lnTo>
                  <a:lnTo>
                    <a:pt x="122551" y="618270"/>
                  </a:lnTo>
                  <a:lnTo>
                    <a:pt x="81302" y="590432"/>
                  </a:lnTo>
                  <a:lnTo>
                    <a:pt x="53468" y="549178"/>
                  </a:lnTo>
                  <a:lnTo>
                    <a:pt x="43256" y="498716"/>
                  </a:lnTo>
                  <a:lnTo>
                    <a:pt x="53468" y="448256"/>
                  </a:lnTo>
                  <a:lnTo>
                    <a:pt x="81302" y="407006"/>
                  </a:lnTo>
                  <a:lnTo>
                    <a:pt x="122551" y="379172"/>
                  </a:lnTo>
                  <a:lnTo>
                    <a:pt x="173012" y="368960"/>
                  </a:lnTo>
                  <a:lnTo>
                    <a:pt x="285756" y="368960"/>
                  </a:lnTo>
                  <a:lnTo>
                    <a:pt x="260339" y="349324"/>
                  </a:lnTo>
                  <a:lnTo>
                    <a:pt x="245384" y="343014"/>
                  </a:lnTo>
                  <a:lnTo>
                    <a:pt x="97955" y="343014"/>
                  </a:lnTo>
                  <a:lnTo>
                    <a:pt x="82517" y="304887"/>
                  </a:lnTo>
                  <a:lnTo>
                    <a:pt x="71877" y="264280"/>
                  </a:lnTo>
                  <a:lnTo>
                    <a:pt x="66030" y="220772"/>
                  </a:lnTo>
                  <a:lnTo>
                    <a:pt x="64973" y="173941"/>
                  </a:lnTo>
                  <a:lnTo>
                    <a:pt x="68703" y="123368"/>
                  </a:lnTo>
                  <a:lnTo>
                    <a:pt x="77216" y="68630"/>
                  </a:lnTo>
                  <a:lnTo>
                    <a:pt x="138350" y="68630"/>
                  </a:lnTo>
                  <a:lnTo>
                    <a:pt x="113601" y="44176"/>
                  </a:lnTo>
                  <a:lnTo>
                    <a:pt x="81114" y="8635"/>
                  </a:lnTo>
                  <a:lnTo>
                    <a:pt x="75755" y="2552"/>
                  </a:lnTo>
                  <a:lnTo>
                    <a:pt x="67525" y="0"/>
                  </a:lnTo>
                  <a:close/>
                </a:path>
                <a:path w="648970" h="671829">
                  <a:moveTo>
                    <a:pt x="285756" y="368960"/>
                  </a:moveTo>
                  <a:lnTo>
                    <a:pt x="173012" y="368960"/>
                  </a:lnTo>
                  <a:lnTo>
                    <a:pt x="223474" y="379172"/>
                  </a:lnTo>
                  <a:lnTo>
                    <a:pt x="264728" y="407006"/>
                  </a:lnTo>
                  <a:lnTo>
                    <a:pt x="292566" y="448256"/>
                  </a:lnTo>
                  <a:lnTo>
                    <a:pt x="302780" y="498716"/>
                  </a:lnTo>
                  <a:lnTo>
                    <a:pt x="292566" y="549178"/>
                  </a:lnTo>
                  <a:lnTo>
                    <a:pt x="264728" y="590432"/>
                  </a:lnTo>
                  <a:lnTo>
                    <a:pt x="223474" y="618270"/>
                  </a:lnTo>
                  <a:lnTo>
                    <a:pt x="173012" y="628484"/>
                  </a:lnTo>
                  <a:lnTo>
                    <a:pt x="285749" y="628484"/>
                  </a:lnTo>
                  <a:lnTo>
                    <a:pt x="295357" y="621061"/>
                  </a:lnTo>
                  <a:lnTo>
                    <a:pt x="322413" y="586043"/>
                  </a:lnTo>
                  <a:lnTo>
                    <a:pt x="339855" y="544711"/>
                  </a:lnTo>
                  <a:lnTo>
                    <a:pt x="346036" y="498716"/>
                  </a:lnTo>
                  <a:lnTo>
                    <a:pt x="339855" y="452721"/>
                  </a:lnTo>
                  <a:lnTo>
                    <a:pt x="322413" y="411392"/>
                  </a:lnTo>
                  <a:lnTo>
                    <a:pt x="295357" y="376377"/>
                  </a:lnTo>
                  <a:lnTo>
                    <a:pt x="285756" y="368960"/>
                  </a:lnTo>
                  <a:close/>
                </a:path>
                <a:path w="648970" h="671829">
                  <a:moveTo>
                    <a:pt x="138350" y="68630"/>
                  </a:moveTo>
                  <a:lnTo>
                    <a:pt x="77216" y="68630"/>
                  </a:lnTo>
                  <a:lnTo>
                    <a:pt x="108323" y="100050"/>
                  </a:lnTo>
                  <a:lnTo>
                    <a:pt x="141736" y="130127"/>
                  </a:lnTo>
                  <a:lnTo>
                    <a:pt x="177715" y="158084"/>
                  </a:lnTo>
                  <a:lnTo>
                    <a:pt x="216521" y="183148"/>
                  </a:lnTo>
                  <a:lnTo>
                    <a:pt x="258415" y="204541"/>
                  </a:lnTo>
                  <a:lnTo>
                    <a:pt x="303657" y="221487"/>
                  </a:lnTo>
                  <a:lnTo>
                    <a:pt x="303085" y="227253"/>
                  </a:lnTo>
                  <a:lnTo>
                    <a:pt x="302911" y="230587"/>
                  </a:lnTo>
                  <a:lnTo>
                    <a:pt x="302789" y="239077"/>
                  </a:lnTo>
                  <a:lnTo>
                    <a:pt x="308953" y="284959"/>
                  </a:lnTo>
                  <a:lnTo>
                    <a:pt x="326374" y="326243"/>
                  </a:lnTo>
                  <a:lnTo>
                    <a:pt x="353396" y="361219"/>
                  </a:lnTo>
                  <a:lnTo>
                    <a:pt x="388373" y="388241"/>
                  </a:lnTo>
                  <a:lnTo>
                    <a:pt x="429657" y="405662"/>
                  </a:lnTo>
                  <a:lnTo>
                    <a:pt x="475602" y="411835"/>
                  </a:lnTo>
                  <a:lnTo>
                    <a:pt x="521548" y="405662"/>
                  </a:lnTo>
                  <a:lnTo>
                    <a:pt x="562834" y="388241"/>
                  </a:lnTo>
                  <a:lnTo>
                    <a:pt x="588287" y="368579"/>
                  </a:lnTo>
                  <a:lnTo>
                    <a:pt x="475602" y="368579"/>
                  </a:lnTo>
                  <a:lnTo>
                    <a:pt x="425214" y="358380"/>
                  </a:lnTo>
                  <a:lnTo>
                    <a:pt x="384025" y="330585"/>
                  </a:lnTo>
                  <a:lnTo>
                    <a:pt x="356233" y="289396"/>
                  </a:lnTo>
                  <a:lnTo>
                    <a:pt x="346049" y="239077"/>
                  </a:lnTo>
                  <a:lnTo>
                    <a:pt x="346147" y="235521"/>
                  </a:lnTo>
                  <a:lnTo>
                    <a:pt x="346265" y="234327"/>
                  </a:lnTo>
                  <a:lnTo>
                    <a:pt x="346392" y="231978"/>
                  </a:lnTo>
                  <a:lnTo>
                    <a:pt x="426791" y="231978"/>
                  </a:lnTo>
                  <a:lnTo>
                    <a:pt x="430641" y="226475"/>
                  </a:lnTo>
                  <a:lnTo>
                    <a:pt x="432511" y="218274"/>
                  </a:lnTo>
                  <a:lnTo>
                    <a:pt x="431099" y="209805"/>
                  </a:lnTo>
                  <a:lnTo>
                    <a:pt x="426700" y="202782"/>
                  </a:lnTo>
                  <a:lnTo>
                    <a:pt x="419988" y="197924"/>
                  </a:lnTo>
                  <a:lnTo>
                    <a:pt x="411632" y="195948"/>
                  </a:lnTo>
                  <a:lnTo>
                    <a:pt x="397175" y="195200"/>
                  </a:lnTo>
                  <a:lnTo>
                    <a:pt x="383054" y="193927"/>
                  </a:lnTo>
                  <a:lnTo>
                    <a:pt x="369252" y="192156"/>
                  </a:lnTo>
                  <a:lnTo>
                    <a:pt x="355752" y="189915"/>
                  </a:lnTo>
                  <a:lnTo>
                    <a:pt x="362018" y="179374"/>
                  </a:lnTo>
                  <a:lnTo>
                    <a:pt x="313563" y="179374"/>
                  </a:lnTo>
                  <a:lnTo>
                    <a:pt x="267021" y="161137"/>
                  </a:lnTo>
                  <a:lnTo>
                    <a:pt x="224218" y="137558"/>
                  </a:lnTo>
                  <a:lnTo>
                    <a:pt x="184689" y="109578"/>
                  </a:lnTo>
                  <a:lnTo>
                    <a:pt x="147971" y="78137"/>
                  </a:lnTo>
                  <a:lnTo>
                    <a:pt x="138350" y="68630"/>
                  </a:lnTo>
                  <a:close/>
                </a:path>
                <a:path w="648970" h="671829">
                  <a:moveTo>
                    <a:pt x="589801" y="109435"/>
                  </a:moveTo>
                  <a:lnTo>
                    <a:pt x="475602" y="109435"/>
                  </a:lnTo>
                  <a:lnTo>
                    <a:pt x="525991" y="119634"/>
                  </a:lnTo>
                  <a:lnTo>
                    <a:pt x="567185" y="147431"/>
                  </a:lnTo>
                  <a:lnTo>
                    <a:pt x="594981" y="188624"/>
                  </a:lnTo>
                  <a:lnTo>
                    <a:pt x="605177" y="239001"/>
                  </a:lnTo>
                  <a:lnTo>
                    <a:pt x="594981" y="289396"/>
                  </a:lnTo>
                  <a:lnTo>
                    <a:pt x="567185" y="330585"/>
                  </a:lnTo>
                  <a:lnTo>
                    <a:pt x="525991" y="358380"/>
                  </a:lnTo>
                  <a:lnTo>
                    <a:pt x="475602" y="368579"/>
                  </a:lnTo>
                  <a:lnTo>
                    <a:pt x="588287" y="368579"/>
                  </a:lnTo>
                  <a:lnTo>
                    <a:pt x="597814" y="361219"/>
                  </a:lnTo>
                  <a:lnTo>
                    <a:pt x="624839" y="326243"/>
                  </a:lnTo>
                  <a:lnTo>
                    <a:pt x="642262" y="284959"/>
                  </a:lnTo>
                  <a:lnTo>
                    <a:pt x="648428" y="239077"/>
                  </a:lnTo>
                  <a:lnTo>
                    <a:pt x="647932" y="225711"/>
                  </a:lnTo>
                  <a:lnTo>
                    <a:pt x="640664" y="187617"/>
                  </a:lnTo>
                  <a:lnTo>
                    <a:pt x="618921" y="142379"/>
                  </a:lnTo>
                  <a:lnTo>
                    <a:pt x="594845" y="113908"/>
                  </a:lnTo>
                  <a:lnTo>
                    <a:pt x="589801" y="109435"/>
                  </a:lnTo>
                  <a:close/>
                </a:path>
                <a:path w="648970" h="671829">
                  <a:moveTo>
                    <a:pt x="426791" y="231978"/>
                  </a:moveTo>
                  <a:lnTo>
                    <a:pt x="346392" y="231978"/>
                  </a:lnTo>
                  <a:lnTo>
                    <a:pt x="353593" y="233349"/>
                  </a:lnTo>
                  <a:lnTo>
                    <a:pt x="360921" y="234518"/>
                  </a:lnTo>
                  <a:lnTo>
                    <a:pt x="368363" y="235521"/>
                  </a:lnTo>
                  <a:lnTo>
                    <a:pt x="368160" y="236702"/>
                  </a:lnTo>
                  <a:lnTo>
                    <a:pt x="367770" y="237520"/>
                  </a:lnTo>
                  <a:lnTo>
                    <a:pt x="367667" y="239077"/>
                  </a:lnTo>
                  <a:lnTo>
                    <a:pt x="376150" y="280980"/>
                  </a:lnTo>
                  <a:lnTo>
                    <a:pt x="399310" y="315298"/>
                  </a:lnTo>
                  <a:lnTo>
                    <a:pt x="433628" y="338454"/>
                  </a:lnTo>
                  <a:lnTo>
                    <a:pt x="475602" y="346951"/>
                  </a:lnTo>
                  <a:lnTo>
                    <a:pt x="517574" y="338454"/>
                  </a:lnTo>
                  <a:lnTo>
                    <a:pt x="551888" y="315298"/>
                  </a:lnTo>
                  <a:lnTo>
                    <a:pt x="559717" y="303695"/>
                  </a:lnTo>
                  <a:lnTo>
                    <a:pt x="475602" y="303695"/>
                  </a:lnTo>
                  <a:lnTo>
                    <a:pt x="450452" y="298603"/>
                  </a:lnTo>
                  <a:lnTo>
                    <a:pt x="429891" y="284726"/>
                  </a:lnTo>
                  <a:lnTo>
                    <a:pt x="416079" y="264280"/>
                  </a:lnTo>
                  <a:lnTo>
                    <a:pt x="410921" y="239077"/>
                  </a:lnTo>
                  <a:lnTo>
                    <a:pt x="419220" y="237520"/>
                  </a:lnTo>
                  <a:lnTo>
                    <a:pt x="426009" y="233095"/>
                  </a:lnTo>
                  <a:lnTo>
                    <a:pt x="426791" y="231978"/>
                  </a:lnTo>
                  <a:close/>
                </a:path>
                <a:path w="648970" h="671829">
                  <a:moveTo>
                    <a:pt x="173012" y="325704"/>
                  </a:moveTo>
                  <a:lnTo>
                    <a:pt x="153115" y="326865"/>
                  </a:lnTo>
                  <a:lnTo>
                    <a:pt x="133902" y="330244"/>
                  </a:lnTo>
                  <a:lnTo>
                    <a:pt x="115479" y="335680"/>
                  </a:lnTo>
                  <a:lnTo>
                    <a:pt x="97955" y="343014"/>
                  </a:lnTo>
                  <a:lnTo>
                    <a:pt x="245384" y="343014"/>
                  </a:lnTo>
                  <a:lnTo>
                    <a:pt x="219007" y="331884"/>
                  </a:lnTo>
                  <a:lnTo>
                    <a:pt x="173012" y="325704"/>
                  </a:lnTo>
                  <a:close/>
                </a:path>
                <a:path w="648970" h="671829">
                  <a:moveTo>
                    <a:pt x="561924" y="217385"/>
                  </a:moveTo>
                  <a:lnTo>
                    <a:pt x="553497" y="219084"/>
                  </a:lnTo>
                  <a:lnTo>
                    <a:pt x="546623" y="223716"/>
                  </a:lnTo>
                  <a:lnTo>
                    <a:pt x="541993" y="230587"/>
                  </a:lnTo>
                  <a:lnTo>
                    <a:pt x="535204" y="264159"/>
                  </a:lnTo>
                  <a:lnTo>
                    <a:pt x="521327" y="284726"/>
                  </a:lnTo>
                  <a:lnTo>
                    <a:pt x="500728" y="298609"/>
                  </a:lnTo>
                  <a:lnTo>
                    <a:pt x="475602" y="303695"/>
                  </a:lnTo>
                  <a:lnTo>
                    <a:pt x="559717" y="303695"/>
                  </a:lnTo>
                  <a:lnTo>
                    <a:pt x="575043" y="280980"/>
                  </a:lnTo>
                  <a:lnTo>
                    <a:pt x="583539" y="239001"/>
                  </a:lnTo>
                  <a:lnTo>
                    <a:pt x="581842" y="230587"/>
                  </a:lnTo>
                  <a:lnTo>
                    <a:pt x="577213" y="223716"/>
                  </a:lnTo>
                  <a:lnTo>
                    <a:pt x="570343" y="219084"/>
                  </a:lnTo>
                  <a:lnTo>
                    <a:pt x="561924" y="217385"/>
                  </a:lnTo>
                  <a:close/>
                </a:path>
                <a:path w="648970" h="671829">
                  <a:moveTo>
                    <a:pt x="475602" y="66179"/>
                  </a:moveTo>
                  <a:lnTo>
                    <a:pt x="416179" y="76666"/>
                  </a:lnTo>
                  <a:lnTo>
                    <a:pt x="365671" y="105651"/>
                  </a:lnTo>
                  <a:lnTo>
                    <a:pt x="332295" y="142379"/>
                  </a:lnTo>
                  <a:lnTo>
                    <a:pt x="313563" y="179374"/>
                  </a:lnTo>
                  <a:lnTo>
                    <a:pt x="362018" y="179374"/>
                  </a:lnTo>
                  <a:lnTo>
                    <a:pt x="375057" y="157441"/>
                  </a:lnTo>
                  <a:lnTo>
                    <a:pt x="402675" y="131987"/>
                  </a:lnTo>
                  <a:lnTo>
                    <a:pt x="436794" y="115377"/>
                  </a:lnTo>
                  <a:lnTo>
                    <a:pt x="475602" y="109435"/>
                  </a:lnTo>
                  <a:lnTo>
                    <a:pt x="589801" y="109435"/>
                  </a:lnTo>
                  <a:lnTo>
                    <a:pt x="585533" y="105651"/>
                  </a:lnTo>
                  <a:lnTo>
                    <a:pt x="561629" y="89078"/>
                  </a:lnTo>
                  <a:lnTo>
                    <a:pt x="535030" y="76666"/>
                  </a:lnTo>
                  <a:lnTo>
                    <a:pt x="506200" y="68878"/>
                  </a:lnTo>
                  <a:lnTo>
                    <a:pt x="475602" y="66179"/>
                  </a:lnTo>
                  <a:close/>
                </a:path>
              </a:pathLst>
            </a:custGeom>
            <a:solidFill>
              <a:srgbClr val="E344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25075806-C583-AD40-9136-F3DC75E7E601}"/>
              </a:ext>
            </a:extLst>
          </p:cNvPr>
          <p:cNvGrpSpPr/>
          <p:nvPr/>
        </p:nvGrpSpPr>
        <p:grpSpPr>
          <a:xfrm>
            <a:off x="10724533" y="4544726"/>
            <a:ext cx="1248135" cy="1248135"/>
            <a:chOff x="12795068" y="836791"/>
            <a:chExt cx="1202690" cy="1202690"/>
          </a:xfrm>
        </p:grpSpPr>
        <p:sp>
          <p:nvSpPr>
            <p:cNvPr id="68" name="object 34">
              <a:extLst>
                <a:ext uri="{FF2B5EF4-FFF2-40B4-BE49-F238E27FC236}">
                  <a16:creationId xmlns:a16="http://schemas.microsoft.com/office/drawing/2014/main" id="{09337761-0BDC-DF49-BBCB-04D8AE79B4BF}"/>
                </a:ext>
              </a:extLst>
            </p:cNvPr>
            <p:cNvSpPr/>
            <p:nvPr/>
          </p:nvSpPr>
          <p:spPr>
            <a:xfrm>
              <a:off x="12795068" y="836791"/>
              <a:ext cx="1202690" cy="1202690"/>
            </a:xfrm>
            <a:custGeom>
              <a:avLst/>
              <a:gdLst/>
              <a:ahLst/>
              <a:cxnLst/>
              <a:rect l="l" t="t" r="r" b="b"/>
              <a:pathLst>
                <a:path w="1202690" h="1202689">
                  <a:moveTo>
                    <a:pt x="601205" y="0"/>
                  </a:moveTo>
                  <a:lnTo>
                    <a:pt x="554222" y="1808"/>
                  </a:lnTo>
                  <a:lnTo>
                    <a:pt x="508228" y="7145"/>
                  </a:lnTo>
                  <a:lnTo>
                    <a:pt x="463356" y="15877"/>
                  </a:lnTo>
                  <a:lnTo>
                    <a:pt x="419741" y="27871"/>
                  </a:lnTo>
                  <a:lnTo>
                    <a:pt x="377515" y="42991"/>
                  </a:lnTo>
                  <a:lnTo>
                    <a:pt x="336813" y="61106"/>
                  </a:lnTo>
                  <a:lnTo>
                    <a:pt x="297768" y="82081"/>
                  </a:lnTo>
                  <a:lnTo>
                    <a:pt x="260514" y="105782"/>
                  </a:lnTo>
                  <a:lnTo>
                    <a:pt x="225185" y="132076"/>
                  </a:lnTo>
                  <a:lnTo>
                    <a:pt x="191913" y="160829"/>
                  </a:lnTo>
                  <a:lnTo>
                    <a:pt x="160834" y="191908"/>
                  </a:lnTo>
                  <a:lnTo>
                    <a:pt x="132080" y="225179"/>
                  </a:lnTo>
                  <a:lnTo>
                    <a:pt x="105785" y="260509"/>
                  </a:lnTo>
                  <a:lnTo>
                    <a:pt x="82083" y="297763"/>
                  </a:lnTo>
                  <a:lnTo>
                    <a:pt x="61108" y="336808"/>
                  </a:lnTo>
                  <a:lnTo>
                    <a:pt x="42993" y="377510"/>
                  </a:lnTo>
                  <a:lnTo>
                    <a:pt x="27872" y="419736"/>
                  </a:lnTo>
                  <a:lnTo>
                    <a:pt x="15878" y="463352"/>
                  </a:lnTo>
                  <a:lnTo>
                    <a:pt x="7146" y="508225"/>
                  </a:lnTo>
                  <a:lnTo>
                    <a:pt x="1808" y="554220"/>
                  </a:lnTo>
                  <a:lnTo>
                    <a:pt x="0" y="601205"/>
                  </a:lnTo>
                  <a:lnTo>
                    <a:pt x="1808" y="648189"/>
                  </a:lnTo>
                  <a:lnTo>
                    <a:pt x="7146" y="694185"/>
                  </a:lnTo>
                  <a:lnTo>
                    <a:pt x="15878" y="739057"/>
                  </a:lnTo>
                  <a:lnTo>
                    <a:pt x="27872" y="782673"/>
                  </a:lnTo>
                  <a:lnTo>
                    <a:pt x="42993" y="824899"/>
                  </a:lnTo>
                  <a:lnTo>
                    <a:pt x="61108" y="865602"/>
                  </a:lnTo>
                  <a:lnTo>
                    <a:pt x="82083" y="904647"/>
                  </a:lnTo>
                  <a:lnTo>
                    <a:pt x="105785" y="941901"/>
                  </a:lnTo>
                  <a:lnTo>
                    <a:pt x="132080" y="977230"/>
                  </a:lnTo>
                  <a:lnTo>
                    <a:pt x="160834" y="1010501"/>
                  </a:lnTo>
                  <a:lnTo>
                    <a:pt x="191913" y="1041580"/>
                  </a:lnTo>
                  <a:lnTo>
                    <a:pt x="225185" y="1070334"/>
                  </a:lnTo>
                  <a:lnTo>
                    <a:pt x="260514" y="1096628"/>
                  </a:lnTo>
                  <a:lnTo>
                    <a:pt x="297768" y="1120329"/>
                  </a:lnTo>
                  <a:lnTo>
                    <a:pt x="336813" y="1141304"/>
                  </a:lnTo>
                  <a:lnTo>
                    <a:pt x="377515" y="1159418"/>
                  </a:lnTo>
                  <a:lnTo>
                    <a:pt x="419741" y="1174539"/>
                  </a:lnTo>
                  <a:lnTo>
                    <a:pt x="463356" y="1186532"/>
                  </a:lnTo>
                  <a:lnTo>
                    <a:pt x="508228" y="1195264"/>
                  </a:lnTo>
                  <a:lnTo>
                    <a:pt x="554222" y="1200601"/>
                  </a:lnTo>
                  <a:lnTo>
                    <a:pt x="601205" y="1202410"/>
                  </a:lnTo>
                  <a:lnTo>
                    <a:pt x="648189" y="1200601"/>
                  </a:lnTo>
                  <a:lnTo>
                    <a:pt x="694185" y="1195264"/>
                  </a:lnTo>
                  <a:lnTo>
                    <a:pt x="739057" y="1186532"/>
                  </a:lnTo>
                  <a:lnTo>
                    <a:pt x="782673" y="1174539"/>
                  </a:lnTo>
                  <a:lnTo>
                    <a:pt x="824899" y="1159418"/>
                  </a:lnTo>
                  <a:lnTo>
                    <a:pt x="865602" y="1141304"/>
                  </a:lnTo>
                  <a:lnTo>
                    <a:pt x="904647" y="1120329"/>
                  </a:lnTo>
                  <a:lnTo>
                    <a:pt x="941901" y="1096628"/>
                  </a:lnTo>
                  <a:lnTo>
                    <a:pt x="977230" y="1070334"/>
                  </a:lnTo>
                  <a:lnTo>
                    <a:pt x="1010501" y="1041580"/>
                  </a:lnTo>
                  <a:lnTo>
                    <a:pt x="1041580" y="1010501"/>
                  </a:lnTo>
                  <a:lnTo>
                    <a:pt x="1070334" y="977230"/>
                  </a:lnTo>
                  <a:lnTo>
                    <a:pt x="1096628" y="941901"/>
                  </a:lnTo>
                  <a:lnTo>
                    <a:pt x="1120329" y="904647"/>
                  </a:lnTo>
                  <a:lnTo>
                    <a:pt x="1141304" y="865602"/>
                  </a:lnTo>
                  <a:lnTo>
                    <a:pt x="1159418" y="824899"/>
                  </a:lnTo>
                  <a:lnTo>
                    <a:pt x="1174539" y="782673"/>
                  </a:lnTo>
                  <a:lnTo>
                    <a:pt x="1186532" y="739057"/>
                  </a:lnTo>
                  <a:lnTo>
                    <a:pt x="1195264" y="694185"/>
                  </a:lnTo>
                  <a:lnTo>
                    <a:pt x="1200601" y="648189"/>
                  </a:lnTo>
                  <a:lnTo>
                    <a:pt x="1202410" y="601205"/>
                  </a:lnTo>
                  <a:lnTo>
                    <a:pt x="1200601" y="554220"/>
                  </a:lnTo>
                  <a:lnTo>
                    <a:pt x="1195264" y="508225"/>
                  </a:lnTo>
                  <a:lnTo>
                    <a:pt x="1186532" y="463352"/>
                  </a:lnTo>
                  <a:lnTo>
                    <a:pt x="1174539" y="419736"/>
                  </a:lnTo>
                  <a:lnTo>
                    <a:pt x="1159418" y="377510"/>
                  </a:lnTo>
                  <a:lnTo>
                    <a:pt x="1141304" y="336808"/>
                  </a:lnTo>
                  <a:lnTo>
                    <a:pt x="1120329" y="297763"/>
                  </a:lnTo>
                  <a:lnTo>
                    <a:pt x="1096628" y="260509"/>
                  </a:lnTo>
                  <a:lnTo>
                    <a:pt x="1070334" y="225179"/>
                  </a:lnTo>
                  <a:lnTo>
                    <a:pt x="1041580" y="191908"/>
                  </a:lnTo>
                  <a:lnTo>
                    <a:pt x="1010501" y="160829"/>
                  </a:lnTo>
                  <a:lnTo>
                    <a:pt x="977230" y="132076"/>
                  </a:lnTo>
                  <a:lnTo>
                    <a:pt x="941901" y="105782"/>
                  </a:lnTo>
                  <a:lnTo>
                    <a:pt x="904647" y="82081"/>
                  </a:lnTo>
                  <a:lnTo>
                    <a:pt x="865602" y="61106"/>
                  </a:lnTo>
                  <a:lnTo>
                    <a:pt x="824899" y="42991"/>
                  </a:lnTo>
                  <a:lnTo>
                    <a:pt x="782673" y="27871"/>
                  </a:lnTo>
                  <a:lnTo>
                    <a:pt x="739057" y="15877"/>
                  </a:lnTo>
                  <a:lnTo>
                    <a:pt x="694185" y="7145"/>
                  </a:lnTo>
                  <a:lnTo>
                    <a:pt x="648189" y="1808"/>
                  </a:lnTo>
                  <a:lnTo>
                    <a:pt x="601205" y="0"/>
                  </a:lnTo>
                  <a:close/>
                </a:path>
              </a:pathLst>
            </a:custGeom>
            <a:solidFill>
              <a:srgbClr val="E17C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35">
              <a:extLst>
                <a:ext uri="{FF2B5EF4-FFF2-40B4-BE49-F238E27FC236}">
                  <a16:creationId xmlns:a16="http://schemas.microsoft.com/office/drawing/2014/main" id="{75401151-2F05-2C43-8B67-8647CA2E9DBF}"/>
                </a:ext>
              </a:extLst>
            </p:cNvPr>
            <p:cNvSpPr/>
            <p:nvPr/>
          </p:nvSpPr>
          <p:spPr>
            <a:xfrm>
              <a:off x="13281846" y="1169780"/>
              <a:ext cx="102730" cy="10273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36">
              <a:extLst>
                <a:ext uri="{FF2B5EF4-FFF2-40B4-BE49-F238E27FC236}">
                  <a16:creationId xmlns:a16="http://schemas.microsoft.com/office/drawing/2014/main" id="{3373BBCA-80DD-1445-AF2C-1E90BF62B10D}"/>
                </a:ext>
              </a:extLst>
            </p:cNvPr>
            <p:cNvSpPr/>
            <p:nvPr/>
          </p:nvSpPr>
          <p:spPr>
            <a:xfrm>
              <a:off x="13076390" y="1087603"/>
              <a:ext cx="656590" cy="657860"/>
            </a:xfrm>
            <a:custGeom>
              <a:avLst/>
              <a:gdLst/>
              <a:ahLst/>
              <a:cxnLst/>
              <a:rect l="l" t="t" r="r" b="b"/>
              <a:pathLst>
                <a:path w="656590" h="657860">
                  <a:moveTo>
                    <a:pt x="195186" y="0"/>
                  </a:moveTo>
                  <a:lnTo>
                    <a:pt x="150488" y="5163"/>
                  </a:lnTo>
                  <a:lnTo>
                    <a:pt x="109426" y="19867"/>
                  </a:lnTo>
                  <a:lnTo>
                    <a:pt x="73182" y="42931"/>
                  </a:lnTo>
                  <a:lnTo>
                    <a:pt x="42936" y="73174"/>
                  </a:lnTo>
                  <a:lnTo>
                    <a:pt x="19870" y="109416"/>
                  </a:lnTo>
                  <a:lnTo>
                    <a:pt x="5164" y="150476"/>
                  </a:lnTo>
                  <a:lnTo>
                    <a:pt x="0" y="195173"/>
                  </a:lnTo>
                  <a:lnTo>
                    <a:pt x="3689" y="232927"/>
                  </a:lnTo>
                  <a:lnTo>
                    <a:pt x="14273" y="268222"/>
                  </a:lnTo>
                  <a:lnTo>
                    <a:pt x="31027" y="300381"/>
                  </a:lnTo>
                  <a:lnTo>
                    <a:pt x="53225" y="328726"/>
                  </a:lnTo>
                  <a:lnTo>
                    <a:pt x="31027" y="357070"/>
                  </a:lnTo>
                  <a:lnTo>
                    <a:pt x="14273" y="389224"/>
                  </a:lnTo>
                  <a:lnTo>
                    <a:pt x="3689" y="424515"/>
                  </a:lnTo>
                  <a:lnTo>
                    <a:pt x="0" y="462267"/>
                  </a:lnTo>
                  <a:lnTo>
                    <a:pt x="5164" y="506965"/>
                  </a:lnTo>
                  <a:lnTo>
                    <a:pt x="19870" y="548027"/>
                  </a:lnTo>
                  <a:lnTo>
                    <a:pt x="42936" y="584271"/>
                  </a:lnTo>
                  <a:lnTo>
                    <a:pt x="73182" y="614517"/>
                  </a:lnTo>
                  <a:lnTo>
                    <a:pt x="109426" y="637583"/>
                  </a:lnTo>
                  <a:lnTo>
                    <a:pt x="150488" y="652289"/>
                  </a:lnTo>
                  <a:lnTo>
                    <a:pt x="195186" y="657453"/>
                  </a:lnTo>
                  <a:lnTo>
                    <a:pt x="246425" y="650619"/>
                  </a:lnTo>
                  <a:lnTo>
                    <a:pt x="292567" y="631328"/>
                  </a:lnTo>
                  <a:lnTo>
                    <a:pt x="312201" y="616356"/>
                  </a:lnTo>
                  <a:lnTo>
                    <a:pt x="195186" y="616356"/>
                  </a:lnTo>
                  <a:lnTo>
                    <a:pt x="146530" y="608488"/>
                  </a:lnTo>
                  <a:lnTo>
                    <a:pt x="104237" y="586590"/>
                  </a:lnTo>
                  <a:lnTo>
                    <a:pt x="70863" y="553216"/>
                  </a:lnTo>
                  <a:lnTo>
                    <a:pt x="48964" y="510923"/>
                  </a:lnTo>
                  <a:lnTo>
                    <a:pt x="41097" y="462267"/>
                  </a:lnTo>
                  <a:lnTo>
                    <a:pt x="48964" y="413611"/>
                  </a:lnTo>
                  <a:lnTo>
                    <a:pt x="70863" y="371318"/>
                  </a:lnTo>
                  <a:lnTo>
                    <a:pt x="104237" y="337944"/>
                  </a:lnTo>
                  <a:lnTo>
                    <a:pt x="146530" y="316045"/>
                  </a:lnTo>
                  <a:lnTo>
                    <a:pt x="195186" y="308178"/>
                  </a:lnTo>
                  <a:lnTo>
                    <a:pt x="314450" y="308178"/>
                  </a:lnTo>
                  <a:lnTo>
                    <a:pt x="311873" y="306184"/>
                  </a:lnTo>
                  <a:lnTo>
                    <a:pt x="313125" y="301866"/>
                  </a:lnTo>
                  <a:lnTo>
                    <a:pt x="84251" y="301866"/>
                  </a:lnTo>
                  <a:lnTo>
                    <a:pt x="66262" y="279328"/>
                  </a:lnTo>
                  <a:lnTo>
                    <a:pt x="52678" y="253658"/>
                  </a:lnTo>
                  <a:lnTo>
                    <a:pt x="44091" y="225419"/>
                  </a:lnTo>
                  <a:lnTo>
                    <a:pt x="41097" y="195173"/>
                  </a:lnTo>
                  <a:lnTo>
                    <a:pt x="48974" y="146504"/>
                  </a:lnTo>
                  <a:lnTo>
                    <a:pt x="70863" y="104230"/>
                  </a:lnTo>
                  <a:lnTo>
                    <a:pt x="104237" y="70854"/>
                  </a:lnTo>
                  <a:lnTo>
                    <a:pt x="146530" y="48953"/>
                  </a:lnTo>
                  <a:lnTo>
                    <a:pt x="195186" y="41084"/>
                  </a:lnTo>
                  <a:lnTo>
                    <a:pt x="313527" y="41084"/>
                  </a:lnTo>
                  <a:lnTo>
                    <a:pt x="283441" y="21144"/>
                  </a:lnTo>
                  <a:lnTo>
                    <a:pt x="241281" y="5503"/>
                  </a:lnTo>
                  <a:lnTo>
                    <a:pt x="195186" y="0"/>
                  </a:lnTo>
                  <a:close/>
                </a:path>
                <a:path w="656590" h="657860">
                  <a:moveTo>
                    <a:pt x="314450" y="308178"/>
                  </a:moveTo>
                  <a:lnTo>
                    <a:pt x="195186" y="308178"/>
                  </a:lnTo>
                  <a:lnTo>
                    <a:pt x="243837" y="316045"/>
                  </a:lnTo>
                  <a:lnTo>
                    <a:pt x="286129" y="337944"/>
                  </a:lnTo>
                  <a:lnTo>
                    <a:pt x="319505" y="371318"/>
                  </a:lnTo>
                  <a:lnTo>
                    <a:pt x="341406" y="413611"/>
                  </a:lnTo>
                  <a:lnTo>
                    <a:pt x="349275" y="462267"/>
                  </a:lnTo>
                  <a:lnTo>
                    <a:pt x="341406" y="510923"/>
                  </a:lnTo>
                  <a:lnTo>
                    <a:pt x="319505" y="553216"/>
                  </a:lnTo>
                  <a:lnTo>
                    <a:pt x="286129" y="586590"/>
                  </a:lnTo>
                  <a:lnTo>
                    <a:pt x="243837" y="608488"/>
                  </a:lnTo>
                  <a:lnTo>
                    <a:pt x="195186" y="616356"/>
                  </a:lnTo>
                  <a:lnTo>
                    <a:pt x="312201" y="616356"/>
                  </a:lnTo>
                  <a:lnTo>
                    <a:pt x="331815" y="601399"/>
                  </a:lnTo>
                  <a:lnTo>
                    <a:pt x="362371" y="562646"/>
                  </a:lnTo>
                  <a:lnTo>
                    <a:pt x="382435" y="516890"/>
                  </a:lnTo>
                  <a:lnTo>
                    <a:pt x="541352" y="516890"/>
                  </a:lnTo>
                  <a:lnTo>
                    <a:pt x="569707" y="501989"/>
                  </a:lnTo>
                  <a:lnTo>
                    <a:pt x="582576" y="491478"/>
                  </a:lnTo>
                  <a:lnTo>
                    <a:pt x="483941" y="491478"/>
                  </a:lnTo>
                  <a:lnTo>
                    <a:pt x="435775" y="490702"/>
                  </a:lnTo>
                  <a:lnTo>
                    <a:pt x="389724" y="474916"/>
                  </a:lnTo>
                  <a:lnTo>
                    <a:pt x="389991" y="470712"/>
                  </a:lnTo>
                  <a:lnTo>
                    <a:pt x="390331" y="466858"/>
                  </a:lnTo>
                  <a:lnTo>
                    <a:pt x="390359" y="458470"/>
                  </a:lnTo>
                  <a:lnTo>
                    <a:pt x="390004" y="454748"/>
                  </a:lnTo>
                  <a:lnTo>
                    <a:pt x="389788" y="451002"/>
                  </a:lnTo>
                  <a:lnTo>
                    <a:pt x="532854" y="451002"/>
                  </a:lnTo>
                  <a:lnTo>
                    <a:pt x="541088" y="446738"/>
                  </a:lnTo>
                  <a:lnTo>
                    <a:pt x="556383" y="431444"/>
                  </a:lnTo>
                  <a:lnTo>
                    <a:pt x="462267" y="431444"/>
                  </a:lnTo>
                  <a:lnTo>
                    <a:pt x="426314" y="424168"/>
                  </a:lnTo>
                  <a:lnTo>
                    <a:pt x="396922" y="404339"/>
                  </a:lnTo>
                  <a:lnTo>
                    <a:pt x="377088" y="374951"/>
                  </a:lnTo>
                  <a:lnTo>
                    <a:pt x="368199" y="330995"/>
                  </a:lnTo>
                  <a:lnTo>
                    <a:pt x="364430" y="325399"/>
                  </a:lnTo>
                  <a:lnTo>
                    <a:pt x="334111" y="325399"/>
                  </a:lnTo>
                  <a:lnTo>
                    <a:pt x="328838" y="320278"/>
                  </a:lnTo>
                  <a:lnTo>
                    <a:pt x="323359" y="315382"/>
                  </a:lnTo>
                  <a:lnTo>
                    <a:pt x="317697" y="310690"/>
                  </a:lnTo>
                  <a:lnTo>
                    <a:pt x="314450" y="308178"/>
                  </a:lnTo>
                  <a:close/>
                </a:path>
                <a:path w="656590" h="657860">
                  <a:moveTo>
                    <a:pt x="541352" y="516890"/>
                  </a:moveTo>
                  <a:lnTo>
                    <a:pt x="382435" y="516890"/>
                  </a:lnTo>
                  <a:lnTo>
                    <a:pt x="401768" y="524357"/>
                  </a:lnTo>
                  <a:lnTo>
                    <a:pt x="421632" y="529742"/>
                  </a:lnTo>
                  <a:lnTo>
                    <a:pt x="441855" y="533002"/>
                  </a:lnTo>
                  <a:lnTo>
                    <a:pt x="462267" y="534098"/>
                  </a:lnTo>
                  <a:lnTo>
                    <a:pt x="499572" y="530531"/>
                  </a:lnTo>
                  <a:lnTo>
                    <a:pt x="535760" y="519828"/>
                  </a:lnTo>
                  <a:lnTo>
                    <a:pt x="541352" y="516890"/>
                  </a:lnTo>
                  <a:close/>
                </a:path>
                <a:path w="656590" h="657860">
                  <a:moveTo>
                    <a:pt x="579814" y="184962"/>
                  </a:moveTo>
                  <a:lnTo>
                    <a:pt x="462267" y="184962"/>
                  </a:lnTo>
                  <a:lnTo>
                    <a:pt x="491721" y="187779"/>
                  </a:lnTo>
                  <a:lnTo>
                    <a:pt x="520288" y="196229"/>
                  </a:lnTo>
                  <a:lnTo>
                    <a:pt x="571233" y="230022"/>
                  </a:lnTo>
                  <a:lnTo>
                    <a:pt x="600079" y="269996"/>
                  </a:lnTo>
                  <a:lnTo>
                    <a:pt x="614499" y="315382"/>
                  </a:lnTo>
                  <a:lnTo>
                    <a:pt x="614502" y="362596"/>
                  </a:lnTo>
                  <a:lnTo>
                    <a:pt x="600079" y="407993"/>
                  </a:lnTo>
                  <a:lnTo>
                    <a:pt x="571233" y="447967"/>
                  </a:lnTo>
                  <a:lnTo>
                    <a:pt x="530376" y="477236"/>
                  </a:lnTo>
                  <a:lnTo>
                    <a:pt x="483941" y="491478"/>
                  </a:lnTo>
                  <a:lnTo>
                    <a:pt x="582576" y="491478"/>
                  </a:lnTo>
                  <a:lnTo>
                    <a:pt x="600290" y="477012"/>
                  </a:lnTo>
                  <a:lnTo>
                    <a:pt x="628245" y="441753"/>
                  </a:lnTo>
                  <a:lnTo>
                    <a:pt x="646881" y="402320"/>
                  </a:lnTo>
                  <a:lnTo>
                    <a:pt x="656199" y="360381"/>
                  </a:lnTo>
                  <a:lnTo>
                    <a:pt x="656199" y="317607"/>
                  </a:lnTo>
                  <a:lnTo>
                    <a:pt x="646881" y="275669"/>
                  </a:lnTo>
                  <a:lnTo>
                    <a:pt x="628245" y="236235"/>
                  </a:lnTo>
                  <a:lnTo>
                    <a:pt x="600290" y="200977"/>
                  </a:lnTo>
                  <a:lnTo>
                    <a:pt x="579814" y="184962"/>
                  </a:lnTo>
                  <a:close/>
                </a:path>
                <a:path w="656590" h="657860">
                  <a:moveTo>
                    <a:pt x="532854" y="451002"/>
                  </a:moveTo>
                  <a:lnTo>
                    <a:pt x="389788" y="451002"/>
                  </a:lnTo>
                  <a:lnTo>
                    <a:pt x="406174" y="460090"/>
                  </a:lnTo>
                  <a:lnTo>
                    <a:pt x="423846" y="466858"/>
                  </a:lnTo>
                  <a:lnTo>
                    <a:pt x="442609" y="471083"/>
                  </a:lnTo>
                  <a:lnTo>
                    <a:pt x="462267" y="472541"/>
                  </a:lnTo>
                  <a:lnTo>
                    <a:pt x="504432" y="465721"/>
                  </a:lnTo>
                  <a:lnTo>
                    <a:pt x="532854" y="451002"/>
                  </a:lnTo>
                  <a:close/>
                </a:path>
                <a:path w="656590" h="657860">
                  <a:moveTo>
                    <a:pt x="575271" y="318452"/>
                  </a:moveTo>
                  <a:lnTo>
                    <a:pt x="567271" y="320064"/>
                  </a:lnTo>
                  <a:lnTo>
                    <a:pt x="560739" y="324464"/>
                  </a:lnTo>
                  <a:lnTo>
                    <a:pt x="556337" y="330995"/>
                  </a:lnTo>
                  <a:lnTo>
                    <a:pt x="547447" y="374951"/>
                  </a:lnTo>
                  <a:lnTo>
                    <a:pt x="527616" y="404339"/>
                  </a:lnTo>
                  <a:lnTo>
                    <a:pt x="498225" y="424168"/>
                  </a:lnTo>
                  <a:lnTo>
                    <a:pt x="462267" y="431444"/>
                  </a:lnTo>
                  <a:lnTo>
                    <a:pt x="556383" y="431444"/>
                  </a:lnTo>
                  <a:lnTo>
                    <a:pt x="570016" y="417812"/>
                  </a:lnTo>
                  <a:lnTo>
                    <a:pt x="588999" y="381160"/>
                  </a:lnTo>
                  <a:lnTo>
                    <a:pt x="595820" y="339001"/>
                  </a:lnTo>
                  <a:lnTo>
                    <a:pt x="594206" y="330995"/>
                  </a:lnTo>
                  <a:lnTo>
                    <a:pt x="589803" y="324464"/>
                  </a:lnTo>
                  <a:lnTo>
                    <a:pt x="583272" y="320064"/>
                  </a:lnTo>
                  <a:lnTo>
                    <a:pt x="575271" y="318452"/>
                  </a:lnTo>
                  <a:close/>
                </a:path>
                <a:path w="656590" h="657860">
                  <a:moveTo>
                    <a:pt x="349275" y="318452"/>
                  </a:moveTo>
                  <a:lnTo>
                    <a:pt x="343192" y="318452"/>
                  </a:lnTo>
                  <a:lnTo>
                    <a:pt x="337870" y="321195"/>
                  </a:lnTo>
                  <a:lnTo>
                    <a:pt x="334111" y="325399"/>
                  </a:lnTo>
                  <a:lnTo>
                    <a:pt x="364430" y="325399"/>
                  </a:lnTo>
                  <a:lnTo>
                    <a:pt x="363801" y="324464"/>
                  </a:lnTo>
                  <a:lnTo>
                    <a:pt x="357274" y="320064"/>
                  </a:lnTo>
                  <a:lnTo>
                    <a:pt x="349275" y="318452"/>
                  </a:lnTo>
                  <a:close/>
                </a:path>
                <a:path w="656590" h="657860">
                  <a:moveTo>
                    <a:pt x="115290" y="94742"/>
                  </a:moveTo>
                  <a:lnTo>
                    <a:pt x="84027" y="121110"/>
                  </a:lnTo>
                  <a:lnTo>
                    <a:pt x="64257" y="168895"/>
                  </a:lnTo>
                  <a:lnTo>
                    <a:pt x="61696" y="195173"/>
                  </a:lnTo>
                  <a:lnTo>
                    <a:pt x="64257" y="221452"/>
                  </a:lnTo>
                  <a:lnTo>
                    <a:pt x="84027" y="269241"/>
                  </a:lnTo>
                  <a:lnTo>
                    <a:pt x="101638" y="290372"/>
                  </a:lnTo>
                  <a:lnTo>
                    <a:pt x="102057" y="290779"/>
                  </a:lnTo>
                  <a:lnTo>
                    <a:pt x="95897" y="294132"/>
                  </a:lnTo>
                  <a:lnTo>
                    <a:pt x="89992" y="297891"/>
                  </a:lnTo>
                  <a:lnTo>
                    <a:pt x="84251" y="301866"/>
                  </a:lnTo>
                  <a:lnTo>
                    <a:pt x="313125" y="301866"/>
                  </a:lnTo>
                  <a:lnTo>
                    <a:pt x="317852" y="285554"/>
                  </a:lnTo>
                  <a:lnTo>
                    <a:pt x="323263" y="273494"/>
                  </a:lnTo>
                  <a:lnTo>
                    <a:pt x="146456" y="273494"/>
                  </a:lnTo>
                  <a:lnTo>
                    <a:pt x="140525" y="269798"/>
                  </a:lnTo>
                  <a:lnTo>
                    <a:pt x="109767" y="230605"/>
                  </a:lnTo>
                  <a:lnTo>
                    <a:pt x="102793" y="195173"/>
                  </a:lnTo>
                  <a:lnTo>
                    <a:pt x="104564" y="176978"/>
                  </a:lnTo>
                  <a:lnTo>
                    <a:pt x="109767" y="159751"/>
                  </a:lnTo>
                  <a:lnTo>
                    <a:pt x="118240" y="143893"/>
                  </a:lnTo>
                  <a:lnTo>
                    <a:pt x="129819" y="129806"/>
                  </a:lnTo>
                  <a:lnTo>
                    <a:pt x="134327" y="123011"/>
                  </a:lnTo>
                  <a:lnTo>
                    <a:pt x="135829" y="115284"/>
                  </a:lnTo>
                  <a:lnTo>
                    <a:pt x="134327" y="107557"/>
                  </a:lnTo>
                  <a:lnTo>
                    <a:pt x="129819" y="100761"/>
                  </a:lnTo>
                  <a:lnTo>
                    <a:pt x="123021" y="96246"/>
                  </a:lnTo>
                  <a:lnTo>
                    <a:pt x="115290" y="94742"/>
                  </a:lnTo>
                  <a:close/>
                </a:path>
                <a:path w="656590" h="657860">
                  <a:moveTo>
                    <a:pt x="195186" y="267093"/>
                  </a:moveTo>
                  <a:lnTo>
                    <a:pt x="182657" y="267525"/>
                  </a:lnTo>
                  <a:lnTo>
                    <a:pt x="170354" y="268779"/>
                  </a:lnTo>
                  <a:lnTo>
                    <a:pt x="158285" y="270790"/>
                  </a:lnTo>
                  <a:lnTo>
                    <a:pt x="146456" y="273494"/>
                  </a:lnTo>
                  <a:lnTo>
                    <a:pt x="243903" y="273494"/>
                  </a:lnTo>
                  <a:lnTo>
                    <a:pt x="232076" y="270790"/>
                  </a:lnTo>
                  <a:lnTo>
                    <a:pt x="220011" y="268779"/>
                  </a:lnTo>
                  <a:lnTo>
                    <a:pt x="207713" y="267525"/>
                  </a:lnTo>
                  <a:lnTo>
                    <a:pt x="195186" y="267093"/>
                  </a:lnTo>
                  <a:close/>
                </a:path>
                <a:path w="656590" h="657860">
                  <a:moveTo>
                    <a:pt x="272411" y="254858"/>
                  </a:moveTo>
                  <a:lnTo>
                    <a:pt x="266118" y="256620"/>
                  </a:lnTo>
                  <a:lnTo>
                    <a:pt x="260553" y="260540"/>
                  </a:lnTo>
                  <a:lnTo>
                    <a:pt x="255485" y="265607"/>
                  </a:lnTo>
                  <a:lnTo>
                    <a:pt x="249834" y="269798"/>
                  </a:lnTo>
                  <a:lnTo>
                    <a:pt x="243903" y="273494"/>
                  </a:lnTo>
                  <a:lnTo>
                    <a:pt x="323263" y="273494"/>
                  </a:lnTo>
                  <a:lnTo>
                    <a:pt x="326734" y="265760"/>
                  </a:lnTo>
                  <a:lnTo>
                    <a:pt x="331928" y="257568"/>
                  </a:lnTo>
                  <a:lnTo>
                    <a:pt x="285127" y="257568"/>
                  </a:lnTo>
                  <a:lnTo>
                    <a:pt x="278919" y="255195"/>
                  </a:lnTo>
                  <a:lnTo>
                    <a:pt x="272411" y="254858"/>
                  </a:lnTo>
                  <a:close/>
                </a:path>
                <a:path w="656590" h="657860">
                  <a:moveTo>
                    <a:pt x="313527" y="41084"/>
                  </a:moveTo>
                  <a:lnTo>
                    <a:pt x="195186" y="41084"/>
                  </a:lnTo>
                  <a:lnTo>
                    <a:pt x="241171" y="48093"/>
                  </a:lnTo>
                  <a:lnTo>
                    <a:pt x="281631" y="67692"/>
                  </a:lnTo>
                  <a:lnTo>
                    <a:pt x="314434" y="97742"/>
                  </a:lnTo>
                  <a:lnTo>
                    <a:pt x="337447" y="136102"/>
                  </a:lnTo>
                  <a:lnTo>
                    <a:pt x="348538" y="180632"/>
                  </a:lnTo>
                  <a:lnTo>
                    <a:pt x="342240" y="185305"/>
                  </a:lnTo>
                  <a:lnTo>
                    <a:pt x="336073" y="190228"/>
                  </a:lnTo>
                  <a:lnTo>
                    <a:pt x="301891" y="227906"/>
                  </a:lnTo>
                  <a:lnTo>
                    <a:pt x="285127" y="257568"/>
                  </a:lnTo>
                  <a:lnTo>
                    <a:pt x="331928" y="257568"/>
                  </a:lnTo>
                  <a:lnTo>
                    <a:pt x="338543" y="247137"/>
                  </a:lnTo>
                  <a:lnTo>
                    <a:pt x="353301" y="230022"/>
                  </a:lnTo>
                  <a:lnTo>
                    <a:pt x="377449" y="210310"/>
                  </a:lnTo>
                  <a:lnTo>
                    <a:pt x="404250" y="196229"/>
                  </a:lnTo>
                  <a:lnTo>
                    <a:pt x="432818" y="187779"/>
                  </a:lnTo>
                  <a:lnTo>
                    <a:pt x="462267" y="184962"/>
                  </a:lnTo>
                  <a:lnTo>
                    <a:pt x="579814" y="184962"/>
                  </a:lnTo>
                  <a:lnTo>
                    <a:pt x="562790" y="171648"/>
                  </a:lnTo>
                  <a:lnTo>
                    <a:pt x="534648" y="159042"/>
                  </a:lnTo>
                  <a:lnTo>
                    <a:pt x="386867" y="159042"/>
                  </a:lnTo>
                  <a:lnTo>
                    <a:pt x="373379" y="115872"/>
                  </a:lnTo>
                  <a:lnTo>
                    <a:pt x="350783" y="77631"/>
                  </a:lnTo>
                  <a:lnTo>
                    <a:pt x="320373" y="45621"/>
                  </a:lnTo>
                  <a:lnTo>
                    <a:pt x="313527" y="41084"/>
                  </a:lnTo>
                  <a:close/>
                </a:path>
                <a:path w="656590" h="657860">
                  <a:moveTo>
                    <a:pt x="476039" y="144420"/>
                  </a:moveTo>
                  <a:lnTo>
                    <a:pt x="430762" y="146504"/>
                  </a:lnTo>
                  <a:lnTo>
                    <a:pt x="386867" y="159042"/>
                  </a:lnTo>
                  <a:lnTo>
                    <a:pt x="534648" y="159042"/>
                  </a:lnTo>
                  <a:lnTo>
                    <a:pt x="520710" y="152798"/>
                  </a:lnTo>
                  <a:lnTo>
                    <a:pt x="476039" y="144420"/>
                  </a:lnTo>
                  <a:close/>
                </a:path>
              </a:pathLst>
            </a:custGeom>
            <a:solidFill>
              <a:srgbClr val="85D1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37">
              <a:extLst>
                <a:ext uri="{FF2B5EF4-FFF2-40B4-BE49-F238E27FC236}">
                  <a16:creationId xmlns:a16="http://schemas.microsoft.com/office/drawing/2014/main" id="{F8B5DD42-AE5E-114F-8355-5B4511164C8B}"/>
                </a:ext>
              </a:extLst>
            </p:cNvPr>
            <p:cNvSpPr/>
            <p:nvPr/>
          </p:nvSpPr>
          <p:spPr>
            <a:xfrm>
              <a:off x="13483042" y="1298343"/>
              <a:ext cx="111242" cy="8217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38">
              <a:extLst>
                <a:ext uri="{FF2B5EF4-FFF2-40B4-BE49-F238E27FC236}">
                  <a16:creationId xmlns:a16="http://schemas.microsoft.com/office/drawing/2014/main" id="{9E1E0BA4-7E89-C54B-8FA4-F78B054320F9}"/>
                </a:ext>
              </a:extLst>
            </p:cNvPr>
            <p:cNvSpPr/>
            <p:nvPr/>
          </p:nvSpPr>
          <p:spPr>
            <a:xfrm>
              <a:off x="13158578" y="1416382"/>
              <a:ext cx="246480" cy="246493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18082100-4EF0-B041-9F72-873D9A54D0E3}"/>
              </a:ext>
            </a:extLst>
          </p:cNvPr>
          <p:cNvGrpSpPr/>
          <p:nvPr/>
        </p:nvGrpSpPr>
        <p:grpSpPr>
          <a:xfrm>
            <a:off x="5963753" y="3401638"/>
            <a:ext cx="1036967" cy="1036967"/>
            <a:chOff x="14835465" y="2067746"/>
            <a:chExt cx="1090930" cy="1090930"/>
          </a:xfrm>
        </p:grpSpPr>
        <p:sp>
          <p:nvSpPr>
            <p:cNvPr id="74" name="object 39">
              <a:extLst>
                <a:ext uri="{FF2B5EF4-FFF2-40B4-BE49-F238E27FC236}">
                  <a16:creationId xmlns:a16="http://schemas.microsoft.com/office/drawing/2014/main" id="{AF4F4D07-7575-8B42-ADC0-99495E4ECD92}"/>
                </a:ext>
              </a:extLst>
            </p:cNvPr>
            <p:cNvSpPr/>
            <p:nvPr/>
          </p:nvSpPr>
          <p:spPr>
            <a:xfrm>
              <a:off x="14835465" y="2067746"/>
              <a:ext cx="1090930" cy="1090930"/>
            </a:xfrm>
            <a:custGeom>
              <a:avLst/>
              <a:gdLst/>
              <a:ahLst/>
              <a:cxnLst/>
              <a:rect l="l" t="t" r="r" b="b"/>
              <a:pathLst>
                <a:path w="1090930" h="1090930">
                  <a:moveTo>
                    <a:pt x="545172" y="0"/>
                  </a:moveTo>
                  <a:lnTo>
                    <a:pt x="498133" y="2001"/>
                  </a:lnTo>
                  <a:lnTo>
                    <a:pt x="452204" y="7895"/>
                  </a:lnTo>
                  <a:lnTo>
                    <a:pt x="407550" y="17518"/>
                  </a:lnTo>
                  <a:lnTo>
                    <a:pt x="364335" y="30708"/>
                  </a:lnTo>
                  <a:lnTo>
                    <a:pt x="322722" y="47299"/>
                  </a:lnTo>
                  <a:lnTo>
                    <a:pt x="282875" y="67130"/>
                  </a:lnTo>
                  <a:lnTo>
                    <a:pt x="244957" y="90034"/>
                  </a:lnTo>
                  <a:lnTo>
                    <a:pt x="209132" y="115850"/>
                  </a:lnTo>
                  <a:lnTo>
                    <a:pt x="175563" y="144414"/>
                  </a:lnTo>
                  <a:lnTo>
                    <a:pt x="144415" y="175561"/>
                  </a:lnTo>
                  <a:lnTo>
                    <a:pt x="115851" y="209129"/>
                  </a:lnTo>
                  <a:lnTo>
                    <a:pt x="90035" y="244953"/>
                  </a:lnTo>
                  <a:lnTo>
                    <a:pt x="67130" y="282871"/>
                  </a:lnTo>
                  <a:lnTo>
                    <a:pt x="47300" y="322717"/>
                  </a:lnTo>
                  <a:lnTo>
                    <a:pt x="30708" y="364329"/>
                  </a:lnTo>
                  <a:lnTo>
                    <a:pt x="17518" y="407543"/>
                  </a:lnTo>
                  <a:lnTo>
                    <a:pt x="7895" y="452195"/>
                  </a:lnTo>
                  <a:lnTo>
                    <a:pt x="2001" y="498122"/>
                  </a:lnTo>
                  <a:lnTo>
                    <a:pt x="0" y="545160"/>
                  </a:lnTo>
                  <a:lnTo>
                    <a:pt x="2001" y="592199"/>
                  </a:lnTo>
                  <a:lnTo>
                    <a:pt x="7895" y="638128"/>
                  </a:lnTo>
                  <a:lnTo>
                    <a:pt x="17518" y="682781"/>
                  </a:lnTo>
                  <a:lnTo>
                    <a:pt x="30708" y="725996"/>
                  </a:lnTo>
                  <a:lnTo>
                    <a:pt x="47300" y="767608"/>
                  </a:lnTo>
                  <a:lnTo>
                    <a:pt x="67130" y="807455"/>
                  </a:lnTo>
                  <a:lnTo>
                    <a:pt x="90035" y="845372"/>
                  </a:lnTo>
                  <a:lnTo>
                    <a:pt x="115851" y="881196"/>
                  </a:lnTo>
                  <a:lnTo>
                    <a:pt x="144415" y="914763"/>
                  </a:lnTo>
                  <a:lnTo>
                    <a:pt x="175563" y="945910"/>
                  </a:lnTo>
                  <a:lnTo>
                    <a:pt x="209132" y="974473"/>
                  </a:lnTo>
                  <a:lnTo>
                    <a:pt x="244957" y="1000288"/>
                  </a:lnTo>
                  <a:lnTo>
                    <a:pt x="282875" y="1023192"/>
                  </a:lnTo>
                  <a:lnTo>
                    <a:pt x="322722" y="1043022"/>
                  </a:lnTo>
                  <a:lnTo>
                    <a:pt x="364335" y="1059613"/>
                  </a:lnTo>
                  <a:lnTo>
                    <a:pt x="407550" y="1072802"/>
                  </a:lnTo>
                  <a:lnTo>
                    <a:pt x="452204" y="1082425"/>
                  </a:lnTo>
                  <a:lnTo>
                    <a:pt x="498133" y="1088319"/>
                  </a:lnTo>
                  <a:lnTo>
                    <a:pt x="545172" y="1090320"/>
                  </a:lnTo>
                  <a:lnTo>
                    <a:pt x="592210" y="1088319"/>
                  </a:lnTo>
                  <a:lnTo>
                    <a:pt x="638137" y="1082425"/>
                  </a:lnTo>
                  <a:lnTo>
                    <a:pt x="682789" y="1072802"/>
                  </a:lnTo>
                  <a:lnTo>
                    <a:pt x="726003" y="1059613"/>
                  </a:lnTo>
                  <a:lnTo>
                    <a:pt x="767615" y="1043022"/>
                  </a:lnTo>
                  <a:lnTo>
                    <a:pt x="807462" y="1023192"/>
                  </a:lnTo>
                  <a:lnTo>
                    <a:pt x="845379" y="1000288"/>
                  </a:lnTo>
                  <a:lnTo>
                    <a:pt x="881203" y="974473"/>
                  </a:lnTo>
                  <a:lnTo>
                    <a:pt x="914771" y="945910"/>
                  </a:lnTo>
                  <a:lnTo>
                    <a:pt x="945918" y="914763"/>
                  </a:lnTo>
                  <a:lnTo>
                    <a:pt x="974482" y="881196"/>
                  </a:lnTo>
                  <a:lnTo>
                    <a:pt x="1000298" y="845372"/>
                  </a:lnTo>
                  <a:lnTo>
                    <a:pt x="1023203" y="807455"/>
                  </a:lnTo>
                  <a:lnTo>
                    <a:pt x="1043033" y="767608"/>
                  </a:lnTo>
                  <a:lnTo>
                    <a:pt x="1059624" y="725996"/>
                  </a:lnTo>
                  <a:lnTo>
                    <a:pt x="1072814" y="682781"/>
                  </a:lnTo>
                  <a:lnTo>
                    <a:pt x="1082437" y="638128"/>
                  </a:lnTo>
                  <a:lnTo>
                    <a:pt x="1088331" y="592199"/>
                  </a:lnTo>
                  <a:lnTo>
                    <a:pt x="1090333" y="545160"/>
                  </a:lnTo>
                  <a:lnTo>
                    <a:pt x="1088331" y="498122"/>
                  </a:lnTo>
                  <a:lnTo>
                    <a:pt x="1082437" y="452195"/>
                  </a:lnTo>
                  <a:lnTo>
                    <a:pt x="1072814" y="407543"/>
                  </a:lnTo>
                  <a:lnTo>
                    <a:pt x="1059624" y="364329"/>
                  </a:lnTo>
                  <a:lnTo>
                    <a:pt x="1043033" y="322717"/>
                  </a:lnTo>
                  <a:lnTo>
                    <a:pt x="1023203" y="282871"/>
                  </a:lnTo>
                  <a:lnTo>
                    <a:pt x="1000298" y="244953"/>
                  </a:lnTo>
                  <a:lnTo>
                    <a:pt x="974482" y="209129"/>
                  </a:lnTo>
                  <a:lnTo>
                    <a:pt x="945918" y="175561"/>
                  </a:lnTo>
                  <a:lnTo>
                    <a:pt x="914771" y="144414"/>
                  </a:lnTo>
                  <a:lnTo>
                    <a:pt x="881203" y="115850"/>
                  </a:lnTo>
                  <a:lnTo>
                    <a:pt x="845379" y="90034"/>
                  </a:lnTo>
                  <a:lnTo>
                    <a:pt x="807462" y="67130"/>
                  </a:lnTo>
                  <a:lnTo>
                    <a:pt x="767615" y="47299"/>
                  </a:lnTo>
                  <a:lnTo>
                    <a:pt x="726003" y="30708"/>
                  </a:lnTo>
                  <a:lnTo>
                    <a:pt x="682789" y="17518"/>
                  </a:lnTo>
                  <a:lnTo>
                    <a:pt x="638137" y="7895"/>
                  </a:lnTo>
                  <a:lnTo>
                    <a:pt x="592210" y="2001"/>
                  </a:lnTo>
                  <a:lnTo>
                    <a:pt x="545172" y="0"/>
                  </a:lnTo>
                  <a:close/>
                </a:path>
              </a:pathLst>
            </a:custGeom>
            <a:solidFill>
              <a:srgbClr val="FCD25C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5" name="object 40">
              <a:extLst>
                <a:ext uri="{FF2B5EF4-FFF2-40B4-BE49-F238E27FC236}">
                  <a16:creationId xmlns:a16="http://schemas.microsoft.com/office/drawing/2014/main" id="{9E0A05DE-A0DC-844F-9F96-A11013B18FE6}"/>
                </a:ext>
              </a:extLst>
            </p:cNvPr>
            <p:cNvSpPr/>
            <p:nvPr/>
          </p:nvSpPr>
          <p:spPr>
            <a:xfrm>
              <a:off x="15100250" y="2354854"/>
              <a:ext cx="570230" cy="568960"/>
            </a:xfrm>
            <a:custGeom>
              <a:avLst/>
              <a:gdLst/>
              <a:ahLst/>
              <a:cxnLst/>
              <a:rect l="l" t="t" r="r" b="b"/>
              <a:pathLst>
                <a:path w="570230" h="568960">
                  <a:moveTo>
                    <a:pt x="117906" y="0"/>
                  </a:moveTo>
                  <a:lnTo>
                    <a:pt x="72014" y="8889"/>
                  </a:lnTo>
                  <a:lnTo>
                    <a:pt x="34536" y="34289"/>
                  </a:lnTo>
                  <a:lnTo>
                    <a:pt x="9266" y="72389"/>
                  </a:lnTo>
                  <a:lnTo>
                    <a:pt x="0" y="118109"/>
                  </a:lnTo>
                  <a:lnTo>
                    <a:pt x="4020" y="146049"/>
                  </a:lnTo>
                  <a:lnTo>
                    <a:pt x="15174" y="172719"/>
                  </a:lnTo>
                  <a:lnTo>
                    <a:pt x="32098" y="195579"/>
                  </a:lnTo>
                  <a:lnTo>
                    <a:pt x="53428" y="213359"/>
                  </a:lnTo>
                  <a:lnTo>
                    <a:pt x="39976" y="231139"/>
                  </a:lnTo>
                  <a:lnTo>
                    <a:pt x="29276" y="250189"/>
                  </a:lnTo>
                  <a:lnTo>
                    <a:pt x="22210" y="271779"/>
                  </a:lnTo>
                  <a:lnTo>
                    <a:pt x="19659" y="294639"/>
                  </a:lnTo>
                  <a:lnTo>
                    <a:pt x="28104" y="336549"/>
                  </a:lnTo>
                  <a:lnTo>
                    <a:pt x="50930" y="370839"/>
                  </a:lnTo>
                  <a:lnTo>
                    <a:pt x="84371" y="396239"/>
                  </a:lnTo>
                  <a:lnTo>
                    <a:pt x="124663" y="408939"/>
                  </a:lnTo>
                  <a:lnTo>
                    <a:pt x="123596" y="416559"/>
                  </a:lnTo>
                  <a:lnTo>
                    <a:pt x="117906" y="425449"/>
                  </a:lnTo>
                  <a:lnTo>
                    <a:pt x="117906" y="431799"/>
                  </a:lnTo>
                  <a:lnTo>
                    <a:pt x="124919" y="474979"/>
                  </a:lnTo>
                  <a:lnTo>
                    <a:pt x="144445" y="513079"/>
                  </a:lnTo>
                  <a:lnTo>
                    <a:pt x="174221" y="543559"/>
                  </a:lnTo>
                  <a:lnTo>
                    <a:pt x="211981" y="562609"/>
                  </a:lnTo>
                  <a:lnTo>
                    <a:pt x="255460" y="568959"/>
                  </a:lnTo>
                  <a:lnTo>
                    <a:pt x="284521" y="565149"/>
                  </a:lnTo>
                  <a:lnTo>
                    <a:pt x="311372" y="553719"/>
                  </a:lnTo>
                  <a:lnTo>
                    <a:pt x="335441" y="535939"/>
                  </a:lnTo>
                  <a:lnTo>
                    <a:pt x="338031" y="533399"/>
                  </a:lnTo>
                  <a:lnTo>
                    <a:pt x="255460" y="533399"/>
                  </a:lnTo>
                  <a:lnTo>
                    <a:pt x="216406" y="525779"/>
                  </a:lnTo>
                  <a:lnTo>
                    <a:pt x="184305" y="505459"/>
                  </a:lnTo>
                  <a:lnTo>
                    <a:pt x="162305" y="473709"/>
                  </a:lnTo>
                  <a:lnTo>
                    <a:pt x="153555" y="434339"/>
                  </a:lnTo>
                  <a:lnTo>
                    <a:pt x="153860" y="434339"/>
                  </a:lnTo>
                  <a:lnTo>
                    <a:pt x="154546" y="431799"/>
                  </a:lnTo>
                  <a:lnTo>
                    <a:pt x="158775" y="421639"/>
                  </a:lnTo>
                  <a:lnTo>
                    <a:pt x="159854" y="415289"/>
                  </a:lnTo>
                  <a:lnTo>
                    <a:pt x="160239" y="407669"/>
                  </a:lnTo>
                  <a:lnTo>
                    <a:pt x="159254" y="401319"/>
                  </a:lnTo>
                  <a:lnTo>
                    <a:pt x="130022" y="374649"/>
                  </a:lnTo>
                  <a:lnTo>
                    <a:pt x="102842" y="365759"/>
                  </a:lnTo>
                  <a:lnTo>
                    <a:pt x="78868" y="347979"/>
                  </a:lnTo>
                  <a:lnTo>
                    <a:pt x="61783" y="323849"/>
                  </a:lnTo>
                  <a:lnTo>
                    <a:pt x="55270" y="294639"/>
                  </a:lnTo>
                  <a:lnTo>
                    <a:pt x="56929" y="279399"/>
                  </a:lnTo>
                  <a:lnTo>
                    <a:pt x="61721" y="265429"/>
                  </a:lnTo>
                  <a:lnTo>
                    <a:pt x="69372" y="250189"/>
                  </a:lnTo>
                  <a:lnTo>
                    <a:pt x="79603" y="237489"/>
                  </a:lnTo>
                  <a:lnTo>
                    <a:pt x="84157" y="231139"/>
                  </a:lnTo>
                  <a:lnTo>
                    <a:pt x="87268" y="224789"/>
                  </a:lnTo>
                  <a:lnTo>
                    <a:pt x="88854" y="217169"/>
                  </a:lnTo>
                  <a:lnTo>
                    <a:pt x="88836" y="209549"/>
                  </a:lnTo>
                  <a:lnTo>
                    <a:pt x="57531" y="170179"/>
                  </a:lnTo>
                  <a:lnTo>
                    <a:pt x="45581" y="153669"/>
                  </a:lnTo>
                  <a:lnTo>
                    <a:pt x="38168" y="135889"/>
                  </a:lnTo>
                  <a:lnTo>
                    <a:pt x="35623" y="118109"/>
                  </a:lnTo>
                  <a:lnTo>
                    <a:pt x="42100" y="85089"/>
                  </a:lnTo>
                  <a:lnTo>
                    <a:pt x="59753" y="59689"/>
                  </a:lnTo>
                  <a:lnTo>
                    <a:pt x="85911" y="41909"/>
                  </a:lnTo>
                  <a:lnTo>
                    <a:pt x="117906" y="35559"/>
                  </a:lnTo>
                  <a:lnTo>
                    <a:pt x="213702" y="35559"/>
                  </a:lnTo>
                  <a:lnTo>
                    <a:pt x="194643" y="19049"/>
                  </a:lnTo>
                  <a:lnTo>
                    <a:pt x="171115" y="7619"/>
                  </a:lnTo>
                  <a:lnTo>
                    <a:pt x="144931" y="1269"/>
                  </a:lnTo>
                  <a:lnTo>
                    <a:pt x="117906" y="0"/>
                  </a:lnTo>
                  <a:close/>
                </a:path>
                <a:path w="570230" h="568960">
                  <a:moveTo>
                    <a:pt x="510058" y="507999"/>
                  </a:moveTo>
                  <a:lnTo>
                    <a:pt x="467321" y="507999"/>
                  </a:lnTo>
                  <a:lnTo>
                    <a:pt x="476843" y="521969"/>
                  </a:lnTo>
                  <a:lnTo>
                    <a:pt x="500976" y="560069"/>
                  </a:lnTo>
                  <a:lnTo>
                    <a:pt x="504253" y="566419"/>
                  </a:lnTo>
                  <a:lnTo>
                    <a:pt x="510260" y="568959"/>
                  </a:lnTo>
                  <a:lnTo>
                    <a:pt x="522477" y="568959"/>
                  </a:lnTo>
                  <a:lnTo>
                    <a:pt x="525259" y="567689"/>
                  </a:lnTo>
                  <a:lnTo>
                    <a:pt x="530588" y="562609"/>
                  </a:lnTo>
                  <a:lnTo>
                    <a:pt x="533612" y="556259"/>
                  </a:lnTo>
                  <a:lnTo>
                    <a:pt x="534117" y="549909"/>
                  </a:lnTo>
                  <a:lnTo>
                    <a:pt x="531888" y="543559"/>
                  </a:lnTo>
                  <a:lnTo>
                    <a:pt x="523874" y="529589"/>
                  </a:lnTo>
                  <a:lnTo>
                    <a:pt x="510058" y="507999"/>
                  </a:lnTo>
                  <a:close/>
                </a:path>
                <a:path w="570230" h="568960">
                  <a:moveTo>
                    <a:pt x="363600" y="480059"/>
                  </a:moveTo>
                  <a:lnTo>
                    <a:pt x="356171" y="480059"/>
                  </a:lnTo>
                  <a:lnTo>
                    <a:pt x="349000" y="481329"/>
                  </a:lnTo>
                  <a:lnTo>
                    <a:pt x="342088" y="483869"/>
                  </a:lnTo>
                  <a:lnTo>
                    <a:pt x="335674" y="486409"/>
                  </a:lnTo>
                  <a:lnTo>
                    <a:pt x="329996" y="491489"/>
                  </a:lnTo>
                  <a:lnTo>
                    <a:pt x="316619" y="505459"/>
                  </a:lnTo>
                  <a:lnTo>
                    <a:pt x="298972" y="519429"/>
                  </a:lnTo>
                  <a:lnTo>
                    <a:pt x="278202" y="529589"/>
                  </a:lnTo>
                  <a:lnTo>
                    <a:pt x="255460" y="533399"/>
                  </a:lnTo>
                  <a:lnTo>
                    <a:pt x="338031" y="533399"/>
                  </a:lnTo>
                  <a:lnTo>
                    <a:pt x="356158" y="515619"/>
                  </a:lnTo>
                  <a:lnTo>
                    <a:pt x="454720" y="515619"/>
                  </a:lnTo>
                  <a:lnTo>
                    <a:pt x="467321" y="507999"/>
                  </a:lnTo>
                  <a:lnTo>
                    <a:pt x="510058" y="507999"/>
                  </a:lnTo>
                  <a:lnTo>
                    <a:pt x="505171" y="500379"/>
                  </a:lnTo>
                  <a:lnTo>
                    <a:pt x="501652" y="495299"/>
                  </a:lnTo>
                  <a:lnTo>
                    <a:pt x="390956" y="495299"/>
                  </a:lnTo>
                  <a:lnTo>
                    <a:pt x="384060" y="492759"/>
                  </a:lnTo>
                  <a:lnTo>
                    <a:pt x="377431" y="487679"/>
                  </a:lnTo>
                  <a:lnTo>
                    <a:pt x="371068" y="482599"/>
                  </a:lnTo>
                  <a:lnTo>
                    <a:pt x="363600" y="480059"/>
                  </a:lnTo>
                  <a:close/>
                </a:path>
                <a:path w="570230" h="568960">
                  <a:moveTo>
                    <a:pt x="454720" y="515619"/>
                  </a:moveTo>
                  <a:lnTo>
                    <a:pt x="356158" y="515619"/>
                  </a:lnTo>
                  <a:lnTo>
                    <a:pt x="364290" y="521969"/>
                  </a:lnTo>
                  <a:lnTo>
                    <a:pt x="373522" y="525779"/>
                  </a:lnTo>
                  <a:lnTo>
                    <a:pt x="383283" y="529589"/>
                  </a:lnTo>
                  <a:lnTo>
                    <a:pt x="393001" y="530859"/>
                  </a:lnTo>
                  <a:lnTo>
                    <a:pt x="413161" y="528319"/>
                  </a:lnTo>
                  <a:lnTo>
                    <a:pt x="432400" y="524509"/>
                  </a:lnTo>
                  <a:lnTo>
                    <a:pt x="450519" y="518159"/>
                  </a:lnTo>
                  <a:lnTo>
                    <a:pt x="454720" y="515619"/>
                  </a:lnTo>
                  <a:close/>
                </a:path>
                <a:path w="570230" h="568960">
                  <a:moveTo>
                    <a:pt x="422163" y="391159"/>
                  </a:moveTo>
                  <a:lnTo>
                    <a:pt x="376008" y="391159"/>
                  </a:lnTo>
                  <a:lnTo>
                    <a:pt x="394788" y="414019"/>
                  </a:lnTo>
                  <a:lnTo>
                    <a:pt x="412862" y="435609"/>
                  </a:lnTo>
                  <a:lnTo>
                    <a:pt x="446354" y="480059"/>
                  </a:lnTo>
                  <a:lnTo>
                    <a:pt x="434212" y="486409"/>
                  </a:lnTo>
                  <a:lnTo>
                    <a:pt x="421187" y="490219"/>
                  </a:lnTo>
                  <a:lnTo>
                    <a:pt x="407408" y="494029"/>
                  </a:lnTo>
                  <a:lnTo>
                    <a:pt x="393001" y="495299"/>
                  </a:lnTo>
                  <a:lnTo>
                    <a:pt x="501652" y="495299"/>
                  </a:lnTo>
                  <a:lnTo>
                    <a:pt x="494614" y="485139"/>
                  </a:lnTo>
                  <a:lnTo>
                    <a:pt x="509622" y="466089"/>
                  </a:lnTo>
                  <a:lnTo>
                    <a:pt x="514649" y="455929"/>
                  </a:lnTo>
                  <a:lnTo>
                    <a:pt x="473049" y="455929"/>
                  </a:lnTo>
                  <a:lnTo>
                    <a:pt x="454641" y="431799"/>
                  </a:lnTo>
                  <a:lnTo>
                    <a:pt x="435103" y="406399"/>
                  </a:lnTo>
                  <a:lnTo>
                    <a:pt x="422163" y="391159"/>
                  </a:lnTo>
                  <a:close/>
                </a:path>
                <a:path w="570230" h="568960">
                  <a:moveTo>
                    <a:pt x="522220" y="133349"/>
                  </a:moveTo>
                  <a:lnTo>
                    <a:pt x="432307" y="133349"/>
                  </a:lnTo>
                  <a:lnTo>
                    <a:pt x="471948" y="142239"/>
                  </a:lnTo>
                  <a:lnTo>
                    <a:pt x="504351" y="163829"/>
                  </a:lnTo>
                  <a:lnTo>
                    <a:pt x="526216" y="195579"/>
                  </a:lnTo>
                  <a:lnTo>
                    <a:pt x="534238" y="234949"/>
                  </a:lnTo>
                  <a:lnTo>
                    <a:pt x="530495" y="259079"/>
                  </a:lnTo>
                  <a:lnTo>
                    <a:pt x="520871" y="280669"/>
                  </a:lnTo>
                  <a:lnTo>
                    <a:pt x="507770" y="297179"/>
                  </a:lnTo>
                  <a:lnTo>
                    <a:pt x="493598" y="311149"/>
                  </a:lnTo>
                  <a:lnTo>
                    <a:pt x="486181" y="318769"/>
                  </a:lnTo>
                  <a:lnTo>
                    <a:pt x="481877" y="328929"/>
                  </a:lnTo>
                  <a:lnTo>
                    <a:pt x="480891" y="340359"/>
                  </a:lnTo>
                  <a:lnTo>
                    <a:pt x="483425" y="351789"/>
                  </a:lnTo>
                  <a:lnTo>
                    <a:pt x="486800" y="359409"/>
                  </a:lnTo>
                  <a:lnTo>
                    <a:pt x="490585" y="370839"/>
                  </a:lnTo>
                  <a:lnTo>
                    <a:pt x="493669" y="382269"/>
                  </a:lnTo>
                  <a:lnTo>
                    <a:pt x="494785" y="391159"/>
                  </a:lnTo>
                  <a:lnTo>
                    <a:pt x="494837" y="393699"/>
                  </a:lnTo>
                  <a:lnTo>
                    <a:pt x="493445" y="410209"/>
                  </a:lnTo>
                  <a:lnTo>
                    <a:pt x="489121" y="426719"/>
                  </a:lnTo>
                  <a:lnTo>
                    <a:pt x="482235" y="441959"/>
                  </a:lnTo>
                  <a:lnTo>
                    <a:pt x="473049" y="455929"/>
                  </a:lnTo>
                  <a:lnTo>
                    <a:pt x="514649" y="455929"/>
                  </a:lnTo>
                  <a:lnTo>
                    <a:pt x="520933" y="443229"/>
                  </a:lnTo>
                  <a:lnTo>
                    <a:pt x="528070" y="419099"/>
                  </a:lnTo>
                  <a:lnTo>
                    <a:pt x="530436" y="393699"/>
                  </a:lnTo>
                  <a:lnTo>
                    <a:pt x="530437" y="391159"/>
                  </a:lnTo>
                  <a:lnTo>
                    <a:pt x="529259" y="378459"/>
                  </a:lnTo>
                  <a:lnTo>
                    <a:pt x="525922" y="364489"/>
                  </a:lnTo>
                  <a:lnTo>
                    <a:pt x="521371" y="350519"/>
                  </a:lnTo>
                  <a:lnTo>
                    <a:pt x="516432" y="337819"/>
                  </a:lnTo>
                  <a:lnTo>
                    <a:pt x="537514" y="317499"/>
                  </a:lnTo>
                  <a:lnTo>
                    <a:pt x="554461" y="293369"/>
                  </a:lnTo>
                  <a:lnTo>
                    <a:pt x="565747" y="265429"/>
                  </a:lnTo>
                  <a:lnTo>
                    <a:pt x="569848" y="234949"/>
                  </a:lnTo>
                  <a:lnTo>
                    <a:pt x="562836" y="191769"/>
                  </a:lnTo>
                  <a:lnTo>
                    <a:pt x="543310" y="154939"/>
                  </a:lnTo>
                  <a:lnTo>
                    <a:pt x="522220" y="133349"/>
                  </a:lnTo>
                  <a:close/>
                </a:path>
                <a:path w="570230" h="568960">
                  <a:moveTo>
                    <a:pt x="107992" y="88899"/>
                  </a:moveTo>
                  <a:lnTo>
                    <a:pt x="101222" y="90169"/>
                  </a:lnTo>
                  <a:lnTo>
                    <a:pt x="95275" y="92709"/>
                  </a:lnTo>
                  <a:lnTo>
                    <a:pt x="90919" y="99059"/>
                  </a:lnTo>
                  <a:lnTo>
                    <a:pt x="89074" y="105409"/>
                  </a:lnTo>
                  <a:lnTo>
                    <a:pt x="89958" y="111759"/>
                  </a:lnTo>
                  <a:lnTo>
                    <a:pt x="93317" y="118109"/>
                  </a:lnTo>
                  <a:lnTo>
                    <a:pt x="111964" y="130809"/>
                  </a:lnTo>
                  <a:lnTo>
                    <a:pt x="127579" y="140969"/>
                  </a:lnTo>
                  <a:lnTo>
                    <a:pt x="145434" y="154939"/>
                  </a:lnTo>
                  <a:lnTo>
                    <a:pt x="165226" y="172719"/>
                  </a:lnTo>
                  <a:lnTo>
                    <a:pt x="165938" y="172719"/>
                  </a:lnTo>
                  <a:lnTo>
                    <a:pt x="188698" y="193039"/>
                  </a:lnTo>
                  <a:lnTo>
                    <a:pt x="237488" y="240029"/>
                  </a:lnTo>
                  <a:lnTo>
                    <a:pt x="263245" y="266699"/>
                  </a:lnTo>
                  <a:lnTo>
                    <a:pt x="150431" y="266699"/>
                  </a:lnTo>
                  <a:lnTo>
                    <a:pt x="142468" y="274319"/>
                  </a:lnTo>
                  <a:lnTo>
                    <a:pt x="142468" y="294639"/>
                  </a:lnTo>
                  <a:lnTo>
                    <a:pt x="150431" y="302259"/>
                  </a:lnTo>
                  <a:lnTo>
                    <a:pt x="296646" y="302259"/>
                  </a:lnTo>
                  <a:lnTo>
                    <a:pt x="310184" y="316229"/>
                  </a:lnTo>
                  <a:lnTo>
                    <a:pt x="323686" y="331469"/>
                  </a:lnTo>
                  <a:lnTo>
                    <a:pt x="350431" y="361949"/>
                  </a:lnTo>
                  <a:lnTo>
                    <a:pt x="244398" y="392429"/>
                  </a:lnTo>
                  <a:lnTo>
                    <a:pt x="238125" y="394969"/>
                  </a:lnTo>
                  <a:lnTo>
                    <a:pt x="233740" y="401319"/>
                  </a:lnTo>
                  <a:lnTo>
                    <a:pt x="231636" y="407669"/>
                  </a:lnTo>
                  <a:lnTo>
                    <a:pt x="232206" y="414019"/>
                  </a:lnTo>
                  <a:lnTo>
                    <a:pt x="234441" y="421639"/>
                  </a:lnTo>
                  <a:lnTo>
                    <a:pt x="241553" y="426719"/>
                  </a:lnTo>
                  <a:lnTo>
                    <a:pt x="252590" y="426719"/>
                  </a:lnTo>
                  <a:lnTo>
                    <a:pt x="376008" y="391159"/>
                  </a:lnTo>
                  <a:lnTo>
                    <a:pt x="422163" y="391159"/>
                  </a:lnTo>
                  <a:lnTo>
                    <a:pt x="414615" y="382269"/>
                  </a:lnTo>
                  <a:lnTo>
                    <a:pt x="393357" y="356869"/>
                  </a:lnTo>
                  <a:lnTo>
                    <a:pt x="407926" y="327659"/>
                  </a:lnTo>
                  <a:lnTo>
                    <a:pt x="368058" y="327659"/>
                  </a:lnTo>
                  <a:lnTo>
                    <a:pt x="326436" y="281939"/>
                  </a:lnTo>
                  <a:lnTo>
                    <a:pt x="305527" y="260349"/>
                  </a:lnTo>
                  <a:lnTo>
                    <a:pt x="284746" y="237489"/>
                  </a:lnTo>
                  <a:lnTo>
                    <a:pt x="289648" y="207009"/>
                  </a:lnTo>
                  <a:lnTo>
                    <a:pt x="253695" y="207009"/>
                  </a:lnTo>
                  <a:lnTo>
                    <a:pt x="238638" y="191769"/>
                  </a:lnTo>
                  <a:lnTo>
                    <a:pt x="223948" y="177799"/>
                  </a:lnTo>
                  <a:lnTo>
                    <a:pt x="209682" y="165099"/>
                  </a:lnTo>
                  <a:lnTo>
                    <a:pt x="195897" y="152399"/>
                  </a:lnTo>
                  <a:lnTo>
                    <a:pt x="195897" y="121919"/>
                  </a:lnTo>
                  <a:lnTo>
                    <a:pt x="160273" y="121919"/>
                  </a:lnTo>
                  <a:lnTo>
                    <a:pt x="147180" y="111759"/>
                  </a:lnTo>
                  <a:lnTo>
                    <a:pt x="135161" y="102869"/>
                  </a:lnTo>
                  <a:lnTo>
                    <a:pt x="124335" y="96519"/>
                  </a:lnTo>
                  <a:lnTo>
                    <a:pt x="114820" y="90169"/>
                  </a:lnTo>
                  <a:lnTo>
                    <a:pt x="107992" y="88899"/>
                  </a:lnTo>
                  <a:close/>
                </a:path>
                <a:path w="570230" h="568960">
                  <a:moveTo>
                    <a:pt x="446337" y="195579"/>
                  </a:moveTo>
                  <a:lnTo>
                    <a:pt x="439573" y="196849"/>
                  </a:lnTo>
                  <a:lnTo>
                    <a:pt x="433632" y="199389"/>
                  </a:lnTo>
                  <a:lnTo>
                    <a:pt x="429272" y="205739"/>
                  </a:lnTo>
                  <a:lnTo>
                    <a:pt x="368058" y="327659"/>
                  </a:lnTo>
                  <a:lnTo>
                    <a:pt x="407926" y="327659"/>
                  </a:lnTo>
                  <a:lnTo>
                    <a:pt x="461136" y="220979"/>
                  </a:lnTo>
                  <a:lnTo>
                    <a:pt x="462982" y="214629"/>
                  </a:lnTo>
                  <a:lnTo>
                    <a:pt x="462097" y="208279"/>
                  </a:lnTo>
                  <a:lnTo>
                    <a:pt x="458738" y="201929"/>
                  </a:lnTo>
                  <a:lnTo>
                    <a:pt x="453161" y="198119"/>
                  </a:lnTo>
                  <a:lnTo>
                    <a:pt x="446337" y="195579"/>
                  </a:lnTo>
                  <a:close/>
                </a:path>
                <a:path w="570230" h="568960">
                  <a:moveTo>
                    <a:pt x="287743" y="106679"/>
                  </a:moveTo>
                  <a:lnTo>
                    <a:pt x="280683" y="106679"/>
                  </a:lnTo>
                  <a:lnTo>
                    <a:pt x="274493" y="110489"/>
                  </a:lnTo>
                  <a:lnTo>
                    <a:pt x="269829" y="115569"/>
                  </a:lnTo>
                  <a:lnTo>
                    <a:pt x="267347" y="121919"/>
                  </a:lnTo>
                  <a:lnTo>
                    <a:pt x="253695" y="207009"/>
                  </a:lnTo>
                  <a:lnTo>
                    <a:pt x="289648" y="207009"/>
                  </a:lnTo>
                  <a:lnTo>
                    <a:pt x="302513" y="126999"/>
                  </a:lnTo>
                  <a:lnTo>
                    <a:pt x="302229" y="120649"/>
                  </a:lnTo>
                  <a:lnTo>
                    <a:pt x="299353" y="114299"/>
                  </a:lnTo>
                  <a:lnTo>
                    <a:pt x="294364" y="109219"/>
                  </a:lnTo>
                  <a:lnTo>
                    <a:pt x="287743" y="106679"/>
                  </a:lnTo>
                  <a:close/>
                </a:path>
                <a:path w="570230" h="568960">
                  <a:moveTo>
                    <a:pt x="358191" y="54609"/>
                  </a:moveTo>
                  <a:lnTo>
                    <a:pt x="275107" y="54609"/>
                  </a:lnTo>
                  <a:lnTo>
                    <a:pt x="302257" y="59689"/>
                  </a:lnTo>
                  <a:lnTo>
                    <a:pt x="326531" y="72389"/>
                  </a:lnTo>
                  <a:lnTo>
                    <a:pt x="345693" y="91439"/>
                  </a:lnTo>
                  <a:lnTo>
                    <a:pt x="357504" y="116839"/>
                  </a:lnTo>
                  <a:lnTo>
                    <a:pt x="360165" y="123189"/>
                  </a:lnTo>
                  <a:lnTo>
                    <a:pt x="364088" y="129539"/>
                  </a:lnTo>
                  <a:lnTo>
                    <a:pt x="369133" y="134619"/>
                  </a:lnTo>
                  <a:lnTo>
                    <a:pt x="375157" y="138429"/>
                  </a:lnTo>
                  <a:lnTo>
                    <a:pt x="380326" y="140969"/>
                  </a:lnTo>
                  <a:lnTo>
                    <a:pt x="386041" y="142239"/>
                  </a:lnTo>
                  <a:lnTo>
                    <a:pt x="395592" y="142239"/>
                  </a:lnTo>
                  <a:lnTo>
                    <a:pt x="399440" y="140969"/>
                  </a:lnTo>
                  <a:lnTo>
                    <a:pt x="404101" y="139699"/>
                  </a:lnTo>
                  <a:lnTo>
                    <a:pt x="412703" y="137159"/>
                  </a:lnTo>
                  <a:lnTo>
                    <a:pt x="419742" y="134619"/>
                  </a:lnTo>
                  <a:lnTo>
                    <a:pt x="426012" y="134619"/>
                  </a:lnTo>
                  <a:lnTo>
                    <a:pt x="432307" y="133349"/>
                  </a:lnTo>
                  <a:lnTo>
                    <a:pt x="522220" y="133349"/>
                  </a:lnTo>
                  <a:lnTo>
                    <a:pt x="513536" y="124459"/>
                  </a:lnTo>
                  <a:lnTo>
                    <a:pt x="478297" y="106679"/>
                  </a:lnTo>
                  <a:lnTo>
                    <a:pt x="391782" y="106679"/>
                  </a:lnTo>
                  <a:lnTo>
                    <a:pt x="375244" y="72389"/>
                  </a:lnTo>
                  <a:lnTo>
                    <a:pt x="358191" y="54609"/>
                  </a:lnTo>
                  <a:close/>
                </a:path>
                <a:path w="570230" h="568960">
                  <a:moveTo>
                    <a:pt x="187921" y="88899"/>
                  </a:moveTo>
                  <a:lnTo>
                    <a:pt x="168249" y="88899"/>
                  </a:lnTo>
                  <a:lnTo>
                    <a:pt x="160273" y="96519"/>
                  </a:lnTo>
                  <a:lnTo>
                    <a:pt x="160273" y="121919"/>
                  </a:lnTo>
                  <a:lnTo>
                    <a:pt x="195897" y="121919"/>
                  </a:lnTo>
                  <a:lnTo>
                    <a:pt x="195897" y="96519"/>
                  </a:lnTo>
                  <a:lnTo>
                    <a:pt x="187921" y="88899"/>
                  </a:lnTo>
                  <a:close/>
                </a:path>
                <a:path w="570230" h="568960">
                  <a:moveTo>
                    <a:pt x="432307" y="97789"/>
                  </a:moveTo>
                  <a:lnTo>
                    <a:pt x="421441" y="99059"/>
                  </a:lnTo>
                  <a:lnTo>
                    <a:pt x="411459" y="100329"/>
                  </a:lnTo>
                  <a:lnTo>
                    <a:pt x="401770" y="102869"/>
                  </a:lnTo>
                  <a:lnTo>
                    <a:pt x="391782" y="106679"/>
                  </a:lnTo>
                  <a:lnTo>
                    <a:pt x="478297" y="106679"/>
                  </a:lnTo>
                  <a:lnTo>
                    <a:pt x="475780" y="105409"/>
                  </a:lnTo>
                  <a:lnTo>
                    <a:pt x="432307" y="97789"/>
                  </a:lnTo>
                  <a:close/>
                </a:path>
                <a:path w="570230" h="568960">
                  <a:moveTo>
                    <a:pt x="275107" y="19049"/>
                  </a:moveTo>
                  <a:lnTo>
                    <a:pt x="257553" y="20319"/>
                  </a:lnTo>
                  <a:lnTo>
                    <a:pt x="242123" y="22859"/>
                  </a:lnTo>
                  <a:lnTo>
                    <a:pt x="227835" y="26669"/>
                  </a:lnTo>
                  <a:lnTo>
                    <a:pt x="213702" y="35559"/>
                  </a:lnTo>
                  <a:lnTo>
                    <a:pt x="117906" y="35559"/>
                  </a:lnTo>
                  <a:lnTo>
                    <a:pt x="158978" y="41909"/>
                  </a:lnTo>
                  <a:lnTo>
                    <a:pt x="192443" y="63499"/>
                  </a:lnTo>
                  <a:lnTo>
                    <a:pt x="199048" y="67309"/>
                  </a:lnTo>
                  <a:lnTo>
                    <a:pt x="206227" y="69849"/>
                  </a:lnTo>
                  <a:lnTo>
                    <a:pt x="213715" y="71119"/>
                  </a:lnTo>
                  <a:lnTo>
                    <a:pt x="220840" y="71119"/>
                  </a:lnTo>
                  <a:lnTo>
                    <a:pt x="228003" y="68579"/>
                  </a:lnTo>
                  <a:lnTo>
                    <a:pt x="234213" y="64769"/>
                  </a:lnTo>
                  <a:lnTo>
                    <a:pt x="242035" y="59689"/>
                  </a:lnTo>
                  <a:lnTo>
                    <a:pt x="250478" y="57149"/>
                  </a:lnTo>
                  <a:lnTo>
                    <a:pt x="261013" y="55879"/>
                  </a:lnTo>
                  <a:lnTo>
                    <a:pt x="275107" y="54609"/>
                  </a:lnTo>
                  <a:lnTo>
                    <a:pt x="358191" y="54609"/>
                  </a:lnTo>
                  <a:lnTo>
                    <a:pt x="348446" y="44449"/>
                  </a:lnTo>
                  <a:lnTo>
                    <a:pt x="314147" y="26669"/>
                  </a:lnTo>
                  <a:lnTo>
                    <a:pt x="275107" y="1904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76" name="Picture 75">
            <a:extLst>
              <a:ext uri="{FF2B5EF4-FFF2-40B4-BE49-F238E27FC236}">
                <a16:creationId xmlns:a16="http://schemas.microsoft.com/office/drawing/2014/main" id="{81461DD8-8F1D-BA4F-BE50-440541A905E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94728" y="970548"/>
            <a:ext cx="3436569" cy="3292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7024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DF98598-9BE4-3244-BCE8-00C96F5185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452"/>
          <a:stretch/>
        </p:blipFill>
        <p:spPr>
          <a:xfrm>
            <a:off x="7118050" y="919134"/>
            <a:ext cx="5040083" cy="51938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C05041C-0A46-064C-B8FC-8A703E9048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21690"/>
            <a:ext cx="12192000" cy="742370"/>
          </a:xfrm>
          <a:prstGeom prst="rect">
            <a:avLst/>
          </a:prstGeom>
        </p:spPr>
      </p:pic>
      <p:sp>
        <p:nvSpPr>
          <p:cNvPr id="6" name="object 45">
            <a:extLst>
              <a:ext uri="{FF2B5EF4-FFF2-40B4-BE49-F238E27FC236}">
                <a16:creationId xmlns:a16="http://schemas.microsoft.com/office/drawing/2014/main" id="{7A142628-C251-9545-9A54-F05FF0BC6260}"/>
              </a:ext>
            </a:extLst>
          </p:cNvPr>
          <p:cNvSpPr txBox="1">
            <a:spLocks/>
          </p:cNvSpPr>
          <p:nvPr/>
        </p:nvSpPr>
        <p:spPr>
          <a:xfrm>
            <a:off x="282592" y="6246305"/>
            <a:ext cx="5406887" cy="505267"/>
          </a:xfrm>
          <a:prstGeom prst="rect">
            <a:avLst/>
          </a:prstGeom>
        </p:spPr>
        <p:txBody>
          <a:bodyPr vert="horz" wrap="square" lIns="0" tIns="1270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lang="en-GB" sz="3200" b="1" spc="-150" dirty="0">
                <a:solidFill>
                  <a:srgbClr val="FED16D"/>
                </a:solidFill>
                <a:latin typeface="Van Condensed Pro" panose="02000506030000020004" pitchFamily="2" charset="77"/>
              </a:rPr>
              <a:t>GIRL POWERED NUTRITION</a:t>
            </a:r>
          </a:p>
        </p:txBody>
      </p:sp>
      <p:sp>
        <p:nvSpPr>
          <p:cNvPr id="7" name="object 45">
            <a:extLst>
              <a:ext uri="{FF2B5EF4-FFF2-40B4-BE49-F238E27FC236}">
                <a16:creationId xmlns:a16="http://schemas.microsoft.com/office/drawing/2014/main" id="{8FFA77DC-4C54-614D-A232-F92A20907CB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33160" y="426051"/>
            <a:ext cx="1085977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4000" b="1" spc="-150" dirty="0">
                <a:solidFill>
                  <a:srgbClr val="3C3A81"/>
                </a:solidFill>
                <a:latin typeface="Van Condensed Pro" panose="02000506030000020004" pitchFamily="2" charset="77"/>
              </a:rPr>
              <a:t>Title</a:t>
            </a:r>
            <a:endParaRPr sz="4000" b="1" spc="-150" dirty="0">
              <a:solidFill>
                <a:srgbClr val="3C3A81"/>
              </a:solidFill>
              <a:latin typeface="Van Condensed Pro" panose="02000506030000020004" pitchFamily="2" charset="77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D83E999-F7A4-834A-AAE0-B7310F61A736}"/>
              </a:ext>
            </a:extLst>
          </p:cNvPr>
          <p:cNvGrpSpPr/>
          <p:nvPr/>
        </p:nvGrpSpPr>
        <p:grpSpPr>
          <a:xfrm>
            <a:off x="6015080" y="321605"/>
            <a:ext cx="1186366" cy="1186366"/>
            <a:chOff x="14844518" y="6461410"/>
            <a:chExt cx="1219200" cy="1219200"/>
          </a:xfrm>
        </p:grpSpPr>
        <p:sp>
          <p:nvSpPr>
            <p:cNvPr id="12" name="object 15">
              <a:extLst>
                <a:ext uri="{FF2B5EF4-FFF2-40B4-BE49-F238E27FC236}">
                  <a16:creationId xmlns:a16="http://schemas.microsoft.com/office/drawing/2014/main" id="{E30E2041-ED6A-D143-90BF-F74A91EBA121}"/>
                </a:ext>
              </a:extLst>
            </p:cNvPr>
            <p:cNvSpPr/>
            <p:nvPr/>
          </p:nvSpPr>
          <p:spPr>
            <a:xfrm>
              <a:off x="14844518" y="6461410"/>
              <a:ext cx="1219200" cy="1219200"/>
            </a:xfrm>
            <a:custGeom>
              <a:avLst/>
              <a:gdLst/>
              <a:ahLst/>
              <a:cxnLst/>
              <a:rect l="l" t="t" r="r" b="b"/>
              <a:pathLst>
                <a:path w="1219200" h="1219200">
                  <a:moveTo>
                    <a:pt x="609549" y="0"/>
                  </a:moveTo>
                  <a:lnTo>
                    <a:pt x="561914" y="1833"/>
                  </a:lnTo>
                  <a:lnTo>
                    <a:pt x="515281" y="7245"/>
                  </a:lnTo>
                  <a:lnTo>
                    <a:pt x="469786" y="16098"/>
                  </a:lnTo>
                  <a:lnTo>
                    <a:pt x="425566" y="28257"/>
                  </a:lnTo>
                  <a:lnTo>
                    <a:pt x="382754" y="43588"/>
                  </a:lnTo>
                  <a:lnTo>
                    <a:pt x="341487" y="61953"/>
                  </a:lnTo>
                  <a:lnTo>
                    <a:pt x="301900" y="83219"/>
                  </a:lnTo>
                  <a:lnTo>
                    <a:pt x="264129" y="107249"/>
                  </a:lnTo>
                  <a:lnTo>
                    <a:pt x="228309" y="133907"/>
                  </a:lnTo>
                  <a:lnTo>
                    <a:pt x="194576" y="163059"/>
                  </a:lnTo>
                  <a:lnTo>
                    <a:pt x="163065" y="194569"/>
                  </a:lnTo>
                  <a:lnTo>
                    <a:pt x="133912" y="228302"/>
                  </a:lnTo>
                  <a:lnTo>
                    <a:pt x="107253" y="264120"/>
                  </a:lnTo>
                  <a:lnTo>
                    <a:pt x="83222" y="301891"/>
                  </a:lnTo>
                  <a:lnTo>
                    <a:pt x="61956" y="341477"/>
                  </a:lnTo>
                  <a:lnTo>
                    <a:pt x="43589" y="382743"/>
                  </a:lnTo>
                  <a:lnTo>
                    <a:pt x="28258" y="425554"/>
                  </a:lnTo>
                  <a:lnTo>
                    <a:pt x="16098" y="469774"/>
                  </a:lnTo>
                  <a:lnTo>
                    <a:pt x="7245" y="515269"/>
                  </a:lnTo>
                  <a:lnTo>
                    <a:pt x="1833" y="561901"/>
                  </a:lnTo>
                  <a:lnTo>
                    <a:pt x="0" y="609536"/>
                  </a:lnTo>
                  <a:lnTo>
                    <a:pt x="1833" y="657171"/>
                  </a:lnTo>
                  <a:lnTo>
                    <a:pt x="7245" y="703803"/>
                  </a:lnTo>
                  <a:lnTo>
                    <a:pt x="16098" y="749298"/>
                  </a:lnTo>
                  <a:lnTo>
                    <a:pt x="28258" y="793518"/>
                  </a:lnTo>
                  <a:lnTo>
                    <a:pt x="43589" y="836329"/>
                  </a:lnTo>
                  <a:lnTo>
                    <a:pt x="61956" y="877595"/>
                  </a:lnTo>
                  <a:lnTo>
                    <a:pt x="83222" y="917181"/>
                  </a:lnTo>
                  <a:lnTo>
                    <a:pt x="107253" y="954952"/>
                  </a:lnTo>
                  <a:lnTo>
                    <a:pt x="133912" y="990770"/>
                  </a:lnTo>
                  <a:lnTo>
                    <a:pt x="163065" y="1024503"/>
                  </a:lnTo>
                  <a:lnTo>
                    <a:pt x="194576" y="1056013"/>
                  </a:lnTo>
                  <a:lnTo>
                    <a:pt x="228309" y="1085165"/>
                  </a:lnTo>
                  <a:lnTo>
                    <a:pt x="264129" y="1111823"/>
                  </a:lnTo>
                  <a:lnTo>
                    <a:pt x="301900" y="1135853"/>
                  </a:lnTo>
                  <a:lnTo>
                    <a:pt x="341487" y="1157119"/>
                  </a:lnTo>
                  <a:lnTo>
                    <a:pt x="382754" y="1175484"/>
                  </a:lnTo>
                  <a:lnTo>
                    <a:pt x="425566" y="1190815"/>
                  </a:lnTo>
                  <a:lnTo>
                    <a:pt x="469786" y="1202974"/>
                  </a:lnTo>
                  <a:lnTo>
                    <a:pt x="515281" y="1211827"/>
                  </a:lnTo>
                  <a:lnTo>
                    <a:pt x="561914" y="1217239"/>
                  </a:lnTo>
                  <a:lnTo>
                    <a:pt x="609549" y="1219072"/>
                  </a:lnTo>
                  <a:lnTo>
                    <a:pt x="657184" y="1217239"/>
                  </a:lnTo>
                  <a:lnTo>
                    <a:pt x="703816" y="1211827"/>
                  </a:lnTo>
                  <a:lnTo>
                    <a:pt x="749310" y="1202974"/>
                  </a:lnTo>
                  <a:lnTo>
                    <a:pt x="793531" y="1190815"/>
                  </a:lnTo>
                  <a:lnTo>
                    <a:pt x="836342" y="1175484"/>
                  </a:lnTo>
                  <a:lnTo>
                    <a:pt x="877608" y="1157119"/>
                  </a:lnTo>
                  <a:lnTo>
                    <a:pt x="917194" y="1135853"/>
                  </a:lnTo>
                  <a:lnTo>
                    <a:pt x="954964" y="1111823"/>
                  </a:lnTo>
                  <a:lnTo>
                    <a:pt x="990783" y="1085165"/>
                  </a:lnTo>
                  <a:lnTo>
                    <a:pt x="1024515" y="1056013"/>
                  </a:lnTo>
                  <a:lnTo>
                    <a:pt x="1056025" y="1024503"/>
                  </a:lnTo>
                  <a:lnTo>
                    <a:pt x="1085177" y="990770"/>
                  </a:lnTo>
                  <a:lnTo>
                    <a:pt x="1111836" y="954952"/>
                  </a:lnTo>
                  <a:lnTo>
                    <a:pt x="1135866" y="917181"/>
                  </a:lnTo>
                  <a:lnTo>
                    <a:pt x="1157131" y="877595"/>
                  </a:lnTo>
                  <a:lnTo>
                    <a:pt x="1175497" y="836329"/>
                  </a:lnTo>
                  <a:lnTo>
                    <a:pt x="1190827" y="793518"/>
                  </a:lnTo>
                  <a:lnTo>
                    <a:pt x="1202987" y="749298"/>
                  </a:lnTo>
                  <a:lnTo>
                    <a:pt x="1211840" y="703803"/>
                  </a:lnTo>
                  <a:lnTo>
                    <a:pt x="1217251" y="657171"/>
                  </a:lnTo>
                  <a:lnTo>
                    <a:pt x="1219085" y="609536"/>
                  </a:lnTo>
                  <a:lnTo>
                    <a:pt x="1217251" y="561901"/>
                  </a:lnTo>
                  <a:lnTo>
                    <a:pt x="1211840" y="515269"/>
                  </a:lnTo>
                  <a:lnTo>
                    <a:pt x="1202987" y="469774"/>
                  </a:lnTo>
                  <a:lnTo>
                    <a:pt x="1190827" y="425554"/>
                  </a:lnTo>
                  <a:lnTo>
                    <a:pt x="1175497" y="382743"/>
                  </a:lnTo>
                  <a:lnTo>
                    <a:pt x="1157131" y="341477"/>
                  </a:lnTo>
                  <a:lnTo>
                    <a:pt x="1135866" y="301891"/>
                  </a:lnTo>
                  <a:lnTo>
                    <a:pt x="1111836" y="264120"/>
                  </a:lnTo>
                  <a:lnTo>
                    <a:pt x="1085177" y="228302"/>
                  </a:lnTo>
                  <a:lnTo>
                    <a:pt x="1056025" y="194569"/>
                  </a:lnTo>
                  <a:lnTo>
                    <a:pt x="1024515" y="163059"/>
                  </a:lnTo>
                  <a:lnTo>
                    <a:pt x="990783" y="133907"/>
                  </a:lnTo>
                  <a:lnTo>
                    <a:pt x="954964" y="107249"/>
                  </a:lnTo>
                  <a:lnTo>
                    <a:pt x="917194" y="83219"/>
                  </a:lnTo>
                  <a:lnTo>
                    <a:pt x="877608" y="61953"/>
                  </a:lnTo>
                  <a:lnTo>
                    <a:pt x="836342" y="43588"/>
                  </a:lnTo>
                  <a:lnTo>
                    <a:pt x="793531" y="28257"/>
                  </a:lnTo>
                  <a:lnTo>
                    <a:pt x="749310" y="16098"/>
                  </a:lnTo>
                  <a:lnTo>
                    <a:pt x="703816" y="7245"/>
                  </a:lnTo>
                  <a:lnTo>
                    <a:pt x="657184" y="1833"/>
                  </a:lnTo>
                  <a:lnTo>
                    <a:pt x="609549" y="0"/>
                  </a:lnTo>
                  <a:close/>
                </a:path>
              </a:pathLst>
            </a:custGeom>
            <a:solidFill>
              <a:srgbClr val="E035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6">
              <a:extLst>
                <a:ext uri="{FF2B5EF4-FFF2-40B4-BE49-F238E27FC236}">
                  <a16:creationId xmlns:a16="http://schemas.microsoft.com/office/drawing/2014/main" id="{19D1DCC6-4BFD-944C-9406-C0CE15EFF338}"/>
                </a:ext>
              </a:extLst>
            </p:cNvPr>
            <p:cNvSpPr/>
            <p:nvPr/>
          </p:nvSpPr>
          <p:spPr>
            <a:xfrm>
              <a:off x="15101583" y="6725743"/>
              <a:ext cx="701040" cy="701040"/>
            </a:xfrm>
            <a:custGeom>
              <a:avLst/>
              <a:gdLst/>
              <a:ahLst/>
              <a:cxnLst/>
              <a:rect l="l" t="t" r="r" b="b"/>
              <a:pathLst>
                <a:path w="701040" h="701040">
                  <a:moveTo>
                    <a:pt x="350431" y="0"/>
                  </a:moveTo>
                  <a:lnTo>
                    <a:pt x="302880" y="3199"/>
                  </a:lnTo>
                  <a:lnTo>
                    <a:pt x="257273" y="12517"/>
                  </a:lnTo>
                  <a:lnTo>
                    <a:pt x="214028" y="27538"/>
                  </a:lnTo>
                  <a:lnTo>
                    <a:pt x="173562" y="47844"/>
                  </a:lnTo>
                  <a:lnTo>
                    <a:pt x="136294" y="73017"/>
                  </a:lnTo>
                  <a:lnTo>
                    <a:pt x="102639" y="102639"/>
                  </a:lnTo>
                  <a:lnTo>
                    <a:pt x="73017" y="136294"/>
                  </a:lnTo>
                  <a:lnTo>
                    <a:pt x="47844" y="173562"/>
                  </a:lnTo>
                  <a:lnTo>
                    <a:pt x="27538" y="214028"/>
                  </a:lnTo>
                  <a:lnTo>
                    <a:pt x="12517" y="257273"/>
                  </a:lnTo>
                  <a:lnTo>
                    <a:pt x="3199" y="302880"/>
                  </a:lnTo>
                  <a:lnTo>
                    <a:pt x="0" y="350431"/>
                  </a:lnTo>
                  <a:lnTo>
                    <a:pt x="3199" y="397982"/>
                  </a:lnTo>
                  <a:lnTo>
                    <a:pt x="12517" y="443588"/>
                  </a:lnTo>
                  <a:lnTo>
                    <a:pt x="27538" y="486833"/>
                  </a:lnTo>
                  <a:lnTo>
                    <a:pt x="47844" y="527299"/>
                  </a:lnTo>
                  <a:lnTo>
                    <a:pt x="73017" y="564568"/>
                  </a:lnTo>
                  <a:lnTo>
                    <a:pt x="102639" y="598222"/>
                  </a:lnTo>
                  <a:lnTo>
                    <a:pt x="136294" y="627844"/>
                  </a:lnTo>
                  <a:lnTo>
                    <a:pt x="173562" y="653017"/>
                  </a:lnTo>
                  <a:lnTo>
                    <a:pt x="214028" y="673323"/>
                  </a:lnTo>
                  <a:lnTo>
                    <a:pt x="257273" y="688344"/>
                  </a:lnTo>
                  <a:lnTo>
                    <a:pt x="302880" y="697663"/>
                  </a:lnTo>
                  <a:lnTo>
                    <a:pt x="350431" y="700862"/>
                  </a:lnTo>
                  <a:lnTo>
                    <a:pt x="397982" y="697663"/>
                  </a:lnTo>
                  <a:lnTo>
                    <a:pt x="443588" y="688344"/>
                  </a:lnTo>
                  <a:lnTo>
                    <a:pt x="486833" y="673323"/>
                  </a:lnTo>
                  <a:lnTo>
                    <a:pt x="525064" y="654138"/>
                  </a:lnTo>
                  <a:lnTo>
                    <a:pt x="350431" y="654138"/>
                  </a:lnTo>
                  <a:lnTo>
                    <a:pt x="301233" y="650156"/>
                  </a:lnTo>
                  <a:lnTo>
                    <a:pt x="254540" y="638629"/>
                  </a:lnTo>
                  <a:lnTo>
                    <a:pt x="210979" y="620188"/>
                  </a:lnTo>
                  <a:lnTo>
                    <a:pt x="171182" y="595462"/>
                  </a:lnTo>
                  <a:lnTo>
                    <a:pt x="135778" y="565083"/>
                  </a:lnTo>
                  <a:lnTo>
                    <a:pt x="105399" y="529679"/>
                  </a:lnTo>
                  <a:lnTo>
                    <a:pt x="80673" y="489882"/>
                  </a:lnTo>
                  <a:lnTo>
                    <a:pt x="62232" y="446322"/>
                  </a:lnTo>
                  <a:lnTo>
                    <a:pt x="50705" y="399628"/>
                  </a:lnTo>
                  <a:lnTo>
                    <a:pt x="46723" y="350431"/>
                  </a:lnTo>
                  <a:lnTo>
                    <a:pt x="50705" y="301233"/>
                  </a:lnTo>
                  <a:lnTo>
                    <a:pt x="62232" y="254540"/>
                  </a:lnTo>
                  <a:lnTo>
                    <a:pt x="80673" y="210979"/>
                  </a:lnTo>
                  <a:lnTo>
                    <a:pt x="105399" y="171182"/>
                  </a:lnTo>
                  <a:lnTo>
                    <a:pt x="135778" y="135778"/>
                  </a:lnTo>
                  <a:lnTo>
                    <a:pt x="171182" y="105399"/>
                  </a:lnTo>
                  <a:lnTo>
                    <a:pt x="210979" y="80673"/>
                  </a:lnTo>
                  <a:lnTo>
                    <a:pt x="254540" y="62232"/>
                  </a:lnTo>
                  <a:lnTo>
                    <a:pt x="301233" y="50705"/>
                  </a:lnTo>
                  <a:lnTo>
                    <a:pt x="350431" y="46723"/>
                  </a:lnTo>
                  <a:lnTo>
                    <a:pt x="525064" y="46723"/>
                  </a:lnTo>
                  <a:lnTo>
                    <a:pt x="486833" y="27538"/>
                  </a:lnTo>
                  <a:lnTo>
                    <a:pt x="443588" y="12517"/>
                  </a:lnTo>
                  <a:lnTo>
                    <a:pt x="397982" y="3199"/>
                  </a:lnTo>
                  <a:lnTo>
                    <a:pt x="350431" y="0"/>
                  </a:lnTo>
                  <a:close/>
                </a:path>
                <a:path w="701040" h="701040">
                  <a:moveTo>
                    <a:pt x="525064" y="46723"/>
                  </a:moveTo>
                  <a:lnTo>
                    <a:pt x="350431" y="46723"/>
                  </a:lnTo>
                  <a:lnTo>
                    <a:pt x="399628" y="50705"/>
                  </a:lnTo>
                  <a:lnTo>
                    <a:pt x="446322" y="62232"/>
                  </a:lnTo>
                  <a:lnTo>
                    <a:pt x="489882" y="80673"/>
                  </a:lnTo>
                  <a:lnTo>
                    <a:pt x="529679" y="105399"/>
                  </a:lnTo>
                  <a:lnTo>
                    <a:pt x="565083" y="135778"/>
                  </a:lnTo>
                  <a:lnTo>
                    <a:pt x="595462" y="171182"/>
                  </a:lnTo>
                  <a:lnTo>
                    <a:pt x="620188" y="210979"/>
                  </a:lnTo>
                  <a:lnTo>
                    <a:pt x="638629" y="254540"/>
                  </a:lnTo>
                  <a:lnTo>
                    <a:pt x="650156" y="301233"/>
                  </a:lnTo>
                  <a:lnTo>
                    <a:pt x="654138" y="350431"/>
                  </a:lnTo>
                  <a:lnTo>
                    <a:pt x="650156" y="399628"/>
                  </a:lnTo>
                  <a:lnTo>
                    <a:pt x="638629" y="446322"/>
                  </a:lnTo>
                  <a:lnTo>
                    <a:pt x="620188" y="489882"/>
                  </a:lnTo>
                  <a:lnTo>
                    <a:pt x="595462" y="529679"/>
                  </a:lnTo>
                  <a:lnTo>
                    <a:pt x="565083" y="565083"/>
                  </a:lnTo>
                  <a:lnTo>
                    <a:pt x="529679" y="595462"/>
                  </a:lnTo>
                  <a:lnTo>
                    <a:pt x="489882" y="620188"/>
                  </a:lnTo>
                  <a:lnTo>
                    <a:pt x="446322" y="638629"/>
                  </a:lnTo>
                  <a:lnTo>
                    <a:pt x="399628" y="650156"/>
                  </a:lnTo>
                  <a:lnTo>
                    <a:pt x="350431" y="654138"/>
                  </a:lnTo>
                  <a:lnTo>
                    <a:pt x="525064" y="654138"/>
                  </a:lnTo>
                  <a:lnTo>
                    <a:pt x="564568" y="627844"/>
                  </a:lnTo>
                  <a:lnTo>
                    <a:pt x="598222" y="598222"/>
                  </a:lnTo>
                  <a:lnTo>
                    <a:pt x="627844" y="564568"/>
                  </a:lnTo>
                  <a:lnTo>
                    <a:pt x="653017" y="527299"/>
                  </a:lnTo>
                  <a:lnTo>
                    <a:pt x="673323" y="486833"/>
                  </a:lnTo>
                  <a:lnTo>
                    <a:pt x="688344" y="443588"/>
                  </a:lnTo>
                  <a:lnTo>
                    <a:pt x="697663" y="397982"/>
                  </a:lnTo>
                  <a:lnTo>
                    <a:pt x="700862" y="350431"/>
                  </a:lnTo>
                  <a:lnTo>
                    <a:pt x="697663" y="302880"/>
                  </a:lnTo>
                  <a:lnTo>
                    <a:pt x="688344" y="257273"/>
                  </a:lnTo>
                  <a:lnTo>
                    <a:pt x="673323" y="214028"/>
                  </a:lnTo>
                  <a:lnTo>
                    <a:pt x="653017" y="173562"/>
                  </a:lnTo>
                  <a:lnTo>
                    <a:pt x="627844" y="136294"/>
                  </a:lnTo>
                  <a:lnTo>
                    <a:pt x="598222" y="102639"/>
                  </a:lnTo>
                  <a:lnTo>
                    <a:pt x="564568" y="73017"/>
                  </a:lnTo>
                  <a:lnTo>
                    <a:pt x="527299" y="47844"/>
                  </a:lnTo>
                  <a:lnTo>
                    <a:pt x="525064" y="46723"/>
                  </a:lnTo>
                  <a:close/>
                </a:path>
              </a:pathLst>
            </a:custGeom>
            <a:solidFill>
              <a:srgbClr val="FCD0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7">
              <a:extLst>
                <a:ext uri="{FF2B5EF4-FFF2-40B4-BE49-F238E27FC236}">
                  <a16:creationId xmlns:a16="http://schemas.microsoft.com/office/drawing/2014/main" id="{560DBEDD-AC43-644E-B804-DC11460E91DF}"/>
                </a:ext>
              </a:extLst>
            </p:cNvPr>
            <p:cNvSpPr/>
            <p:nvPr/>
          </p:nvSpPr>
          <p:spPr>
            <a:xfrm>
              <a:off x="15463653" y="6825587"/>
              <a:ext cx="245338" cy="49813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8">
              <a:extLst>
                <a:ext uri="{FF2B5EF4-FFF2-40B4-BE49-F238E27FC236}">
                  <a16:creationId xmlns:a16="http://schemas.microsoft.com/office/drawing/2014/main" id="{4B5E19EB-2CF3-EC4B-A828-FB582F3DEB0B}"/>
                </a:ext>
              </a:extLst>
            </p:cNvPr>
            <p:cNvSpPr/>
            <p:nvPr/>
          </p:nvSpPr>
          <p:spPr>
            <a:xfrm>
              <a:off x="15195027" y="6828615"/>
              <a:ext cx="245336" cy="49812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354CD70-B2E6-2D40-BE23-6D2B4F274B50}"/>
              </a:ext>
            </a:extLst>
          </p:cNvPr>
          <p:cNvGrpSpPr/>
          <p:nvPr/>
        </p:nvGrpSpPr>
        <p:grpSpPr>
          <a:xfrm>
            <a:off x="9362432" y="432414"/>
            <a:ext cx="984765" cy="984765"/>
            <a:chOff x="9761668" y="2039200"/>
            <a:chExt cx="1205230" cy="1205230"/>
          </a:xfrm>
        </p:grpSpPr>
        <p:sp>
          <p:nvSpPr>
            <p:cNvPr id="17" name="object 19">
              <a:extLst>
                <a:ext uri="{FF2B5EF4-FFF2-40B4-BE49-F238E27FC236}">
                  <a16:creationId xmlns:a16="http://schemas.microsoft.com/office/drawing/2014/main" id="{B7F8BD33-3217-B349-AF29-9F8012E6F630}"/>
                </a:ext>
              </a:extLst>
            </p:cNvPr>
            <p:cNvSpPr/>
            <p:nvPr/>
          </p:nvSpPr>
          <p:spPr>
            <a:xfrm>
              <a:off x="9761668" y="2039200"/>
              <a:ext cx="1205230" cy="1205230"/>
            </a:xfrm>
            <a:custGeom>
              <a:avLst/>
              <a:gdLst/>
              <a:ahLst/>
              <a:cxnLst/>
              <a:rect l="l" t="t" r="r" b="b"/>
              <a:pathLst>
                <a:path w="1205229" h="1205230">
                  <a:moveTo>
                    <a:pt x="602310" y="0"/>
                  </a:moveTo>
                  <a:lnTo>
                    <a:pt x="555239" y="1812"/>
                  </a:lnTo>
                  <a:lnTo>
                    <a:pt x="509159" y="7159"/>
                  </a:lnTo>
                  <a:lnTo>
                    <a:pt x="464204" y="15907"/>
                  </a:lnTo>
                  <a:lnTo>
                    <a:pt x="420508" y="27922"/>
                  </a:lnTo>
                  <a:lnTo>
                    <a:pt x="378204" y="43070"/>
                  </a:lnTo>
                  <a:lnTo>
                    <a:pt x="337427" y="61218"/>
                  </a:lnTo>
                  <a:lnTo>
                    <a:pt x="298310" y="82232"/>
                  </a:lnTo>
                  <a:lnTo>
                    <a:pt x="260988" y="105976"/>
                  </a:lnTo>
                  <a:lnTo>
                    <a:pt x="225594" y="132319"/>
                  </a:lnTo>
                  <a:lnTo>
                    <a:pt x="192261" y="161125"/>
                  </a:lnTo>
                  <a:lnTo>
                    <a:pt x="161125" y="192261"/>
                  </a:lnTo>
                  <a:lnTo>
                    <a:pt x="132319" y="225594"/>
                  </a:lnTo>
                  <a:lnTo>
                    <a:pt x="105976" y="260988"/>
                  </a:lnTo>
                  <a:lnTo>
                    <a:pt x="82232" y="298310"/>
                  </a:lnTo>
                  <a:lnTo>
                    <a:pt x="61218" y="337427"/>
                  </a:lnTo>
                  <a:lnTo>
                    <a:pt x="43070" y="378204"/>
                  </a:lnTo>
                  <a:lnTo>
                    <a:pt x="27922" y="420508"/>
                  </a:lnTo>
                  <a:lnTo>
                    <a:pt x="15907" y="464204"/>
                  </a:lnTo>
                  <a:lnTo>
                    <a:pt x="7159" y="509159"/>
                  </a:lnTo>
                  <a:lnTo>
                    <a:pt x="1812" y="555239"/>
                  </a:lnTo>
                  <a:lnTo>
                    <a:pt x="0" y="602310"/>
                  </a:lnTo>
                  <a:lnTo>
                    <a:pt x="1812" y="649380"/>
                  </a:lnTo>
                  <a:lnTo>
                    <a:pt x="7159" y="695460"/>
                  </a:lnTo>
                  <a:lnTo>
                    <a:pt x="15907" y="740415"/>
                  </a:lnTo>
                  <a:lnTo>
                    <a:pt x="27922" y="784112"/>
                  </a:lnTo>
                  <a:lnTo>
                    <a:pt x="43070" y="826415"/>
                  </a:lnTo>
                  <a:lnTo>
                    <a:pt x="61218" y="867192"/>
                  </a:lnTo>
                  <a:lnTo>
                    <a:pt x="82232" y="906309"/>
                  </a:lnTo>
                  <a:lnTo>
                    <a:pt x="105976" y="943632"/>
                  </a:lnTo>
                  <a:lnTo>
                    <a:pt x="132319" y="979026"/>
                  </a:lnTo>
                  <a:lnTo>
                    <a:pt x="161125" y="1012358"/>
                  </a:lnTo>
                  <a:lnTo>
                    <a:pt x="192261" y="1043494"/>
                  </a:lnTo>
                  <a:lnTo>
                    <a:pt x="225594" y="1072300"/>
                  </a:lnTo>
                  <a:lnTo>
                    <a:pt x="260988" y="1098643"/>
                  </a:lnTo>
                  <a:lnTo>
                    <a:pt x="298310" y="1122388"/>
                  </a:lnTo>
                  <a:lnTo>
                    <a:pt x="337427" y="1143401"/>
                  </a:lnTo>
                  <a:lnTo>
                    <a:pt x="378204" y="1161549"/>
                  </a:lnTo>
                  <a:lnTo>
                    <a:pt x="420508" y="1176697"/>
                  </a:lnTo>
                  <a:lnTo>
                    <a:pt x="464204" y="1188713"/>
                  </a:lnTo>
                  <a:lnTo>
                    <a:pt x="509159" y="1197461"/>
                  </a:lnTo>
                  <a:lnTo>
                    <a:pt x="555239" y="1202808"/>
                  </a:lnTo>
                  <a:lnTo>
                    <a:pt x="602310" y="1204620"/>
                  </a:lnTo>
                  <a:lnTo>
                    <a:pt x="649379" y="1202808"/>
                  </a:lnTo>
                  <a:lnTo>
                    <a:pt x="695457" y="1197461"/>
                  </a:lnTo>
                  <a:lnTo>
                    <a:pt x="740411" y="1188713"/>
                  </a:lnTo>
                  <a:lnTo>
                    <a:pt x="784107" y="1176697"/>
                  </a:lnTo>
                  <a:lnTo>
                    <a:pt x="826410" y="1161549"/>
                  </a:lnTo>
                  <a:lnTo>
                    <a:pt x="867187" y="1143401"/>
                  </a:lnTo>
                  <a:lnTo>
                    <a:pt x="906303" y="1122388"/>
                  </a:lnTo>
                  <a:lnTo>
                    <a:pt x="943626" y="1098643"/>
                  </a:lnTo>
                  <a:lnTo>
                    <a:pt x="979021" y="1072300"/>
                  </a:lnTo>
                  <a:lnTo>
                    <a:pt x="1012353" y="1043494"/>
                  </a:lnTo>
                  <a:lnTo>
                    <a:pt x="1043490" y="1012358"/>
                  </a:lnTo>
                  <a:lnTo>
                    <a:pt x="1072296" y="979026"/>
                  </a:lnTo>
                  <a:lnTo>
                    <a:pt x="1098640" y="943632"/>
                  </a:lnTo>
                  <a:lnTo>
                    <a:pt x="1122385" y="906309"/>
                  </a:lnTo>
                  <a:lnTo>
                    <a:pt x="1143399" y="867192"/>
                  </a:lnTo>
                  <a:lnTo>
                    <a:pt x="1161547" y="826415"/>
                  </a:lnTo>
                  <a:lnTo>
                    <a:pt x="1176696" y="784112"/>
                  </a:lnTo>
                  <a:lnTo>
                    <a:pt x="1188712" y="740415"/>
                  </a:lnTo>
                  <a:lnTo>
                    <a:pt x="1197460" y="695460"/>
                  </a:lnTo>
                  <a:lnTo>
                    <a:pt x="1202808" y="649380"/>
                  </a:lnTo>
                  <a:lnTo>
                    <a:pt x="1204620" y="602310"/>
                  </a:lnTo>
                  <a:lnTo>
                    <a:pt x="1202808" y="555239"/>
                  </a:lnTo>
                  <a:lnTo>
                    <a:pt x="1197460" y="509159"/>
                  </a:lnTo>
                  <a:lnTo>
                    <a:pt x="1188712" y="464204"/>
                  </a:lnTo>
                  <a:lnTo>
                    <a:pt x="1176696" y="420508"/>
                  </a:lnTo>
                  <a:lnTo>
                    <a:pt x="1161547" y="378204"/>
                  </a:lnTo>
                  <a:lnTo>
                    <a:pt x="1143399" y="337427"/>
                  </a:lnTo>
                  <a:lnTo>
                    <a:pt x="1122385" y="298310"/>
                  </a:lnTo>
                  <a:lnTo>
                    <a:pt x="1098640" y="260988"/>
                  </a:lnTo>
                  <a:lnTo>
                    <a:pt x="1072296" y="225594"/>
                  </a:lnTo>
                  <a:lnTo>
                    <a:pt x="1043490" y="192261"/>
                  </a:lnTo>
                  <a:lnTo>
                    <a:pt x="1012353" y="161125"/>
                  </a:lnTo>
                  <a:lnTo>
                    <a:pt x="979021" y="132319"/>
                  </a:lnTo>
                  <a:lnTo>
                    <a:pt x="943626" y="105976"/>
                  </a:lnTo>
                  <a:lnTo>
                    <a:pt x="906303" y="82232"/>
                  </a:lnTo>
                  <a:lnTo>
                    <a:pt x="867187" y="61218"/>
                  </a:lnTo>
                  <a:lnTo>
                    <a:pt x="826410" y="43070"/>
                  </a:lnTo>
                  <a:lnTo>
                    <a:pt x="784107" y="27922"/>
                  </a:lnTo>
                  <a:lnTo>
                    <a:pt x="740411" y="15907"/>
                  </a:lnTo>
                  <a:lnTo>
                    <a:pt x="695457" y="7159"/>
                  </a:lnTo>
                  <a:lnTo>
                    <a:pt x="649379" y="1812"/>
                  </a:lnTo>
                  <a:lnTo>
                    <a:pt x="602310" y="0"/>
                  </a:lnTo>
                  <a:close/>
                </a:path>
              </a:pathLst>
            </a:custGeom>
            <a:solidFill>
              <a:srgbClr val="85D1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20">
              <a:extLst>
                <a:ext uri="{FF2B5EF4-FFF2-40B4-BE49-F238E27FC236}">
                  <a16:creationId xmlns:a16="http://schemas.microsoft.com/office/drawing/2014/main" id="{2A0E1E13-44A1-8141-BE01-D909B34018B4}"/>
                </a:ext>
              </a:extLst>
            </p:cNvPr>
            <p:cNvSpPr/>
            <p:nvPr/>
          </p:nvSpPr>
          <p:spPr>
            <a:xfrm>
              <a:off x="10006189" y="2279390"/>
              <a:ext cx="746760" cy="746760"/>
            </a:xfrm>
            <a:custGeom>
              <a:avLst/>
              <a:gdLst/>
              <a:ahLst/>
              <a:cxnLst/>
              <a:rect l="l" t="t" r="r" b="b"/>
              <a:pathLst>
                <a:path w="746759" h="746760">
                  <a:moveTo>
                    <a:pt x="125463" y="0"/>
                  </a:moveTo>
                  <a:lnTo>
                    <a:pt x="116624" y="0"/>
                  </a:lnTo>
                  <a:lnTo>
                    <a:pt x="74650" y="9158"/>
                  </a:lnTo>
                  <a:lnTo>
                    <a:pt x="37199" y="32199"/>
                  </a:lnTo>
                  <a:lnTo>
                    <a:pt x="10305" y="62466"/>
                  </a:lnTo>
                  <a:lnTo>
                    <a:pt x="0" y="93306"/>
                  </a:lnTo>
                  <a:lnTo>
                    <a:pt x="0" y="102146"/>
                  </a:lnTo>
                  <a:lnTo>
                    <a:pt x="4991" y="110210"/>
                  </a:lnTo>
                  <a:lnTo>
                    <a:pt x="12890" y="114172"/>
                  </a:lnTo>
                  <a:lnTo>
                    <a:pt x="33920" y="131386"/>
                  </a:lnTo>
                  <a:lnTo>
                    <a:pt x="50096" y="160315"/>
                  </a:lnTo>
                  <a:lnTo>
                    <a:pt x="61969" y="202355"/>
                  </a:lnTo>
                  <a:lnTo>
                    <a:pt x="70091" y="258902"/>
                  </a:lnTo>
                  <a:lnTo>
                    <a:pt x="70142" y="259397"/>
                  </a:lnTo>
                  <a:lnTo>
                    <a:pt x="70379" y="259731"/>
                  </a:lnTo>
                  <a:lnTo>
                    <a:pt x="70497" y="260261"/>
                  </a:lnTo>
                  <a:lnTo>
                    <a:pt x="50135" y="301869"/>
                  </a:lnTo>
                  <a:lnTo>
                    <a:pt x="35364" y="343128"/>
                  </a:lnTo>
                  <a:lnTo>
                    <a:pt x="26368" y="383501"/>
                  </a:lnTo>
                  <a:lnTo>
                    <a:pt x="23329" y="422452"/>
                  </a:lnTo>
                  <a:lnTo>
                    <a:pt x="26974" y="470262"/>
                  </a:lnTo>
                  <a:lnTo>
                    <a:pt x="37560" y="515914"/>
                  </a:lnTo>
                  <a:lnTo>
                    <a:pt x="54563" y="558905"/>
                  </a:lnTo>
                  <a:lnTo>
                    <a:pt x="77477" y="598751"/>
                  </a:lnTo>
                  <a:lnTo>
                    <a:pt x="105729" y="634882"/>
                  </a:lnTo>
                  <a:lnTo>
                    <a:pt x="138847" y="666858"/>
                  </a:lnTo>
                  <a:lnTo>
                    <a:pt x="176289" y="694153"/>
                  </a:lnTo>
                  <a:lnTo>
                    <a:pt x="217534" y="716261"/>
                  </a:lnTo>
                  <a:lnTo>
                    <a:pt x="262058" y="732677"/>
                  </a:lnTo>
                  <a:lnTo>
                    <a:pt x="309338" y="742898"/>
                  </a:lnTo>
                  <a:lnTo>
                    <a:pt x="358851" y="746417"/>
                  </a:lnTo>
                  <a:lnTo>
                    <a:pt x="400988" y="742751"/>
                  </a:lnTo>
                  <a:lnTo>
                    <a:pt x="443393" y="732189"/>
                  </a:lnTo>
                  <a:lnTo>
                    <a:pt x="485432" y="715383"/>
                  </a:lnTo>
                  <a:lnTo>
                    <a:pt x="514039" y="699769"/>
                  </a:lnTo>
                  <a:lnTo>
                    <a:pt x="358851" y="699769"/>
                  </a:lnTo>
                  <a:lnTo>
                    <a:pt x="312056" y="696133"/>
                  </a:lnTo>
                  <a:lnTo>
                    <a:pt x="267643" y="685609"/>
                  </a:lnTo>
                  <a:lnTo>
                    <a:pt x="226210" y="668771"/>
                  </a:lnTo>
                  <a:lnTo>
                    <a:pt x="188357" y="646195"/>
                  </a:lnTo>
                  <a:lnTo>
                    <a:pt x="154682" y="618456"/>
                  </a:lnTo>
                  <a:lnTo>
                    <a:pt x="125787" y="586130"/>
                  </a:lnTo>
                  <a:lnTo>
                    <a:pt x="102269" y="549791"/>
                  </a:lnTo>
                  <a:lnTo>
                    <a:pt x="84728" y="510015"/>
                  </a:lnTo>
                  <a:lnTo>
                    <a:pt x="73764" y="467377"/>
                  </a:lnTo>
                  <a:lnTo>
                    <a:pt x="69976" y="422452"/>
                  </a:lnTo>
                  <a:lnTo>
                    <a:pt x="72777" y="388406"/>
                  </a:lnTo>
                  <a:lnTo>
                    <a:pt x="81078" y="352747"/>
                  </a:lnTo>
                  <a:lnTo>
                    <a:pt x="94724" y="315980"/>
                  </a:lnTo>
                  <a:lnTo>
                    <a:pt x="113563" y="278612"/>
                  </a:lnTo>
                  <a:lnTo>
                    <a:pt x="116700" y="273100"/>
                  </a:lnTo>
                  <a:lnTo>
                    <a:pt x="117309" y="266865"/>
                  </a:lnTo>
                  <a:lnTo>
                    <a:pt x="115823" y="261188"/>
                  </a:lnTo>
                  <a:lnTo>
                    <a:pt x="116751" y="256666"/>
                  </a:lnTo>
                  <a:lnTo>
                    <a:pt x="116128" y="250405"/>
                  </a:lnTo>
                  <a:lnTo>
                    <a:pt x="115633" y="246595"/>
                  </a:lnTo>
                  <a:lnTo>
                    <a:pt x="114680" y="237921"/>
                  </a:lnTo>
                  <a:lnTo>
                    <a:pt x="114376" y="235508"/>
                  </a:lnTo>
                  <a:lnTo>
                    <a:pt x="107200" y="190228"/>
                  </a:lnTo>
                  <a:lnTo>
                    <a:pt x="95591" y="148386"/>
                  </a:lnTo>
                  <a:lnTo>
                    <a:pt x="77712" y="112164"/>
                  </a:lnTo>
                  <a:lnTo>
                    <a:pt x="51727" y="83743"/>
                  </a:lnTo>
                  <a:lnTo>
                    <a:pt x="60581" y="73573"/>
                  </a:lnTo>
                  <a:lnTo>
                    <a:pt x="72786" y="63165"/>
                  </a:lnTo>
                  <a:lnTo>
                    <a:pt x="87502" y="54149"/>
                  </a:lnTo>
                  <a:lnTo>
                    <a:pt x="103885" y="48158"/>
                  </a:lnTo>
                  <a:lnTo>
                    <a:pt x="166201" y="48158"/>
                  </a:lnTo>
                  <a:lnTo>
                    <a:pt x="151900" y="34752"/>
                  </a:lnTo>
                  <a:lnTo>
                    <a:pt x="137490" y="12890"/>
                  </a:lnTo>
                  <a:lnTo>
                    <a:pt x="133540" y="4991"/>
                  </a:lnTo>
                  <a:lnTo>
                    <a:pt x="125463" y="0"/>
                  </a:lnTo>
                  <a:close/>
                </a:path>
                <a:path w="746759" h="746760">
                  <a:moveTo>
                    <a:pt x="582974" y="69976"/>
                  </a:moveTo>
                  <a:lnTo>
                    <a:pt x="410883" y="69976"/>
                  </a:lnTo>
                  <a:lnTo>
                    <a:pt x="457680" y="73613"/>
                  </a:lnTo>
                  <a:lnTo>
                    <a:pt x="502095" y="84137"/>
                  </a:lnTo>
                  <a:lnTo>
                    <a:pt x="543529" y="100975"/>
                  </a:lnTo>
                  <a:lnTo>
                    <a:pt x="581382" y="123551"/>
                  </a:lnTo>
                  <a:lnTo>
                    <a:pt x="615056" y="151290"/>
                  </a:lnTo>
                  <a:lnTo>
                    <a:pt x="643950" y="183616"/>
                  </a:lnTo>
                  <a:lnTo>
                    <a:pt x="667467" y="219955"/>
                  </a:lnTo>
                  <a:lnTo>
                    <a:pt x="685022" y="259791"/>
                  </a:lnTo>
                  <a:lnTo>
                    <a:pt x="695969" y="302369"/>
                  </a:lnTo>
                  <a:lnTo>
                    <a:pt x="699757" y="347294"/>
                  </a:lnTo>
                  <a:lnTo>
                    <a:pt x="695264" y="391144"/>
                  </a:lnTo>
                  <a:lnTo>
                    <a:pt x="682456" y="435751"/>
                  </a:lnTo>
                  <a:lnTo>
                    <a:pt x="662338" y="480076"/>
                  </a:lnTo>
                  <a:lnTo>
                    <a:pt x="635916" y="523078"/>
                  </a:lnTo>
                  <a:lnTo>
                    <a:pt x="604193" y="563719"/>
                  </a:lnTo>
                  <a:lnTo>
                    <a:pt x="568176" y="600959"/>
                  </a:lnTo>
                  <a:lnTo>
                    <a:pt x="528869" y="633759"/>
                  </a:lnTo>
                  <a:lnTo>
                    <a:pt x="487278" y="661080"/>
                  </a:lnTo>
                  <a:lnTo>
                    <a:pt x="444408" y="681881"/>
                  </a:lnTo>
                  <a:lnTo>
                    <a:pt x="401264" y="695124"/>
                  </a:lnTo>
                  <a:lnTo>
                    <a:pt x="358851" y="699769"/>
                  </a:lnTo>
                  <a:lnTo>
                    <a:pt x="514039" y="699769"/>
                  </a:lnTo>
                  <a:lnTo>
                    <a:pt x="565880" y="665644"/>
                  </a:lnTo>
                  <a:lnTo>
                    <a:pt x="603023" y="634016"/>
                  </a:lnTo>
                  <a:lnTo>
                    <a:pt x="637284" y="598730"/>
                  </a:lnTo>
                  <a:lnTo>
                    <a:pt x="667981" y="560501"/>
                  </a:lnTo>
                  <a:lnTo>
                    <a:pt x="694529" y="519918"/>
                  </a:lnTo>
                  <a:lnTo>
                    <a:pt x="716280" y="477654"/>
                  </a:lnTo>
                  <a:lnTo>
                    <a:pt x="732601" y="434360"/>
                  </a:lnTo>
                  <a:lnTo>
                    <a:pt x="742857" y="390690"/>
                  </a:lnTo>
                  <a:lnTo>
                    <a:pt x="746417" y="347294"/>
                  </a:lnTo>
                  <a:lnTo>
                    <a:pt x="742772" y="299484"/>
                  </a:lnTo>
                  <a:lnTo>
                    <a:pt x="732186" y="253832"/>
                  </a:lnTo>
                  <a:lnTo>
                    <a:pt x="715183" y="210841"/>
                  </a:lnTo>
                  <a:lnTo>
                    <a:pt x="692285" y="171016"/>
                  </a:lnTo>
                  <a:lnTo>
                    <a:pt x="664015" y="134864"/>
                  </a:lnTo>
                  <a:lnTo>
                    <a:pt x="630897" y="102888"/>
                  </a:lnTo>
                  <a:lnTo>
                    <a:pt x="593453" y="75593"/>
                  </a:lnTo>
                  <a:lnTo>
                    <a:pt x="582974" y="69976"/>
                  </a:lnTo>
                  <a:close/>
                </a:path>
                <a:path w="746759" h="746760">
                  <a:moveTo>
                    <a:pt x="166201" y="48158"/>
                  </a:moveTo>
                  <a:lnTo>
                    <a:pt x="103885" y="48158"/>
                  </a:lnTo>
                  <a:lnTo>
                    <a:pt x="122776" y="72195"/>
                  </a:lnTo>
                  <a:lnTo>
                    <a:pt x="144999" y="91452"/>
                  </a:lnTo>
                  <a:lnTo>
                    <a:pt x="170369" y="108033"/>
                  </a:lnTo>
                  <a:lnTo>
                    <a:pt x="221678" y="136880"/>
                  </a:lnTo>
                  <a:lnTo>
                    <a:pt x="230489" y="139807"/>
                  </a:lnTo>
                  <a:lnTo>
                    <a:pt x="239406" y="139144"/>
                  </a:lnTo>
                  <a:lnTo>
                    <a:pt x="247415" y="135180"/>
                  </a:lnTo>
                  <a:lnTo>
                    <a:pt x="253504" y="128206"/>
                  </a:lnTo>
                  <a:lnTo>
                    <a:pt x="253961" y="127406"/>
                  </a:lnTo>
                  <a:lnTo>
                    <a:pt x="253974" y="126530"/>
                  </a:lnTo>
                  <a:lnTo>
                    <a:pt x="254330" y="125717"/>
                  </a:lnTo>
                  <a:lnTo>
                    <a:pt x="294211" y="101668"/>
                  </a:lnTo>
                  <a:lnTo>
                    <a:pt x="327367" y="87096"/>
                  </a:lnTo>
                  <a:lnTo>
                    <a:pt x="228231" y="87096"/>
                  </a:lnTo>
                  <a:lnTo>
                    <a:pt x="225945" y="85826"/>
                  </a:lnTo>
                  <a:lnTo>
                    <a:pt x="223469" y="84416"/>
                  </a:lnTo>
                  <a:lnTo>
                    <a:pt x="221246" y="83197"/>
                  </a:lnTo>
                  <a:lnTo>
                    <a:pt x="193441" y="67465"/>
                  </a:lnTo>
                  <a:lnTo>
                    <a:pt x="170438" y="52130"/>
                  </a:lnTo>
                  <a:lnTo>
                    <a:pt x="166201" y="48158"/>
                  </a:lnTo>
                  <a:close/>
                </a:path>
                <a:path w="746759" h="746760">
                  <a:moveTo>
                    <a:pt x="410883" y="23329"/>
                  </a:moveTo>
                  <a:lnTo>
                    <a:pt x="366045" y="27442"/>
                  </a:lnTo>
                  <a:lnTo>
                    <a:pt x="320271" y="39611"/>
                  </a:lnTo>
                  <a:lnTo>
                    <a:pt x="274141" y="59580"/>
                  </a:lnTo>
                  <a:lnTo>
                    <a:pt x="228231" y="87096"/>
                  </a:lnTo>
                  <a:lnTo>
                    <a:pt x="327367" y="87096"/>
                  </a:lnTo>
                  <a:lnTo>
                    <a:pt x="333930" y="84212"/>
                  </a:lnTo>
                  <a:lnTo>
                    <a:pt x="372987" y="73573"/>
                  </a:lnTo>
                  <a:lnTo>
                    <a:pt x="410883" y="69976"/>
                  </a:lnTo>
                  <a:lnTo>
                    <a:pt x="582974" y="69976"/>
                  </a:lnTo>
                  <a:lnTo>
                    <a:pt x="552207" y="53485"/>
                  </a:lnTo>
                  <a:lnTo>
                    <a:pt x="507681" y="37069"/>
                  </a:lnTo>
                  <a:lnTo>
                    <a:pt x="460398" y="26848"/>
                  </a:lnTo>
                  <a:lnTo>
                    <a:pt x="410883" y="23329"/>
                  </a:lnTo>
                  <a:close/>
                </a:path>
              </a:pathLst>
            </a:custGeom>
            <a:solidFill>
              <a:srgbClr val="EC90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21">
              <a:extLst>
                <a:ext uri="{FF2B5EF4-FFF2-40B4-BE49-F238E27FC236}">
                  <a16:creationId xmlns:a16="http://schemas.microsoft.com/office/drawing/2014/main" id="{B905EE0D-B51D-CC4A-A36B-0111E0A92B75}"/>
                </a:ext>
              </a:extLst>
            </p:cNvPr>
            <p:cNvSpPr/>
            <p:nvPr/>
          </p:nvSpPr>
          <p:spPr>
            <a:xfrm>
              <a:off x="10309420" y="2419350"/>
              <a:ext cx="116839" cy="116839"/>
            </a:xfrm>
            <a:custGeom>
              <a:avLst/>
              <a:gdLst/>
              <a:ahLst/>
              <a:cxnLst/>
              <a:rect l="l" t="t" r="r" b="b"/>
              <a:pathLst>
                <a:path w="116840" h="116839">
                  <a:moveTo>
                    <a:pt x="46647" y="0"/>
                  </a:moveTo>
                  <a:lnTo>
                    <a:pt x="28492" y="3664"/>
                  </a:lnTo>
                  <a:lnTo>
                    <a:pt x="13665" y="13660"/>
                  </a:lnTo>
                  <a:lnTo>
                    <a:pt x="3666" y="28487"/>
                  </a:lnTo>
                  <a:lnTo>
                    <a:pt x="0" y="46647"/>
                  </a:lnTo>
                  <a:lnTo>
                    <a:pt x="7310" y="68452"/>
                  </a:lnTo>
                  <a:lnTo>
                    <a:pt x="25325" y="91298"/>
                  </a:lnTo>
                  <a:lnTo>
                    <a:pt x="48172" y="109313"/>
                  </a:lnTo>
                  <a:lnTo>
                    <a:pt x="69976" y="116624"/>
                  </a:lnTo>
                  <a:lnTo>
                    <a:pt x="88131" y="112957"/>
                  </a:lnTo>
                  <a:lnTo>
                    <a:pt x="102958" y="102958"/>
                  </a:lnTo>
                  <a:lnTo>
                    <a:pt x="112957" y="88131"/>
                  </a:lnTo>
                  <a:lnTo>
                    <a:pt x="116624" y="69976"/>
                  </a:lnTo>
                  <a:lnTo>
                    <a:pt x="109313" y="48172"/>
                  </a:lnTo>
                  <a:lnTo>
                    <a:pt x="91298" y="25325"/>
                  </a:lnTo>
                  <a:lnTo>
                    <a:pt x="68452" y="7310"/>
                  </a:lnTo>
                  <a:lnTo>
                    <a:pt x="46647" y="0"/>
                  </a:lnTo>
                  <a:close/>
                </a:path>
              </a:pathLst>
            </a:custGeom>
            <a:solidFill>
              <a:srgbClr val="EC90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2">
              <a:extLst>
                <a:ext uri="{FF2B5EF4-FFF2-40B4-BE49-F238E27FC236}">
                  <a16:creationId xmlns:a16="http://schemas.microsoft.com/office/drawing/2014/main" id="{2687CCFD-F978-B74D-98DC-DA83B26D025D}"/>
                </a:ext>
              </a:extLst>
            </p:cNvPr>
            <p:cNvSpPr/>
            <p:nvPr/>
          </p:nvSpPr>
          <p:spPr>
            <a:xfrm>
              <a:off x="10449373" y="2419350"/>
              <a:ext cx="116839" cy="116839"/>
            </a:xfrm>
            <a:custGeom>
              <a:avLst/>
              <a:gdLst/>
              <a:ahLst/>
              <a:cxnLst/>
              <a:rect l="l" t="t" r="r" b="b"/>
              <a:pathLst>
                <a:path w="116840" h="116839">
                  <a:moveTo>
                    <a:pt x="46647" y="0"/>
                  </a:moveTo>
                  <a:lnTo>
                    <a:pt x="28492" y="3664"/>
                  </a:lnTo>
                  <a:lnTo>
                    <a:pt x="13665" y="13660"/>
                  </a:lnTo>
                  <a:lnTo>
                    <a:pt x="3666" y="28487"/>
                  </a:lnTo>
                  <a:lnTo>
                    <a:pt x="0" y="46647"/>
                  </a:lnTo>
                  <a:lnTo>
                    <a:pt x="7310" y="68452"/>
                  </a:lnTo>
                  <a:lnTo>
                    <a:pt x="25325" y="91298"/>
                  </a:lnTo>
                  <a:lnTo>
                    <a:pt x="48172" y="109313"/>
                  </a:lnTo>
                  <a:lnTo>
                    <a:pt x="69976" y="116624"/>
                  </a:lnTo>
                  <a:lnTo>
                    <a:pt x="88136" y="112957"/>
                  </a:lnTo>
                  <a:lnTo>
                    <a:pt x="102963" y="102958"/>
                  </a:lnTo>
                  <a:lnTo>
                    <a:pt x="112959" y="88131"/>
                  </a:lnTo>
                  <a:lnTo>
                    <a:pt x="116624" y="69976"/>
                  </a:lnTo>
                  <a:lnTo>
                    <a:pt x="109313" y="48172"/>
                  </a:lnTo>
                  <a:lnTo>
                    <a:pt x="91298" y="25325"/>
                  </a:lnTo>
                  <a:lnTo>
                    <a:pt x="68452" y="7310"/>
                  </a:lnTo>
                  <a:lnTo>
                    <a:pt x="46647" y="0"/>
                  </a:lnTo>
                  <a:close/>
                </a:path>
              </a:pathLst>
            </a:custGeom>
            <a:solidFill>
              <a:srgbClr val="EC90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3">
              <a:extLst>
                <a:ext uri="{FF2B5EF4-FFF2-40B4-BE49-F238E27FC236}">
                  <a16:creationId xmlns:a16="http://schemas.microsoft.com/office/drawing/2014/main" id="{7BA4A896-54B9-814B-8311-4B2D123069B0}"/>
                </a:ext>
              </a:extLst>
            </p:cNvPr>
            <p:cNvSpPr/>
            <p:nvPr/>
          </p:nvSpPr>
          <p:spPr>
            <a:xfrm>
              <a:off x="10402726" y="2535972"/>
              <a:ext cx="116839" cy="116839"/>
            </a:xfrm>
            <a:custGeom>
              <a:avLst/>
              <a:gdLst/>
              <a:ahLst/>
              <a:cxnLst/>
              <a:rect l="l" t="t" r="r" b="b"/>
              <a:pathLst>
                <a:path w="116840" h="116839">
                  <a:moveTo>
                    <a:pt x="46647" y="0"/>
                  </a:moveTo>
                  <a:lnTo>
                    <a:pt x="28487" y="3666"/>
                  </a:lnTo>
                  <a:lnTo>
                    <a:pt x="13660" y="13665"/>
                  </a:lnTo>
                  <a:lnTo>
                    <a:pt x="3664" y="28492"/>
                  </a:lnTo>
                  <a:lnTo>
                    <a:pt x="0" y="46647"/>
                  </a:lnTo>
                  <a:lnTo>
                    <a:pt x="7310" y="68452"/>
                  </a:lnTo>
                  <a:lnTo>
                    <a:pt x="25325" y="91298"/>
                  </a:lnTo>
                  <a:lnTo>
                    <a:pt x="48172" y="109313"/>
                  </a:lnTo>
                  <a:lnTo>
                    <a:pt x="69976" y="116624"/>
                  </a:lnTo>
                  <a:lnTo>
                    <a:pt x="88131" y="112959"/>
                  </a:lnTo>
                  <a:lnTo>
                    <a:pt x="102958" y="102963"/>
                  </a:lnTo>
                  <a:lnTo>
                    <a:pt x="112957" y="88136"/>
                  </a:lnTo>
                  <a:lnTo>
                    <a:pt x="116624" y="69976"/>
                  </a:lnTo>
                  <a:lnTo>
                    <a:pt x="109313" y="48172"/>
                  </a:lnTo>
                  <a:lnTo>
                    <a:pt x="91298" y="25325"/>
                  </a:lnTo>
                  <a:lnTo>
                    <a:pt x="68452" y="7310"/>
                  </a:lnTo>
                  <a:lnTo>
                    <a:pt x="46647" y="0"/>
                  </a:lnTo>
                  <a:close/>
                </a:path>
              </a:pathLst>
            </a:custGeom>
            <a:solidFill>
              <a:srgbClr val="EC90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4">
              <a:extLst>
                <a:ext uri="{FF2B5EF4-FFF2-40B4-BE49-F238E27FC236}">
                  <a16:creationId xmlns:a16="http://schemas.microsoft.com/office/drawing/2014/main" id="{9A2178A2-EC35-0E4E-95A0-39809593DF5E}"/>
                </a:ext>
              </a:extLst>
            </p:cNvPr>
            <p:cNvSpPr/>
            <p:nvPr/>
          </p:nvSpPr>
          <p:spPr>
            <a:xfrm>
              <a:off x="10542678" y="2535974"/>
              <a:ext cx="116839" cy="116839"/>
            </a:xfrm>
            <a:custGeom>
              <a:avLst/>
              <a:gdLst/>
              <a:ahLst/>
              <a:cxnLst/>
              <a:rect l="l" t="t" r="r" b="b"/>
              <a:pathLst>
                <a:path w="116840" h="116839">
                  <a:moveTo>
                    <a:pt x="46647" y="0"/>
                  </a:moveTo>
                  <a:lnTo>
                    <a:pt x="28487" y="3666"/>
                  </a:lnTo>
                  <a:lnTo>
                    <a:pt x="13660" y="13665"/>
                  </a:lnTo>
                  <a:lnTo>
                    <a:pt x="3664" y="28492"/>
                  </a:lnTo>
                  <a:lnTo>
                    <a:pt x="0" y="46647"/>
                  </a:lnTo>
                  <a:lnTo>
                    <a:pt x="7310" y="68452"/>
                  </a:lnTo>
                  <a:lnTo>
                    <a:pt x="25325" y="91298"/>
                  </a:lnTo>
                  <a:lnTo>
                    <a:pt x="48172" y="109313"/>
                  </a:lnTo>
                  <a:lnTo>
                    <a:pt x="69977" y="116624"/>
                  </a:lnTo>
                  <a:lnTo>
                    <a:pt x="88131" y="112959"/>
                  </a:lnTo>
                  <a:lnTo>
                    <a:pt x="102958" y="102963"/>
                  </a:lnTo>
                  <a:lnTo>
                    <a:pt x="112957" y="88136"/>
                  </a:lnTo>
                  <a:lnTo>
                    <a:pt x="116624" y="69977"/>
                  </a:lnTo>
                  <a:lnTo>
                    <a:pt x="109313" y="48172"/>
                  </a:lnTo>
                  <a:lnTo>
                    <a:pt x="91298" y="25325"/>
                  </a:lnTo>
                  <a:lnTo>
                    <a:pt x="68452" y="7310"/>
                  </a:lnTo>
                  <a:lnTo>
                    <a:pt x="46647" y="0"/>
                  </a:lnTo>
                  <a:close/>
                </a:path>
              </a:pathLst>
            </a:custGeom>
            <a:solidFill>
              <a:srgbClr val="EC90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5">
              <a:extLst>
                <a:ext uri="{FF2B5EF4-FFF2-40B4-BE49-F238E27FC236}">
                  <a16:creationId xmlns:a16="http://schemas.microsoft.com/office/drawing/2014/main" id="{98B30393-BEAD-364A-BD1A-6E71BE6DAD66}"/>
                </a:ext>
              </a:extLst>
            </p:cNvPr>
            <p:cNvSpPr/>
            <p:nvPr/>
          </p:nvSpPr>
          <p:spPr>
            <a:xfrm>
              <a:off x="10496029" y="2652600"/>
              <a:ext cx="116839" cy="116839"/>
            </a:xfrm>
            <a:custGeom>
              <a:avLst/>
              <a:gdLst/>
              <a:ahLst/>
              <a:cxnLst/>
              <a:rect l="l" t="t" r="r" b="b"/>
              <a:pathLst>
                <a:path w="116840" h="116839">
                  <a:moveTo>
                    <a:pt x="46647" y="0"/>
                  </a:moveTo>
                  <a:lnTo>
                    <a:pt x="28487" y="3666"/>
                  </a:lnTo>
                  <a:lnTo>
                    <a:pt x="13660" y="13665"/>
                  </a:lnTo>
                  <a:lnTo>
                    <a:pt x="3664" y="28492"/>
                  </a:lnTo>
                  <a:lnTo>
                    <a:pt x="0" y="46647"/>
                  </a:lnTo>
                  <a:lnTo>
                    <a:pt x="7310" y="68452"/>
                  </a:lnTo>
                  <a:lnTo>
                    <a:pt x="25325" y="91298"/>
                  </a:lnTo>
                  <a:lnTo>
                    <a:pt x="48172" y="109313"/>
                  </a:lnTo>
                  <a:lnTo>
                    <a:pt x="69977" y="116624"/>
                  </a:lnTo>
                  <a:lnTo>
                    <a:pt x="88131" y="112959"/>
                  </a:lnTo>
                  <a:lnTo>
                    <a:pt x="102958" y="102963"/>
                  </a:lnTo>
                  <a:lnTo>
                    <a:pt x="112957" y="88136"/>
                  </a:lnTo>
                  <a:lnTo>
                    <a:pt x="116624" y="69977"/>
                  </a:lnTo>
                  <a:lnTo>
                    <a:pt x="109312" y="48172"/>
                  </a:lnTo>
                  <a:lnTo>
                    <a:pt x="91293" y="25325"/>
                  </a:lnTo>
                  <a:lnTo>
                    <a:pt x="68446" y="7310"/>
                  </a:lnTo>
                  <a:lnTo>
                    <a:pt x="46647" y="0"/>
                  </a:lnTo>
                  <a:close/>
                </a:path>
              </a:pathLst>
            </a:custGeom>
            <a:solidFill>
              <a:srgbClr val="EC90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6">
              <a:extLst>
                <a:ext uri="{FF2B5EF4-FFF2-40B4-BE49-F238E27FC236}">
                  <a16:creationId xmlns:a16="http://schemas.microsoft.com/office/drawing/2014/main" id="{89406907-577A-7145-B731-E3C5FC4772A9}"/>
                </a:ext>
              </a:extLst>
            </p:cNvPr>
            <p:cNvSpPr/>
            <p:nvPr/>
          </p:nvSpPr>
          <p:spPr>
            <a:xfrm>
              <a:off x="10169469" y="2535976"/>
              <a:ext cx="116839" cy="116839"/>
            </a:xfrm>
            <a:custGeom>
              <a:avLst/>
              <a:gdLst/>
              <a:ahLst/>
              <a:cxnLst/>
              <a:rect l="l" t="t" r="r" b="b"/>
              <a:pathLst>
                <a:path w="116840" h="116839">
                  <a:moveTo>
                    <a:pt x="46647" y="0"/>
                  </a:moveTo>
                  <a:lnTo>
                    <a:pt x="28492" y="3664"/>
                  </a:lnTo>
                  <a:lnTo>
                    <a:pt x="13665" y="13660"/>
                  </a:lnTo>
                  <a:lnTo>
                    <a:pt x="3666" y="28487"/>
                  </a:lnTo>
                  <a:lnTo>
                    <a:pt x="0" y="46647"/>
                  </a:lnTo>
                  <a:lnTo>
                    <a:pt x="7310" y="68452"/>
                  </a:lnTo>
                  <a:lnTo>
                    <a:pt x="25325" y="91298"/>
                  </a:lnTo>
                  <a:lnTo>
                    <a:pt x="48172" y="109313"/>
                  </a:lnTo>
                  <a:lnTo>
                    <a:pt x="69976" y="116624"/>
                  </a:lnTo>
                  <a:lnTo>
                    <a:pt x="88136" y="112957"/>
                  </a:lnTo>
                  <a:lnTo>
                    <a:pt x="102963" y="102958"/>
                  </a:lnTo>
                  <a:lnTo>
                    <a:pt x="112959" y="88131"/>
                  </a:lnTo>
                  <a:lnTo>
                    <a:pt x="116624" y="69977"/>
                  </a:lnTo>
                  <a:lnTo>
                    <a:pt x="109313" y="48172"/>
                  </a:lnTo>
                  <a:lnTo>
                    <a:pt x="91298" y="25325"/>
                  </a:lnTo>
                  <a:lnTo>
                    <a:pt x="68452" y="7310"/>
                  </a:lnTo>
                  <a:lnTo>
                    <a:pt x="46647" y="0"/>
                  </a:lnTo>
                  <a:close/>
                </a:path>
              </a:pathLst>
            </a:custGeom>
            <a:solidFill>
              <a:srgbClr val="EC90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7">
              <a:extLst>
                <a:ext uri="{FF2B5EF4-FFF2-40B4-BE49-F238E27FC236}">
                  <a16:creationId xmlns:a16="http://schemas.microsoft.com/office/drawing/2014/main" id="{F473721B-34A5-2642-B74E-215C54BBD407}"/>
                </a:ext>
              </a:extLst>
            </p:cNvPr>
            <p:cNvSpPr/>
            <p:nvPr/>
          </p:nvSpPr>
          <p:spPr>
            <a:xfrm>
              <a:off x="10122821" y="2652599"/>
              <a:ext cx="116839" cy="116839"/>
            </a:xfrm>
            <a:custGeom>
              <a:avLst/>
              <a:gdLst/>
              <a:ahLst/>
              <a:cxnLst/>
              <a:rect l="l" t="t" r="r" b="b"/>
              <a:pathLst>
                <a:path w="116840" h="116839">
                  <a:moveTo>
                    <a:pt x="46647" y="0"/>
                  </a:moveTo>
                  <a:lnTo>
                    <a:pt x="28487" y="3666"/>
                  </a:lnTo>
                  <a:lnTo>
                    <a:pt x="13660" y="13665"/>
                  </a:lnTo>
                  <a:lnTo>
                    <a:pt x="3664" y="28492"/>
                  </a:lnTo>
                  <a:lnTo>
                    <a:pt x="0" y="46647"/>
                  </a:lnTo>
                  <a:lnTo>
                    <a:pt x="7310" y="68452"/>
                  </a:lnTo>
                  <a:lnTo>
                    <a:pt x="25325" y="91298"/>
                  </a:lnTo>
                  <a:lnTo>
                    <a:pt x="48172" y="109313"/>
                  </a:lnTo>
                  <a:lnTo>
                    <a:pt x="69976" y="116624"/>
                  </a:lnTo>
                  <a:lnTo>
                    <a:pt x="88131" y="112959"/>
                  </a:lnTo>
                  <a:lnTo>
                    <a:pt x="102958" y="102963"/>
                  </a:lnTo>
                  <a:lnTo>
                    <a:pt x="112957" y="88136"/>
                  </a:lnTo>
                  <a:lnTo>
                    <a:pt x="116624" y="69976"/>
                  </a:lnTo>
                  <a:lnTo>
                    <a:pt x="109313" y="48172"/>
                  </a:lnTo>
                  <a:lnTo>
                    <a:pt x="91298" y="25325"/>
                  </a:lnTo>
                  <a:lnTo>
                    <a:pt x="68452" y="7310"/>
                  </a:lnTo>
                  <a:lnTo>
                    <a:pt x="46647" y="0"/>
                  </a:lnTo>
                  <a:close/>
                </a:path>
              </a:pathLst>
            </a:custGeom>
            <a:solidFill>
              <a:srgbClr val="EC90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8">
              <a:extLst>
                <a:ext uri="{FF2B5EF4-FFF2-40B4-BE49-F238E27FC236}">
                  <a16:creationId xmlns:a16="http://schemas.microsoft.com/office/drawing/2014/main" id="{0BDE19D8-4DE3-3448-9F60-356C6D33354A}"/>
                </a:ext>
              </a:extLst>
            </p:cNvPr>
            <p:cNvSpPr/>
            <p:nvPr/>
          </p:nvSpPr>
          <p:spPr>
            <a:xfrm>
              <a:off x="10262773" y="2652599"/>
              <a:ext cx="116839" cy="116839"/>
            </a:xfrm>
            <a:custGeom>
              <a:avLst/>
              <a:gdLst/>
              <a:ahLst/>
              <a:cxnLst/>
              <a:rect l="l" t="t" r="r" b="b"/>
              <a:pathLst>
                <a:path w="116840" h="116839">
                  <a:moveTo>
                    <a:pt x="46647" y="0"/>
                  </a:moveTo>
                  <a:lnTo>
                    <a:pt x="28487" y="3666"/>
                  </a:lnTo>
                  <a:lnTo>
                    <a:pt x="13660" y="13665"/>
                  </a:lnTo>
                  <a:lnTo>
                    <a:pt x="3664" y="28492"/>
                  </a:lnTo>
                  <a:lnTo>
                    <a:pt x="0" y="46647"/>
                  </a:lnTo>
                  <a:lnTo>
                    <a:pt x="7310" y="68452"/>
                  </a:lnTo>
                  <a:lnTo>
                    <a:pt x="25325" y="91298"/>
                  </a:lnTo>
                  <a:lnTo>
                    <a:pt x="48172" y="109313"/>
                  </a:lnTo>
                  <a:lnTo>
                    <a:pt x="69976" y="116624"/>
                  </a:lnTo>
                  <a:lnTo>
                    <a:pt x="88131" y="112959"/>
                  </a:lnTo>
                  <a:lnTo>
                    <a:pt x="102958" y="102963"/>
                  </a:lnTo>
                  <a:lnTo>
                    <a:pt x="112957" y="88136"/>
                  </a:lnTo>
                  <a:lnTo>
                    <a:pt x="116624" y="69976"/>
                  </a:lnTo>
                  <a:lnTo>
                    <a:pt x="109313" y="48172"/>
                  </a:lnTo>
                  <a:lnTo>
                    <a:pt x="91298" y="25325"/>
                  </a:lnTo>
                  <a:lnTo>
                    <a:pt x="68452" y="7310"/>
                  </a:lnTo>
                  <a:lnTo>
                    <a:pt x="46647" y="0"/>
                  </a:lnTo>
                  <a:close/>
                </a:path>
              </a:pathLst>
            </a:custGeom>
            <a:solidFill>
              <a:srgbClr val="EC90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9">
              <a:extLst>
                <a:ext uri="{FF2B5EF4-FFF2-40B4-BE49-F238E27FC236}">
                  <a16:creationId xmlns:a16="http://schemas.microsoft.com/office/drawing/2014/main" id="{503567B0-42FE-F245-A77F-201811882EC3}"/>
                </a:ext>
              </a:extLst>
            </p:cNvPr>
            <p:cNvSpPr/>
            <p:nvPr/>
          </p:nvSpPr>
          <p:spPr>
            <a:xfrm>
              <a:off x="10216125" y="2769227"/>
              <a:ext cx="116839" cy="116839"/>
            </a:xfrm>
            <a:custGeom>
              <a:avLst/>
              <a:gdLst/>
              <a:ahLst/>
              <a:cxnLst/>
              <a:rect l="l" t="t" r="r" b="b"/>
              <a:pathLst>
                <a:path w="116840" h="116839">
                  <a:moveTo>
                    <a:pt x="46647" y="0"/>
                  </a:moveTo>
                  <a:lnTo>
                    <a:pt x="28487" y="3666"/>
                  </a:lnTo>
                  <a:lnTo>
                    <a:pt x="13660" y="13665"/>
                  </a:lnTo>
                  <a:lnTo>
                    <a:pt x="3664" y="28492"/>
                  </a:lnTo>
                  <a:lnTo>
                    <a:pt x="0" y="46647"/>
                  </a:lnTo>
                  <a:lnTo>
                    <a:pt x="7310" y="68452"/>
                  </a:lnTo>
                  <a:lnTo>
                    <a:pt x="25325" y="91298"/>
                  </a:lnTo>
                  <a:lnTo>
                    <a:pt x="48172" y="109313"/>
                  </a:lnTo>
                  <a:lnTo>
                    <a:pt x="69977" y="116624"/>
                  </a:lnTo>
                  <a:lnTo>
                    <a:pt x="88131" y="112959"/>
                  </a:lnTo>
                  <a:lnTo>
                    <a:pt x="102958" y="102963"/>
                  </a:lnTo>
                  <a:lnTo>
                    <a:pt x="112957" y="88136"/>
                  </a:lnTo>
                  <a:lnTo>
                    <a:pt x="116624" y="69977"/>
                  </a:lnTo>
                  <a:lnTo>
                    <a:pt x="109312" y="48172"/>
                  </a:lnTo>
                  <a:lnTo>
                    <a:pt x="91293" y="25325"/>
                  </a:lnTo>
                  <a:lnTo>
                    <a:pt x="68446" y="7310"/>
                  </a:lnTo>
                  <a:lnTo>
                    <a:pt x="46647" y="0"/>
                  </a:lnTo>
                  <a:close/>
                </a:path>
              </a:pathLst>
            </a:custGeom>
            <a:solidFill>
              <a:srgbClr val="EC90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30">
              <a:extLst>
                <a:ext uri="{FF2B5EF4-FFF2-40B4-BE49-F238E27FC236}">
                  <a16:creationId xmlns:a16="http://schemas.microsoft.com/office/drawing/2014/main" id="{6819543B-9F0E-8A45-BDC2-642FEC9C1EB8}"/>
                </a:ext>
              </a:extLst>
            </p:cNvPr>
            <p:cNvSpPr/>
            <p:nvPr/>
          </p:nvSpPr>
          <p:spPr>
            <a:xfrm>
              <a:off x="10356074" y="2769227"/>
              <a:ext cx="116839" cy="116839"/>
            </a:xfrm>
            <a:custGeom>
              <a:avLst/>
              <a:gdLst/>
              <a:ahLst/>
              <a:cxnLst/>
              <a:rect l="l" t="t" r="r" b="b"/>
              <a:pathLst>
                <a:path w="116840" h="116839">
                  <a:moveTo>
                    <a:pt x="46647" y="0"/>
                  </a:moveTo>
                  <a:lnTo>
                    <a:pt x="28487" y="3666"/>
                  </a:lnTo>
                  <a:lnTo>
                    <a:pt x="13660" y="13665"/>
                  </a:lnTo>
                  <a:lnTo>
                    <a:pt x="3664" y="28492"/>
                  </a:lnTo>
                  <a:lnTo>
                    <a:pt x="0" y="46647"/>
                  </a:lnTo>
                  <a:lnTo>
                    <a:pt x="7310" y="68452"/>
                  </a:lnTo>
                  <a:lnTo>
                    <a:pt x="25325" y="91298"/>
                  </a:lnTo>
                  <a:lnTo>
                    <a:pt x="48172" y="109313"/>
                  </a:lnTo>
                  <a:lnTo>
                    <a:pt x="69977" y="116624"/>
                  </a:lnTo>
                  <a:lnTo>
                    <a:pt x="88131" y="112959"/>
                  </a:lnTo>
                  <a:lnTo>
                    <a:pt x="102958" y="102963"/>
                  </a:lnTo>
                  <a:lnTo>
                    <a:pt x="112957" y="88136"/>
                  </a:lnTo>
                  <a:lnTo>
                    <a:pt x="116624" y="69977"/>
                  </a:lnTo>
                  <a:lnTo>
                    <a:pt x="109313" y="48172"/>
                  </a:lnTo>
                  <a:lnTo>
                    <a:pt x="91298" y="25325"/>
                  </a:lnTo>
                  <a:lnTo>
                    <a:pt x="68452" y="7310"/>
                  </a:lnTo>
                  <a:lnTo>
                    <a:pt x="46647" y="0"/>
                  </a:lnTo>
                  <a:close/>
                </a:path>
              </a:pathLst>
            </a:custGeom>
            <a:solidFill>
              <a:srgbClr val="EC90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A463E4D-5875-5A4D-AE63-4250E4D76AD6}"/>
              </a:ext>
            </a:extLst>
          </p:cNvPr>
          <p:cNvGrpSpPr/>
          <p:nvPr/>
        </p:nvGrpSpPr>
        <p:grpSpPr>
          <a:xfrm>
            <a:off x="10502813" y="2999646"/>
            <a:ext cx="1393072" cy="1393072"/>
            <a:chOff x="9880600" y="6603809"/>
            <a:chExt cx="1143635" cy="1143635"/>
          </a:xfrm>
        </p:grpSpPr>
        <p:sp>
          <p:nvSpPr>
            <p:cNvPr id="30" name="object 31">
              <a:extLst>
                <a:ext uri="{FF2B5EF4-FFF2-40B4-BE49-F238E27FC236}">
                  <a16:creationId xmlns:a16="http://schemas.microsoft.com/office/drawing/2014/main" id="{2934C0D2-1727-0F47-944C-F11CA4A94508}"/>
                </a:ext>
              </a:extLst>
            </p:cNvPr>
            <p:cNvSpPr/>
            <p:nvPr/>
          </p:nvSpPr>
          <p:spPr>
            <a:xfrm>
              <a:off x="9880600" y="6603809"/>
              <a:ext cx="1143635" cy="1143635"/>
            </a:xfrm>
            <a:custGeom>
              <a:avLst/>
              <a:gdLst/>
              <a:ahLst/>
              <a:cxnLst/>
              <a:rect l="l" t="t" r="r" b="b"/>
              <a:pathLst>
                <a:path w="1143634" h="1143634">
                  <a:moveTo>
                    <a:pt x="571690" y="0"/>
                  </a:moveTo>
                  <a:lnTo>
                    <a:pt x="524803" y="1895"/>
                  </a:lnTo>
                  <a:lnTo>
                    <a:pt x="478959" y="7482"/>
                  </a:lnTo>
                  <a:lnTo>
                    <a:pt x="434307" y="16614"/>
                  </a:lnTo>
                  <a:lnTo>
                    <a:pt x="390992" y="29145"/>
                  </a:lnTo>
                  <a:lnTo>
                    <a:pt x="349163" y="44926"/>
                  </a:lnTo>
                  <a:lnTo>
                    <a:pt x="308966" y="63811"/>
                  </a:lnTo>
                  <a:lnTo>
                    <a:pt x="270548" y="85652"/>
                  </a:lnTo>
                  <a:lnTo>
                    <a:pt x="234058" y="110303"/>
                  </a:lnTo>
                  <a:lnTo>
                    <a:pt x="199640" y="137616"/>
                  </a:lnTo>
                  <a:lnTo>
                    <a:pt x="167444" y="167444"/>
                  </a:lnTo>
                  <a:lnTo>
                    <a:pt x="137616" y="199640"/>
                  </a:lnTo>
                  <a:lnTo>
                    <a:pt x="110303" y="234058"/>
                  </a:lnTo>
                  <a:lnTo>
                    <a:pt x="85652" y="270548"/>
                  </a:lnTo>
                  <a:lnTo>
                    <a:pt x="63811" y="308966"/>
                  </a:lnTo>
                  <a:lnTo>
                    <a:pt x="44926" y="349163"/>
                  </a:lnTo>
                  <a:lnTo>
                    <a:pt x="29145" y="390992"/>
                  </a:lnTo>
                  <a:lnTo>
                    <a:pt x="16614" y="434307"/>
                  </a:lnTo>
                  <a:lnTo>
                    <a:pt x="7482" y="478959"/>
                  </a:lnTo>
                  <a:lnTo>
                    <a:pt x="1895" y="524803"/>
                  </a:lnTo>
                  <a:lnTo>
                    <a:pt x="0" y="571690"/>
                  </a:lnTo>
                  <a:lnTo>
                    <a:pt x="1895" y="618577"/>
                  </a:lnTo>
                  <a:lnTo>
                    <a:pt x="7482" y="664421"/>
                  </a:lnTo>
                  <a:lnTo>
                    <a:pt x="16614" y="709073"/>
                  </a:lnTo>
                  <a:lnTo>
                    <a:pt x="29145" y="752388"/>
                  </a:lnTo>
                  <a:lnTo>
                    <a:pt x="44926" y="794217"/>
                  </a:lnTo>
                  <a:lnTo>
                    <a:pt x="63811" y="834414"/>
                  </a:lnTo>
                  <a:lnTo>
                    <a:pt x="85652" y="872832"/>
                  </a:lnTo>
                  <a:lnTo>
                    <a:pt x="110303" y="909322"/>
                  </a:lnTo>
                  <a:lnTo>
                    <a:pt x="137616" y="943740"/>
                  </a:lnTo>
                  <a:lnTo>
                    <a:pt x="167444" y="975936"/>
                  </a:lnTo>
                  <a:lnTo>
                    <a:pt x="199640" y="1005764"/>
                  </a:lnTo>
                  <a:lnTo>
                    <a:pt x="234058" y="1033077"/>
                  </a:lnTo>
                  <a:lnTo>
                    <a:pt x="270548" y="1057728"/>
                  </a:lnTo>
                  <a:lnTo>
                    <a:pt x="308966" y="1079569"/>
                  </a:lnTo>
                  <a:lnTo>
                    <a:pt x="349163" y="1098454"/>
                  </a:lnTo>
                  <a:lnTo>
                    <a:pt x="390992" y="1114235"/>
                  </a:lnTo>
                  <a:lnTo>
                    <a:pt x="434307" y="1126766"/>
                  </a:lnTo>
                  <a:lnTo>
                    <a:pt x="478959" y="1135898"/>
                  </a:lnTo>
                  <a:lnTo>
                    <a:pt x="524803" y="1141485"/>
                  </a:lnTo>
                  <a:lnTo>
                    <a:pt x="571690" y="1143380"/>
                  </a:lnTo>
                  <a:lnTo>
                    <a:pt x="618577" y="1141485"/>
                  </a:lnTo>
                  <a:lnTo>
                    <a:pt x="664421" y="1135898"/>
                  </a:lnTo>
                  <a:lnTo>
                    <a:pt x="709073" y="1126766"/>
                  </a:lnTo>
                  <a:lnTo>
                    <a:pt x="752388" y="1114235"/>
                  </a:lnTo>
                  <a:lnTo>
                    <a:pt x="794217" y="1098454"/>
                  </a:lnTo>
                  <a:lnTo>
                    <a:pt x="834414" y="1079569"/>
                  </a:lnTo>
                  <a:lnTo>
                    <a:pt x="872832" y="1057728"/>
                  </a:lnTo>
                  <a:lnTo>
                    <a:pt x="909322" y="1033077"/>
                  </a:lnTo>
                  <a:lnTo>
                    <a:pt x="943740" y="1005764"/>
                  </a:lnTo>
                  <a:lnTo>
                    <a:pt x="975936" y="975936"/>
                  </a:lnTo>
                  <a:lnTo>
                    <a:pt x="1005764" y="943740"/>
                  </a:lnTo>
                  <a:lnTo>
                    <a:pt x="1033077" y="909322"/>
                  </a:lnTo>
                  <a:lnTo>
                    <a:pt x="1057728" y="872832"/>
                  </a:lnTo>
                  <a:lnTo>
                    <a:pt x="1079569" y="834414"/>
                  </a:lnTo>
                  <a:lnTo>
                    <a:pt x="1098454" y="794217"/>
                  </a:lnTo>
                  <a:lnTo>
                    <a:pt x="1114235" y="752388"/>
                  </a:lnTo>
                  <a:lnTo>
                    <a:pt x="1126766" y="709073"/>
                  </a:lnTo>
                  <a:lnTo>
                    <a:pt x="1135898" y="664421"/>
                  </a:lnTo>
                  <a:lnTo>
                    <a:pt x="1141485" y="618577"/>
                  </a:lnTo>
                  <a:lnTo>
                    <a:pt x="1143380" y="571690"/>
                  </a:lnTo>
                  <a:lnTo>
                    <a:pt x="1141485" y="524803"/>
                  </a:lnTo>
                  <a:lnTo>
                    <a:pt x="1135898" y="478959"/>
                  </a:lnTo>
                  <a:lnTo>
                    <a:pt x="1126766" y="434307"/>
                  </a:lnTo>
                  <a:lnTo>
                    <a:pt x="1114235" y="390992"/>
                  </a:lnTo>
                  <a:lnTo>
                    <a:pt x="1098454" y="349163"/>
                  </a:lnTo>
                  <a:lnTo>
                    <a:pt x="1079569" y="308966"/>
                  </a:lnTo>
                  <a:lnTo>
                    <a:pt x="1057728" y="270548"/>
                  </a:lnTo>
                  <a:lnTo>
                    <a:pt x="1033077" y="234058"/>
                  </a:lnTo>
                  <a:lnTo>
                    <a:pt x="1005764" y="199640"/>
                  </a:lnTo>
                  <a:lnTo>
                    <a:pt x="975936" y="167444"/>
                  </a:lnTo>
                  <a:lnTo>
                    <a:pt x="943740" y="137616"/>
                  </a:lnTo>
                  <a:lnTo>
                    <a:pt x="909322" y="110303"/>
                  </a:lnTo>
                  <a:lnTo>
                    <a:pt x="872832" y="85652"/>
                  </a:lnTo>
                  <a:lnTo>
                    <a:pt x="834414" y="63811"/>
                  </a:lnTo>
                  <a:lnTo>
                    <a:pt x="794217" y="44926"/>
                  </a:lnTo>
                  <a:lnTo>
                    <a:pt x="752388" y="29145"/>
                  </a:lnTo>
                  <a:lnTo>
                    <a:pt x="709073" y="16614"/>
                  </a:lnTo>
                  <a:lnTo>
                    <a:pt x="664421" y="7482"/>
                  </a:lnTo>
                  <a:lnTo>
                    <a:pt x="618577" y="1895"/>
                  </a:lnTo>
                  <a:lnTo>
                    <a:pt x="571690" y="0"/>
                  </a:lnTo>
                  <a:close/>
                </a:path>
              </a:pathLst>
            </a:custGeom>
            <a:solidFill>
              <a:srgbClr val="77DD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2">
              <a:extLst>
                <a:ext uri="{FF2B5EF4-FFF2-40B4-BE49-F238E27FC236}">
                  <a16:creationId xmlns:a16="http://schemas.microsoft.com/office/drawing/2014/main" id="{6DF2599A-84C3-5C49-9463-1624B3A4DFFC}"/>
                </a:ext>
              </a:extLst>
            </p:cNvPr>
            <p:cNvSpPr/>
            <p:nvPr/>
          </p:nvSpPr>
          <p:spPr>
            <a:xfrm>
              <a:off x="10220402" y="7346744"/>
              <a:ext cx="216268" cy="12976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3">
              <a:extLst>
                <a:ext uri="{FF2B5EF4-FFF2-40B4-BE49-F238E27FC236}">
                  <a16:creationId xmlns:a16="http://schemas.microsoft.com/office/drawing/2014/main" id="{A710F990-B0C7-6448-898C-71B32544FE50}"/>
                </a:ext>
              </a:extLst>
            </p:cNvPr>
            <p:cNvSpPr/>
            <p:nvPr/>
          </p:nvSpPr>
          <p:spPr>
            <a:xfrm>
              <a:off x="10155523" y="6869651"/>
              <a:ext cx="648970" cy="671830"/>
            </a:xfrm>
            <a:custGeom>
              <a:avLst/>
              <a:gdLst/>
              <a:ahLst/>
              <a:cxnLst/>
              <a:rect l="l" t="t" r="r" b="b"/>
              <a:pathLst>
                <a:path w="648970" h="671829">
                  <a:moveTo>
                    <a:pt x="67525" y="0"/>
                  </a:moveTo>
                  <a:lnTo>
                    <a:pt x="31623" y="78194"/>
                  </a:lnTo>
                  <a:lnTo>
                    <a:pt x="24327" y="134502"/>
                  </a:lnTo>
                  <a:lnTo>
                    <a:pt x="21938" y="187158"/>
                  </a:lnTo>
                  <a:lnTo>
                    <a:pt x="24409" y="235521"/>
                  </a:lnTo>
                  <a:lnTo>
                    <a:pt x="24499" y="236702"/>
                  </a:lnTo>
                  <a:lnTo>
                    <a:pt x="31879" y="282583"/>
                  </a:lnTo>
                  <a:lnTo>
                    <a:pt x="44208" y="325884"/>
                  </a:lnTo>
                  <a:lnTo>
                    <a:pt x="61442" y="366598"/>
                  </a:lnTo>
                  <a:lnTo>
                    <a:pt x="36004" y="393170"/>
                  </a:lnTo>
                  <a:lnTo>
                    <a:pt x="16643" y="424675"/>
                  </a:lnTo>
                  <a:lnTo>
                    <a:pt x="4321" y="460170"/>
                  </a:lnTo>
                  <a:lnTo>
                    <a:pt x="0" y="498716"/>
                  </a:lnTo>
                  <a:lnTo>
                    <a:pt x="6179" y="544711"/>
                  </a:lnTo>
                  <a:lnTo>
                    <a:pt x="23620" y="586043"/>
                  </a:lnTo>
                  <a:lnTo>
                    <a:pt x="50673" y="621061"/>
                  </a:lnTo>
                  <a:lnTo>
                    <a:pt x="85688" y="648117"/>
                  </a:lnTo>
                  <a:lnTo>
                    <a:pt x="127017" y="665560"/>
                  </a:lnTo>
                  <a:lnTo>
                    <a:pt x="173012" y="671741"/>
                  </a:lnTo>
                  <a:lnTo>
                    <a:pt x="219007" y="665560"/>
                  </a:lnTo>
                  <a:lnTo>
                    <a:pt x="260339" y="648117"/>
                  </a:lnTo>
                  <a:lnTo>
                    <a:pt x="285749" y="628484"/>
                  </a:lnTo>
                  <a:lnTo>
                    <a:pt x="173012" y="628484"/>
                  </a:lnTo>
                  <a:lnTo>
                    <a:pt x="122551" y="618270"/>
                  </a:lnTo>
                  <a:lnTo>
                    <a:pt x="81302" y="590432"/>
                  </a:lnTo>
                  <a:lnTo>
                    <a:pt x="53468" y="549178"/>
                  </a:lnTo>
                  <a:lnTo>
                    <a:pt x="43256" y="498716"/>
                  </a:lnTo>
                  <a:lnTo>
                    <a:pt x="53468" y="448256"/>
                  </a:lnTo>
                  <a:lnTo>
                    <a:pt x="81302" y="407006"/>
                  </a:lnTo>
                  <a:lnTo>
                    <a:pt x="122551" y="379172"/>
                  </a:lnTo>
                  <a:lnTo>
                    <a:pt x="173012" y="368960"/>
                  </a:lnTo>
                  <a:lnTo>
                    <a:pt x="285756" y="368960"/>
                  </a:lnTo>
                  <a:lnTo>
                    <a:pt x="260339" y="349324"/>
                  </a:lnTo>
                  <a:lnTo>
                    <a:pt x="245384" y="343014"/>
                  </a:lnTo>
                  <a:lnTo>
                    <a:pt x="97955" y="343014"/>
                  </a:lnTo>
                  <a:lnTo>
                    <a:pt x="82517" y="304887"/>
                  </a:lnTo>
                  <a:lnTo>
                    <a:pt x="71877" y="264280"/>
                  </a:lnTo>
                  <a:lnTo>
                    <a:pt x="66030" y="220772"/>
                  </a:lnTo>
                  <a:lnTo>
                    <a:pt x="64973" y="173941"/>
                  </a:lnTo>
                  <a:lnTo>
                    <a:pt x="68703" y="123368"/>
                  </a:lnTo>
                  <a:lnTo>
                    <a:pt x="77216" y="68630"/>
                  </a:lnTo>
                  <a:lnTo>
                    <a:pt x="138350" y="68630"/>
                  </a:lnTo>
                  <a:lnTo>
                    <a:pt x="113601" y="44176"/>
                  </a:lnTo>
                  <a:lnTo>
                    <a:pt x="81114" y="8635"/>
                  </a:lnTo>
                  <a:lnTo>
                    <a:pt x="75755" y="2552"/>
                  </a:lnTo>
                  <a:lnTo>
                    <a:pt x="67525" y="0"/>
                  </a:lnTo>
                  <a:close/>
                </a:path>
                <a:path w="648970" h="671829">
                  <a:moveTo>
                    <a:pt x="285756" y="368960"/>
                  </a:moveTo>
                  <a:lnTo>
                    <a:pt x="173012" y="368960"/>
                  </a:lnTo>
                  <a:lnTo>
                    <a:pt x="223474" y="379172"/>
                  </a:lnTo>
                  <a:lnTo>
                    <a:pt x="264728" y="407006"/>
                  </a:lnTo>
                  <a:lnTo>
                    <a:pt x="292566" y="448256"/>
                  </a:lnTo>
                  <a:lnTo>
                    <a:pt x="302780" y="498716"/>
                  </a:lnTo>
                  <a:lnTo>
                    <a:pt x="292566" y="549178"/>
                  </a:lnTo>
                  <a:lnTo>
                    <a:pt x="264728" y="590432"/>
                  </a:lnTo>
                  <a:lnTo>
                    <a:pt x="223474" y="618270"/>
                  </a:lnTo>
                  <a:lnTo>
                    <a:pt x="173012" y="628484"/>
                  </a:lnTo>
                  <a:lnTo>
                    <a:pt x="285749" y="628484"/>
                  </a:lnTo>
                  <a:lnTo>
                    <a:pt x="295357" y="621061"/>
                  </a:lnTo>
                  <a:lnTo>
                    <a:pt x="322413" y="586043"/>
                  </a:lnTo>
                  <a:lnTo>
                    <a:pt x="339855" y="544711"/>
                  </a:lnTo>
                  <a:lnTo>
                    <a:pt x="346036" y="498716"/>
                  </a:lnTo>
                  <a:lnTo>
                    <a:pt x="339855" y="452721"/>
                  </a:lnTo>
                  <a:lnTo>
                    <a:pt x="322413" y="411392"/>
                  </a:lnTo>
                  <a:lnTo>
                    <a:pt x="295357" y="376377"/>
                  </a:lnTo>
                  <a:lnTo>
                    <a:pt x="285756" y="368960"/>
                  </a:lnTo>
                  <a:close/>
                </a:path>
                <a:path w="648970" h="671829">
                  <a:moveTo>
                    <a:pt x="138350" y="68630"/>
                  </a:moveTo>
                  <a:lnTo>
                    <a:pt x="77216" y="68630"/>
                  </a:lnTo>
                  <a:lnTo>
                    <a:pt x="108323" y="100050"/>
                  </a:lnTo>
                  <a:lnTo>
                    <a:pt x="141736" y="130127"/>
                  </a:lnTo>
                  <a:lnTo>
                    <a:pt x="177715" y="158084"/>
                  </a:lnTo>
                  <a:lnTo>
                    <a:pt x="216521" y="183148"/>
                  </a:lnTo>
                  <a:lnTo>
                    <a:pt x="258415" y="204541"/>
                  </a:lnTo>
                  <a:lnTo>
                    <a:pt x="303657" y="221487"/>
                  </a:lnTo>
                  <a:lnTo>
                    <a:pt x="303085" y="227253"/>
                  </a:lnTo>
                  <a:lnTo>
                    <a:pt x="302911" y="230587"/>
                  </a:lnTo>
                  <a:lnTo>
                    <a:pt x="302789" y="239077"/>
                  </a:lnTo>
                  <a:lnTo>
                    <a:pt x="308953" y="284959"/>
                  </a:lnTo>
                  <a:lnTo>
                    <a:pt x="326374" y="326243"/>
                  </a:lnTo>
                  <a:lnTo>
                    <a:pt x="353396" y="361219"/>
                  </a:lnTo>
                  <a:lnTo>
                    <a:pt x="388373" y="388241"/>
                  </a:lnTo>
                  <a:lnTo>
                    <a:pt x="429657" y="405662"/>
                  </a:lnTo>
                  <a:lnTo>
                    <a:pt x="475602" y="411835"/>
                  </a:lnTo>
                  <a:lnTo>
                    <a:pt x="521548" y="405662"/>
                  </a:lnTo>
                  <a:lnTo>
                    <a:pt x="562834" y="388241"/>
                  </a:lnTo>
                  <a:lnTo>
                    <a:pt x="588287" y="368579"/>
                  </a:lnTo>
                  <a:lnTo>
                    <a:pt x="475602" y="368579"/>
                  </a:lnTo>
                  <a:lnTo>
                    <a:pt x="425214" y="358380"/>
                  </a:lnTo>
                  <a:lnTo>
                    <a:pt x="384025" y="330585"/>
                  </a:lnTo>
                  <a:lnTo>
                    <a:pt x="356233" y="289396"/>
                  </a:lnTo>
                  <a:lnTo>
                    <a:pt x="346049" y="239077"/>
                  </a:lnTo>
                  <a:lnTo>
                    <a:pt x="346147" y="235521"/>
                  </a:lnTo>
                  <a:lnTo>
                    <a:pt x="346265" y="234327"/>
                  </a:lnTo>
                  <a:lnTo>
                    <a:pt x="346392" y="231978"/>
                  </a:lnTo>
                  <a:lnTo>
                    <a:pt x="426791" y="231978"/>
                  </a:lnTo>
                  <a:lnTo>
                    <a:pt x="430641" y="226475"/>
                  </a:lnTo>
                  <a:lnTo>
                    <a:pt x="432511" y="218274"/>
                  </a:lnTo>
                  <a:lnTo>
                    <a:pt x="431099" y="209805"/>
                  </a:lnTo>
                  <a:lnTo>
                    <a:pt x="426700" y="202782"/>
                  </a:lnTo>
                  <a:lnTo>
                    <a:pt x="419988" y="197924"/>
                  </a:lnTo>
                  <a:lnTo>
                    <a:pt x="411632" y="195948"/>
                  </a:lnTo>
                  <a:lnTo>
                    <a:pt x="397175" y="195200"/>
                  </a:lnTo>
                  <a:lnTo>
                    <a:pt x="383054" y="193927"/>
                  </a:lnTo>
                  <a:lnTo>
                    <a:pt x="369252" y="192156"/>
                  </a:lnTo>
                  <a:lnTo>
                    <a:pt x="355752" y="189915"/>
                  </a:lnTo>
                  <a:lnTo>
                    <a:pt x="362018" y="179374"/>
                  </a:lnTo>
                  <a:lnTo>
                    <a:pt x="313563" y="179374"/>
                  </a:lnTo>
                  <a:lnTo>
                    <a:pt x="267021" y="161137"/>
                  </a:lnTo>
                  <a:lnTo>
                    <a:pt x="224218" y="137558"/>
                  </a:lnTo>
                  <a:lnTo>
                    <a:pt x="184689" y="109578"/>
                  </a:lnTo>
                  <a:lnTo>
                    <a:pt x="147971" y="78137"/>
                  </a:lnTo>
                  <a:lnTo>
                    <a:pt x="138350" y="68630"/>
                  </a:lnTo>
                  <a:close/>
                </a:path>
                <a:path w="648970" h="671829">
                  <a:moveTo>
                    <a:pt x="589801" y="109435"/>
                  </a:moveTo>
                  <a:lnTo>
                    <a:pt x="475602" y="109435"/>
                  </a:lnTo>
                  <a:lnTo>
                    <a:pt x="525991" y="119634"/>
                  </a:lnTo>
                  <a:lnTo>
                    <a:pt x="567185" y="147431"/>
                  </a:lnTo>
                  <a:lnTo>
                    <a:pt x="594981" y="188624"/>
                  </a:lnTo>
                  <a:lnTo>
                    <a:pt x="605177" y="239001"/>
                  </a:lnTo>
                  <a:lnTo>
                    <a:pt x="594981" y="289396"/>
                  </a:lnTo>
                  <a:lnTo>
                    <a:pt x="567185" y="330585"/>
                  </a:lnTo>
                  <a:lnTo>
                    <a:pt x="525991" y="358380"/>
                  </a:lnTo>
                  <a:lnTo>
                    <a:pt x="475602" y="368579"/>
                  </a:lnTo>
                  <a:lnTo>
                    <a:pt x="588287" y="368579"/>
                  </a:lnTo>
                  <a:lnTo>
                    <a:pt x="597814" y="361219"/>
                  </a:lnTo>
                  <a:lnTo>
                    <a:pt x="624839" y="326243"/>
                  </a:lnTo>
                  <a:lnTo>
                    <a:pt x="642262" y="284959"/>
                  </a:lnTo>
                  <a:lnTo>
                    <a:pt x="648428" y="239077"/>
                  </a:lnTo>
                  <a:lnTo>
                    <a:pt x="647932" y="225711"/>
                  </a:lnTo>
                  <a:lnTo>
                    <a:pt x="640664" y="187617"/>
                  </a:lnTo>
                  <a:lnTo>
                    <a:pt x="618921" y="142379"/>
                  </a:lnTo>
                  <a:lnTo>
                    <a:pt x="594845" y="113908"/>
                  </a:lnTo>
                  <a:lnTo>
                    <a:pt x="589801" y="109435"/>
                  </a:lnTo>
                  <a:close/>
                </a:path>
                <a:path w="648970" h="671829">
                  <a:moveTo>
                    <a:pt x="426791" y="231978"/>
                  </a:moveTo>
                  <a:lnTo>
                    <a:pt x="346392" y="231978"/>
                  </a:lnTo>
                  <a:lnTo>
                    <a:pt x="353593" y="233349"/>
                  </a:lnTo>
                  <a:lnTo>
                    <a:pt x="360921" y="234518"/>
                  </a:lnTo>
                  <a:lnTo>
                    <a:pt x="368363" y="235521"/>
                  </a:lnTo>
                  <a:lnTo>
                    <a:pt x="368160" y="236702"/>
                  </a:lnTo>
                  <a:lnTo>
                    <a:pt x="367770" y="237520"/>
                  </a:lnTo>
                  <a:lnTo>
                    <a:pt x="367667" y="239077"/>
                  </a:lnTo>
                  <a:lnTo>
                    <a:pt x="376150" y="280980"/>
                  </a:lnTo>
                  <a:lnTo>
                    <a:pt x="399310" y="315298"/>
                  </a:lnTo>
                  <a:lnTo>
                    <a:pt x="433628" y="338454"/>
                  </a:lnTo>
                  <a:lnTo>
                    <a:pt x="475602" y="346951"/>
                  </a:lnTo>
                  <a:lnTo>
                    <a:pt x="517574" y="338454"/>
                  </a:lnTo>
                  <a:lnTo>
                    <a:pt x="551888" y="315298"/>
                  </a:lnTo>
                  <a:lnTo>
                    <a:pt x="559717" y="303695"/>
                  </a:lnTo>
                  <a:lnTo>
                    <a:pt x="475602" y="303695"/>
                  </a:lnTo>
                  <a:lnTo>
                    <a:pt x="450452" y="298603"/>
                  </a:lnTo>
                  <a:lnTo>
                    <a:pt x="429891" y="284726"/>
                  </a:lnTo>
                  <a:lnTo>
                    <a:pt x="416079" y="264280"/>
                  </a:lnTo>
                  <a:lnTo>
                    <a:pt x="410921" y="239077"/>
                  </a:lnTo>
                  <a:lnTo>
                    <a:pt x="419220" y="237520"/>
                  </a:lnTo>
                  <a:lnTo>
                    <a:pt x="426009" y="233095"/>
                  </a:lnTo>
                  <a:lnTo>
                    <a:pt x="426791" y="231978"/>
                  </a:lnTo>
                  <a:close/>
                </a:path>
                <a:path w="648970" h="671829">
                  <a:moveTo>
                    <a:pt x="173012" y="325704"/>
                  </a:moveTo>
                  <a:lnTo>
                    <a:pt x="153115" y="326865"/>
                  </a:lnTo>
                  <a:lnTo>
                    <a:pt x="133902" y="330244"/>
                  </a:lnTo>
                  <a:lnTo>
                    <a:pt x="115479" y="335680"/>
                  </a:lnTo>
                  <a:lnTo>
                    <a:pt x="97955" y="343014"/>
                  </a:lnTo>
                  <a:lnTo>
                    <a:pt x="245384" y="343014"/>
                  </a:lnTo>
                  <a:lnTo>
                    <a:pt x="219007" y="331884"/>
                  </a:lnTo>
                  <a:lnTo>
                    <a:pt x="173012" y="325704"/>
                  </a:lnTo>
                  <a:close/>
                </a:path>
                <a:path w="648970" h="671829">
                  <a:moveTo>
                    <a:pt x="561924" y="217385"/>
                  </a:moveTo>
                  <a:lnTo>
                    <a:pt x="553497" y="219084"/>
                  </a:lnTo>
                  <a:lnTo>
                    <a:pt x="546623" y="223716"/>
                  </a:lnTo>
                  <a:lnTo>
                    <a:pt x="541993" y="230587"/>
                  </a:lnTo>
                  <a:lnTo>
                    <a:pt x="535204" y="264159"/>
                  </a:lnTo>
                  <a:lnTo>
                    <a:pt x="521327" y="284726"/>
                  </a:lnTo>
                  <a:lnTo>
                    <a:pt x="500728" y="298609"/>
                  </a:lnTo>
                  <a:lnTo>
                    <a:pt x="475602" y="303695"/>
                  </a:lnTo>
                  <a:lnTo>
                    <a:pt x="559717" y="303695"/>
                  </a:lnTo>
                  <a:lnTo>
                    <a:pt x="575043" y="280980"/>
                  </a:lnTo>
                  <a:lnTo>
                    <a:pt x="583539" y="239001"/>
                  </a:lnTo>
                  <a:lnTo>
                    <a:pt x="581842" y="230587"/>
                  </a:lnTo>
                  <a:lnTo>
                    <a:pt x="577213" y="223716"/>
                  </a:lnTo>
                  <a:lnTo>
                    <a:pt x="570343" y="219084"/>
                  </a:lnTo>
                  <a:lnTo>
                    <a:pt x="561924" y="217385"/>
                  </a:lnTo>
                  <a:close/>
                </a:path>
                <a:path w="648970" h="671829">
                  <a:moveTo>
                    <a:pt x="475602" y="66179"/>
                  </a:moveTo>
                  <a:lnTo>
                    <a:pt x="416179" y="76666"/>
                  </a:lnTo>
                  <a:lnTo>
                    <a:pt x="365671" y="105651"/>
                  </a:lnTo>
                  <a:lnTo>
                    <a:pt x="332295" y="142379"/>
                  </a:lnTo>
                  <a:lnTo>
                    <a:pt x="313563" y="179374"/>
                  </a:lnTo>
                  <a:lnTo>
                    <a:pt x="362018" y="179374"/>
                  </a:lnTo>
                  <a:lnTo>
                    <a:pt x="375057" y="157441"/>
                  </a:lnTo>
                  <a:lnTo>
                    <a:pt x="402675" y="131987"/>
                  </a:lnTo>
                  <a:lnTo>
                    <a:pt x="436794" y="115377"/>
                  </a:lnTo>
                  <a:lnTo>
                    <a:pt x="475602" y="109435"/>
                  </a:lnTo>
                  <a:lnTo>
                    <a:pt x="589801" y="109435"/>
                  </a:lnTo>
                  <a:lnTo>
                    <a:pt x="585533" y="105651"/>
                  </a:lnTo>
                  <a:lnTo>
                    <a:pt x="561629" y="89078"/>
                  </a:lnTo>
                  <a:lnTo>
                    <a:pt x="535030" y="76666"/>
                  </a:lnTo>
                  <a:lnTo>
                    <a:pt x="506200" y="68878"/>
                  </a:lnTo>
                  <a:lnTo>
                    <a:pt x="475602" y="66179"/>
                  </a:lnTo>
                  <a:close/>
                </a:path>
              </a:pathLst>
            </a:custGeom>
            <a:solidFill>
              <a:srgbClr val="E344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749C6E1-A6D4-5E4E-BB42-4DAEC1E0772A}"/>
              </a:ext>
            </a:extLst>
          </p:cNvPr>
          <p:cNvGrpSpPr/>
          <p:nvPr/>
        </p:nvGrpSpPr>
        <p:grpSpPr>
          <a:xfrm>
            <a:off x="6391359" y="4059019"/>
            <a:ext cx="1025669" cy="1025669"/>
            <a:chOff x="12795068" y="836791"/>
            <a:chExt cx="1202690" cy="1202690"/>
          </a:xfrm>
        </p:grpSpPr>
        <p:sp>
          <p:nvSpPr>
            <p:cNvPr id="34" name="object 34">
              <a:extLst>
                <a:ext uri="{FF2B5EF4-FFF2-40B4-BE49-F238E27FC236}">
                  <a16:creationId xmlns:a16="http://schemas.microsoft.com/office/drawing/2014/main" id="{5435FF6F-596D-E340-A869-2A313EE88BA0}"/>
                </a:ext>
              </a:extLst>
            </p:cNvPr>
            <p:cNvSpPr/>
            <p:nvPr/>
          </p:nvSpPr>
          <p:spPr>
            <a:xfrm>
              <a:off x="12795068" y="836791"/>
              <a:ext cx="1202690" cy="1202690"/>
            </a:xfrm>
            <a:custGeom>
              <a:avLst/>
              <a:gdLst/>
              <a:ahLst/>
              <a:cxnLst/>
              <a:rect l="l" t="t" r="r" b="b"/>
              <a:pathLst>
                <a:path w="1202690" h="1202689">
                  <a:moveTo>
                    <a:pt x="601205" y="0"/>
                  </a:moveTo>
                  <a:lnTo>
                    <a:pt x="554222" y="1808"/>
                  </a:lnTo>
                  <a:lnTo>
                    <a:pt x="508228" y="7145"/>
                  </a:lnTo>
                  <a:lnTo>
                    <a:pt x="463356" y="15877"/>
                  </a:lnTo>
                  <a:lnTo>
                    <a:pt x="419741" y="27871"/>
                  </a:lnTo>
                  <a:lnTo>
                    <a:pt x="377515" y="42991"/>
                  </a:lnTo>
                  <a:lnTo>
                    <a:pt x="336813" y="61106"/>
                  </a:lnTo>
                  <a:lnTo>
                    <a:pt x="297768" y="82081"/>
                  </a:lnTo>
                  <a:lnTo>
                    <a:pt x="260514" y="105782"/>
                  </a:lnTo>
                  <a:lnTo>
                    <a:pt x="225185" y="132076"/>
                  </a:lnTo>
                  <a:lnTo>
                    <a:pt x="191913" y="160829"/>
                  </a:lnTo>
                  <a:lnTo>
                    <a:pt x="160834" y="191908"/>
                  </a:lnTo>
                  <a:lnTo>
                    <a:pt x="132080" y="225179"/>
                  </a:lnTo>
                  <a:lnTo>
                    <a:pt x="105785" y="260509"/>
                  </a:lnTo>
                  <a:lnTo>
                    <a:pt x="82083" y="297763"/>
                  </a:lnTo>
                  <a:lnTo>
                    <a:pt x="61108" y="336808"/>
                  </a:lnTo>
                  <a:lnTo>
                    <a:pt x="42993" y="377510"/>
                  </a:lnTo>
                  <a:lnTo>
                    <a:pt x="27872" y="419736"/>
                  </a:lnTo>
                  <a:lnTo>
                    <a:pt x="15878" y="463352"/>
                  </a:lnTo>
                  <a:lnTo>
                    <a:pt x="7146" y="508225"/>
                  </a:lnTo>
                  <a:lnTo>
                    <a:pt x="1808" y="554220"/>
                  </a:lnTo>
                  <a:lnTo>
                    <a:pt x="0" y="601205"/>
                  </a:lnTo>
                  <a:lnTo>
                    <a:pt x="1808" y="648189"/>
                  </a:lnTo>
                  <a:lnTo>
                    <a:pt x="7146" y="694185"/>
                  </a:lnTo>
                  <a:lnTo>
                    <a:pt x="15878" y="739057"/>
                  </a:lnTo>
                  <a:lnTo>
                    <a:pt x="27872" y="782673"/>
                  </a:lnTo>
                  <a:lnTo>
                    <a:pt x="42993" y="824899"/>
                  </a:lnTo>
                  <a:lnTo>
                    <a:pt x="61108" y="865602"/>
                  </a:lnTo>
                  <a:lnTo>
                    <a:pt x="82083" y="904647"/>
                  </a:lnTo>
                  <a:lnTo>
                    <a:pt x="105785" y="941901"/>
                  </a:lnTo>
                  <a:lnTo>
                    <a:pt x="132080" y="977230"/>
                  </a:lnTo>
                  <a:lnTo>
                    <a:pt x="160834" y="1010501"/>
                  </a:lnTo>
                  <a:lnTo>
                    <a:pt x="191913" y="1041580"/>
                  </a:lnTo>
                  <a:lnTo>
                    <a:pt x="225185" y="1070334"/>
                  </a:lnTo>
                  <a:lnTo>
                    <a:pt x="260514" y="1096628"/>
                  </a:lnTo>
                  <a:lnTo>
                    <a:pt x="297768" y="1120329"/>
                  </a:lnTo>
                  <a:lnTo>
                    <a:pt x="336813" y="1141304"/>
                  </a:lnTo>
                  <a:lnTo>
                    <a:pt x="377515" y="1159418"/>
                  </a:lnTo>
                  <a:lnTo>
                    <a:pt x="419741" y="1174539"/>
                  </a:lnTo>
                  <a:lnTo>
                    <a:pt x="463356" y="1186532"/>
                  </a:lnTo>
                  <a:lnTo>
                    <a:pt x="508228" y="1195264"/>
                  </a:lnTo>
                  <a:lnTo>
                    <a:pt x="554222" y="1200601"/>
                  </a:lnTo>
                  <a:lnTo>
                    <a:pt x="601205" y="1202410"/>
                  </a:lnTo>
                  <a:lnTo>
                    <a:pt x="648189" y="1200601"/>
                  </a:lnTo>
                  <a:lnTo>
                    <a:pt x="694185" y="1195264"/>
                  </a:lnTo>
                  <a:lnTo>
                    <a:pt x="739057" y="1186532"/>
                  </a:lnTo>
                  <a:lnTo>
                    <a:pt x="782673" y="1174539"/>
                  </a:lnTo>
                  <a:lnTo>
                    <a:pt x="824899" y="1159418"/>
                  </a:lnTo>
                  <a:lnTo>
                    <a:pt x="865602" y="1141304"/>
                  </a:lnTo>
                  <a:lnTo>
                    <a:pt x="904647" y="1120329"/>
                  </a:lnTo>
                  <a:lnTo>
                    <a:pt x="941901" y="1096628"/>
                  </a:lnTo>
                  <a:lnTo>
                    <a:pt x="977230" y="1070334"/>
                  </a:lnTo>
                  <a:lnTo>
                    <a:pt x="1010501" y="1041580"/>
                  </a:lnTo>
                  <a:lnTo>
                    <a:pt x="1041580" y="1010501"/>
                  </a:lnTo>
                  <a:lnTo>
                    <a:pt x="1070334" y="977230"/>
                  </a:lnTo>
                  <a:lnTo>
                    <a:pt x="1096628" y="941901"/>
                  </a:lnTo>
                  <a:lnTo>
                    <a:pt x="1120329" y="904647"/>
                  </a:lnTo>
                  <a:lnTo>
                    <a:pt x="1141304" y="865602"/>
                  </a:lnTo>
                  <a:lnTo>
                    <a:pt x="1159418" y="824899"/>
                  </a:lnTo>
                  <a:lnTo>
                    <a:pt x="1174539" y="782673"/>
                  </a:lnTo>
                  <a:lnTo>
                    <a:pt x="1186532" y="739057"/>
                  </a:lnTo>
                  <a:lnTo>
                    <a:pt x="1195264" y="694185"/>
                  </a:lnTo>
                  <a:lnTo>
                    <a:pt x="1200601" y="648189"/>
                  </a:lnTo>
                  <a:lnTo>
                    <a:pt x="1202410" y="601205"/>
                  </a:lnTo>
                  <a:lnTo>
                    <a:pt x="1200601" y="554220"/>
                  </a:lnTo>
                  <a:lnTo>
                    <a:pt x="1195264" y="508225"/>
                  </a:lnTo>
                  <a:lnTo>
                    <a:pt x="1186532" y="463352"/>
                  </a:lnTo>
                  <a:lnTo>
                    <a:pt x="1174539" y="419736"/>
                  </a:lnTo>
                  <a:lnTo>
                    <a:pt x="1159418" y="377510"/>
                  </a:lnTo>
                  <a:lnTo>
                    <a:pt x="1141304" y="336808"/>
                  </a:lnTo>
                  <a:lnTo>
                    <a:pt x="1120329" y="297763"/>
                  </a:lnTo>
                  <a:lnTo>
                    <a:pt x="1096628" y="260509"/>
                  </a:lnTo>
                  <a:lnTo>
                    <a:pt x="1070334" y="225179"/>
                  </a:lnTo>
                  <a:lnTo>
                    <a:pt x="1041580" y="191908"/>
                  </a:lnTo>
                  <a:lnTo>
                    <a:pt x="1010501" y="160829"/>
                  </a:lnTo>
                  <a:lnTo>
                    <a:pt x="977230" y="132076"/>
                  </a:lnTo>
                  <a:lnTo>
                    <a:pt x="941901" y="105782"/>
                  </a:lnTo>
                  <a:lnTo>
                    <a:pt x="904647" y="82081"/>
                  </a:lnTo>
                  <a:lnTo>
                    <a:pt x="865602" y="61106"/>
                  </a:lnTo>
                  <a:lnTo>
                    <a:pt x="824899" y="42991"/>
                  </a:lnTo>
                  <a:lnTo>
                    <a:pt x="782673" y="27871"/>
                  </a:lnTo>
                  <a:lnTo>
                    <a:pt x="739057" y="15877"/>
                  </a:lnTo>
                  <a:lnTo>
                    <a:pt x="694185" y="7145"/>
                  </a:lnTo>
                  <a:lnTo>
                    <a:pt x="648189" y="1808"/>
                  </a:lnTo>
                  <a:lnTo>
                    <a:pt x="601205" y="0"/>
                  </a:lnTo>
                  <a:close/>
                </a:path>
              </a:pathLst>
            </a:custGeom>
            <a:solidFill>
              <a:srgbClr val="E17C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>
              <a:extLst>
                <a:ext uri="{FF2B5EF4-FFF2-40B4-BE49-F238E27FC236}">
                  <a16:creationId xmlns:a16="http://schemas.microsoft.com/office/drawing/2014/main" id="{9360D49D-7B3D-6849-AB28-45737E031402}"/>
                </a:ext>
              </a:extLst>
            </p:cNvPr>
            <p:cNvSpPr/>
            <p:nvPr/>
          </p:nvSpPr>
          <p:spPr>
            <a:xfrm>
              <a:off x="13281846" y="1169780"/>
              <a:ext cx="102730" cy="10273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>
              <a:extLst>
                <a:ext uri="{FF2B5EF4-FFF2-40B4-BE49-F238E27FC236}">
                  <a16:creationId xmlns:a16="http://schemas.microsoft.com/office/drawing/2014/main" id="{2113A92A-BF51-A343-BADD-BCECBA862616}"/>
                </a:ext>
              </a:extLst>
            </p:cNvPr>
            <p:cNvSpPr/>
            <p:nvPr/>
          </p:nvSpPr>
          <p:spPr>
            <a:xfrm>
              <a:off x="13076390" y="1087603"/>
              <a:ext cx="656590" cy="657860"/>
            </a:xfrm>
            <a:custGeom>
              <a:avLst/>
              <a:gdLst/>
              <a:ahLst/>
              <a:cxnLst/>
              <a:rect l="l" t="t" r="r" b="b"/>
              <a:pathLst>
                <a:path w="656590" h="657860">
                  <a:moveTo>
                    <a:pt x="195186" y="0"/>
                  </a:moveTo>
                  <a:lnTo>
                    <a:pt x="150488" y="5163"/>
                  </a:lnTo>
                  <a:lnTo>
                    <a:pt x="109426" y="19867"/>
                  </a:lnTo>
                  <a:lnTo>
                    <a:pt x="73182" y="42931"/>
                  </a:lnTo>
                  <a:lnTo>
                    <a:pt x="42936" y="73174"/>
                  </a:lnTo>
                  <a:lnTo>
                    <a:pt x="19870" y="109416"/>
                  </a:lnTo>
                  <a:lnTo>
                    <a:pt x="5164" y="150476"/>
                  </a:lnTo>
                  <a:lnTo>
                    <a:pt x="0" y="195173"/>
                  </a:lnTo>
                  <a:lnTo>
                    <a:pt x="3689" y="232927"/>
                  </a:lnTo>
                  <a:lnTo>
                    <a:pt x="14273" y="268222"/>
                  </a:lnTo>
                  <a:lnTo>
                    <a:pt x="31027" y="300381"/>
                  </a:lnTo>
                  <a:lnTo>
                    <a:pt x="53225" y="328726"/>
                  </a:lnTo>
                  <a:lnTo>
                    <a:pt x="31027" y="357070"/>
                  </a:lnTo>
                  <a:lnTo>
                    <a:pt x="14273" y="389224"/>
                  </a:lnTo>
                  <a:lnTo>
                    <a:pt x="3689" y="424515"/>
                  </a:lnTo>
                  <a:lnTo>
                    <a:pt x="0" y="462267"/>
                  </a:lnTo>
                  <a:lnTo>
                    <a:pt x="5164" y="506965"/>
                  </a:lnTo>
                  <a:lnTo>
                    <a:pt x="19870" y="548027"/>
                  </a:lnTo>
                  <a:lnTo>
                    <a:pt x="42936" y="584271"/>
                  </a:lnTo>
                  <a:lnTo>
                    <a:pt x="73182" y="614517"/>
                  </a:lnTo>
                  <a:lnTo>
                    <a:pt x="109426" y="637583"/>
                  </a:lnTo>
                  <a:lnTo>
                    <a:pt x="150488" y="652289"/>
                  </a:lnTo>
                  <a:lnTo>
                    <a:pt x="195186" y="657453"/>
                  </a:lnTo>
                  <a:lnTo>
                    <a:pt x="246425" y="650619"/>
                  </a:lnTo>
                  <a:lnTo>
                    <a:pt x="292567" y="631328"/>
                  </a:lnTo>
                  <a:lnTo>
                    <a:pt x="312201" y="616356"/>
                  </a:lnTo>
                  <a:lnTo>
                    <a:pt x="195186" y="616356"/>
                  </a:lnTo>
                  <a:lnTo>
                    <a:pt x="146530" y="608488"/>
                  </a:lnTo>
                  <a:lnTo>
                    <a:pt x="104237" y="586590"/>
                  </a:lnTo>
                  <a:lnTo>
                    <a:pt x="70863" y="553216"/>
                  </a:lnTo>
                  <a:lnTo>
                    <a:pt x="48964" y="510923"/>
                  </a:lnTo>
                  <a:lnTo>
                    <a:pt x="41097" y="462267"/>
                  </a:lnTo>
                  <a:lnTo>
                    <a:pt x="48964" y="413611"/>
                  </a:lnTo>
                  <a:lnTo>
                    <a:pt x="70863" y="371318"/>
                  </a:lnTo>
                  <a:lnTo>
                    <a:pt x="104237" y="337944"/>
                  </a:lnTo>
                  <a:lnTo>
                    <a:pt x="146530" y="316045"/>
                  </a:lnTo>
                  <a:lnTo>
                    <a:pt x="195186" y="308178"/>
                  </a:lnTo>
                  <a:lnTo>
                    <a:pt x="314450" y="308178"/>
                  </a:lnTo>
                  <a:lnTo>
                    <a:pt x="311873" y="306184"/>
                  </a:lnTo>
                  <a:lnTo>
                    <a:pt x="313125" y="301866"/>
                  </a:lnTo>
                  <a:lnTo>
                    <a:pt x="84251" y="301866"/>
                  </a:lnTo>
                  <a:lnTo>
                    <a:pt x="66262" y="279328"/>
                  </a:lnTo>
                  <a:lnTo>
                    <a:pt x="52678" y="253658"/>
                  </a:lnTo>
                  <a:lnTo>
                    <a:pt x="44091" y="225419"/>
                  </a:lnTo>
                  <a:lnTo>
                    <a:pt x="41097" y="195173"/>
                  </a:lnTo>
                  <a:lnTo>
                    <a:pt x="48974" y="146504"/>
                  </a:lnTo>
                  <a:lnTo>
                    <a:pt x="70863" y="104230"/>
                  </a:lnTo>
                  <a:lnTo>
                    <a:pt x="104237" y="70854"/>
                  </a:lnTo>
                  <a:lnTo>
                    <a:pt x="146530" y="48953"/>
                  </a:lnTo>
                  <a:lnTo>
                    <a:pt x="195186" y="41084"/>
                  </a:lnTo>
                  <a:lnTo>
                    <a:pt x="313527" y="41084"/>
                  </a:lnTo>
                  <a:lnTo>
                    <a:pt x="283441" y="21144"/>
                  </a:lnTo>
                  <a:lnTo>
                    <a:pt x="241281" y="5503"/>
                  </a:lnTo>
                  <a:lnTo>
                    <a:pt x="195186" y="0"/>
                  </a:lnTo>
                  <a:close/>
                </a:path>
                <a:path w="656590" h="657860">
                  <a:moveTo>
                    <a:pt x="314450" y="308178"/>
                  </a:moveTo>
                  <a:lnTo>
                    <a:pt x="195186" y="308178"/>
                  </a:lnTo>
                  <a:lnTo>
                    <a:pt x="243837" y="316045"/>
                  </a:lnTo>
                  <a:lnTo>
                    <a:pt x="286129" y="337944"/>
                  </a:lnTo>
                  <a:lnTo>
                    <a:pt x="319505" y="371318"/>
                  </a:lnTo>
                  <a:lnTo>
                    <a:pt x="341406" y="413611"/>
                  </a:lnTo>
                  <a:lnTo>
                    <a:pt x="349275" y="462267"/>
                  </a:lnTo>
                  <a:lnTo>
                    <a:pt x="341406" y="510923"/>
                  </a:lnTo>
                  <a:lnTo>
                    <a:pt x="319505" y="553216"/>
                  </a:lnTo>
                  <a:lnTo>
                    <a:pt x="286129" y="586590"/>
                  </a:lnTo>
                  <a:lnTo>
                    <a:pt x="243837" y="608488"/>
                  </a:lnTo>
                  <a:lnTo>
                    <a:pt x="195186" y="616356"/>
                  </a:lnTo>
                  <a:lnTo>
                    <a:pt x="312201" y="616356"/>
                  </a:lnTo>
                  <a:lnTo>
                    <a:pt x="331815" y="601399"/>
                  </a:lnTo>
                  <a:lnTo>
                    <a:pt x="362371" y="562646"/>
                  </a:lnTo>
                  <a:lnTo>
                    <a:pt x="382435" y="516890"/>
                  </a:lnTo>
                  <a:lnTo>
                    <a:pt x="541352" y="516890"/>
                  </a:lnTo>
                  <a:lnTo>
                    <a:pt x="569707" y="501989"/>
                  </a:lnTo>
                  <a:lnTo>
                    <a:pt x="582576" y="491478"/>
                  </a:lnTo>
                  <a:lnTo>
                    <a:pt x="483941" y="491478"/>
                  </a:lnTo>
                  <a:lnTo>
                    <a:pt x="435775" y="490702"/>
                  </a:lnTo>
                  <a:lnTo>
                    <a:pt x="389724" y="474916"/>
                  </a:lnTo>
                  <a:lnTo>
                    <a:pt x="389991" y="470712"/>
                  </a:lnTo>
                  <a:lnTo>
                    <a:pt x="390331" y="466858"/>
                  </a:lnTo>
                  <a:lnTo>
                    <a:pt x="390359" y="458470"/>
                  </a:lnTo>
                  <a:lnTo>
                    <a:pt x="390004" y="454748"/>
                  </a:lnTo>
                  <a:lnTo>
                    <a:pt x="389788" y="451002"/>
                  </a:lnTo>
                  <a:lnTo>
                    <a:pt x="532854" y="451002"/>
                  </a:lnTo>
                  <a:lnTo>
                    <a:pt x="541088" y="446738"/>
                  </a:lnTo>
                  <a:lnTo>
                    <a:pt x="556383" y="431444"/>
                  </a:lnTo>
                  <a:lnTo>
                    <a:pt x="462267" y="431444"/>
                  </a:lnTo>
                  <a:lnTo>
                    <a:pt x="426314" y="424168"/>
                  </a:lnTo>
                  <a:lnTo>
                    <a:pt x="396922" y="404339"/>
                  </a:lnTo>
                  <a:lnTo>
                    <a:pt x="377088" y="374951"/>
                  </a:lnTo>
                  <a:lnTo>
                    <a:pt x="368199" y="330995"/>
                  </a:lnTo>
                  <a:lnTo>
                    <a:pt x="364430" y="325399"/>
                  </a:lnTo>
                  <a:lnTo>
                    <a:pt x="334111" y="325399"/>
                  </a:lnTo>
                  <a:lnTo>
                    <a:pt x="328838" y="320278"/>
                  </a:lnTo>
                  <a:lnTo>
                    <a:pt x="323359" y="315382"/>
                  </a:lnTo>
                  <a:lnTo>
                    <a:pt x="317697" y="310690"/>
                  </a:lnTo>
                  <a:lnTo>
                    <a:pt x="314450" y="308178"/>
                  </a:lnTo>
                  <a:close/>
                </a:path>
                <a:path w="656590" h="657860">
                  <a:moveTo>
                    <a:pt x="541352" y="516890"/>
                  </a:moveTo>
                  <a:lnTo>
                    <a:pt x="382435" y="516890"/>
                  </a:lnTo>
                  <a:lnTo>
                    <a:pt x="401768" y="524357"/>
                  </a:lnTo>
                  <a:lnTo>
                    <a:pt x="421632" y="529742"/>
                  </a:lnTo>
                  <a:lnTo>
                    <a:pt x="441855" y="533002"/>
                  </a:lnTo>
                  <a:lnTo>
                    <a:pt x="462267" y="534098"/>
                  </a:lnTo>
                  <a:lnTo>
                    <a:pt x="499572" y="530531"/>
                  </a:lnTo>
                  <a:lnTo>
                    <a:pt x="535760" y="519828"/>
                  </a:lnTo>
                  <a:lnTo>
                    <a:pt x="541352" y="516890"/>
                  </a:lnTo>
                  <a:close/>
                </a:path>
                <a:path w="656590" h="657860">
                  <a:moveTo>
                    <a:pt x="579814" y="184962"/>
                  </a:moveTo>
                  <a:lnTo>
                    <a:pt x="462267" y="184962"/>
                  </a:lnTo>
                  <a:lnTo>
                    <a:pt x="491721" y="187779"/>
                  </a:lnTo>
                  <a:lnTo>
                    <a:pt x="520288" y="196229"/>
                  </a:lnTo>
                  <a:lnTo>
                    <a:pt x="571233" y="230022"/>
                  </a:lnTo>
                  <a:lnTo>
                    <a:pt x="600079" y="269996"/>
                  </a:lnTo>
                  <a:lnTo>
                    <a:pt x="614499" y="315382"/>
                  </a:lnTo>
                  <a:lnTo>
                    <a:pt x="614502" y="362596"/>
                  </a:lnTo>
                  <a:lnTo>
                    <a:pt x="600079" y="407993"/>
                  </a:lnTo>
                  <a:lnTo>
                    <a:pt x="571233" y="447967"/>
                  </a:lnTo>
                  <a:lnTo>
                    <a:pt x="530376" y="477236"/>
                  </a:lnTo>
                  <a:lnTo>
                    <a:pt x="483941" y="491478"/>
                  </a:lnTo>
                  <a:lnTo>
                    <a:pt x="582576" y="491478"/>
                  </a:lnTo>
                  <a:lnTo>
                    <a:pt x="600290" y="477012"/>
                  </a:lnTo>
                  <a:lnTo>
                    <a:pt x="628245" y="441753"/>
                  </a:lnTo>
                  <a:lnTo>
                    <a:pt x="646881" y="402320"/>
                  </a:lnTo>
                  <a:lnTo>
                    <a:pt x="656199" y="360381"/>
                  </a:lnTo>
                  <a:lnTo>
                    <a:pt x="656199" y="317607"/>
                  </a:lnTo>
                  <a:lnTo>
                    <a:pt x="646881" y="275669"/>
                  </a:lnTo>
                  <a:lnTo>
                    <a:pt x="628245" y="236235"/>
                  </a:lnTo>
                  <a:lnTo>
                    <a:pt x="600290" y="200977"/>
                  </a:lnTo>
                  <a:lnTo>
                    <a:pt x="579814" y="184962"/>
                  </a:lnTo>
                  <a:close/>
                </a:path>
                <a:path w="656590" h="657860">
                  <a:moveTo>
                    <a:pt x="532854" y="451002"/>
                  </a:moveTo>
                  <a:lnTo>
                    <a:pt x="389788" y="451002"/>
                  </a:lnTo>
                  <a:lnTo>
                    <a:pt x="406174" y="460090"/>
                  </a:lnTo>
                  <a:lnTo>
                    <a:pt x="423846" y="466858"/>
                  </a:lnTo>
                  <a:lnTo>
                    <a:pt x="442609" y="471083"/>
                  </a:lnTo>
                  <a:lnTo>
                    <a:pt x="462267" y="472541"/>
                  </a:lnTo>
                  <a:lnTo>
                    <a:pt x="504432" y="465721"/>
                  </a:lnTo>
                  <a:lnTo>
                    <a:pt x="532854" y="451002"/>
                  </a:lnTo>
                  <a:close/>
                </a:path>
                <a:path w="656590" h="657860">
                  <a:moveTo>
                    <a:pt x="575271" y="318452"/>
                  </a:moveTo>
                  <a:lnTo>
                    <a:pt x="567271" y="320064"/>
                  </a:lnTo>
                  <a:lnTo>
                    <a:pt x="560739" y="324464"/>
                  </a:lnTo>
                  <a:lnTo>
                    <a:pt x="556337" y="330995"/>
                  </a:lnTo>
                  <a:lnTo>
                    <a:pt x="547447" y="374951"/>
                  </a:lnTo>
                  <a:lnTo>
                    <a:pt x="527616" y="404339"/>
                  </a:lnTo>
                  <a:lnTo>
                    <a:pt x="498225" y="424168"/>
                  </a:lnTo>
                  <a:lnTo>
                    <a:pt x="462267" y="431444"/>
                  </a:lnTo>
                  <a:lnTo>
                    <a:pt x="556383" y="431444"/>
                  </a:lnTo>
                  <a:lnTo>
                    <a:pt x="570016" y="417812"/>
                  </a:lnTo>
                  <a:lnTo>
                    <a:pt x="588999" y="381160"/>
                  </a:lnTo>
                  <a:lnTo>
                    <a:pt x="595820" y="339001"/>
                  </a:lnTo>
                  <a:lnTo>
                    <a:pt x="594206" y="330995"/>
                  </a:lnTo>
                  <a:lnTo>
                    <a:pt x="589803" y="324464"/>
                  </a:lnTo>
                  <a:lnTo>
                    <a:pt x="583272" y="320064"/>
                  </a:lnTo>
                  <a:lnTo>
                    <a:pt x="575271" y="318452"/>
                  </a:lnTo>
                  <a:close/>
                </a:path>
                <a:path w="656590" h="657860">
                  <a:moveTo>
                    <a:pt x="349275" y="318452"/>
                  </a:moveTo>
                  <a:lnTo>
                    <a:pt x="343192" y="318452"/>
                  </a:lnTo>
                  <a:lnTo>
                    <a:pt x="337870" y="321195"/>
                  </a:lnTo>
                  <a:lnTo>
                    <a:pt x="334111" y="325399"/>
                  </a:lnTo>
                  <a:lnTo>
                    <a:pt x="364430" y="325399"/>
                  </a:lnTo>
                  <a:lnTo>
                    <a:pt x="363801" y="324464"/>
                  </a:lnTo>
                  <a:lnTo>
                    <a:pt x="357274" y="320064"/>
                  </a:lnTo>
                  <a:lnTo>
                    <a:pt x="349275" y="318452"/>
                  </a:lnTo>
                  <a:close/>
                </a:path>
                <a:path w="656590" h="657860">
                  <a:moveTo>
                    <a:pt x="115290" y="94742"/>
                  </a:moveTo>
                  <a:lnTo>
                    <a:pt x="84027" y="121110"/>
                  </a:lnTo>
                  <a:lnTo>
                    <a:pt x="64257" y="168895"/>
                  </a:lnTo>
                  <a:lnTo>
                    <a:pt x="61696" y="195173"/>
                  </a:lnTo>
                  <a:lnTo>
                    <a:pt x="64257" y="221452"/>
                  </a:lnTo>
                  <a:lnTo>
                    <a:pt x="84027" y="269241"/>
                  </a:lnTo>
                  <a:lnTo>
                    <a:pt x="101638" y="290372"/>
                  </a:lnTo>
                  <a:lnTo>
                    <a:pt x="102057" y="290779"/>
                  </a:lnTo>
                  <a:lnTo>
                    <a:pt x="95897" y="294132"/>
                  </a:lnTo>
                  <a:lnTo>
                    <a:pt x="89992" y="297891"/>
                  </a:lnTo>
                  <a:lnTo>
                    <a:pt x="84251" y="301866"/>
                  </a:lnTo>
                  <a:lnTo>
                    <a:pt x="313125" y="301866"/>
                  </a:lnTo>
                  <a:lnTo>
                    <a:pt x="317852" y="285554"/>
                  </a:lnTo>
                  <a:lnTo>
                    <a:pt x="323263" y="273494"/>
                  </a:lnTo>
                  <a:lnTo>
                    <a:pt x="146456" y="273494"/>
                  </a:lnTo>
                  <a:lnTo>
                    <a:pt x="140525" y="269798"/>
                  </a:lnTo>
                  <a:lnTo>
                    <a:pt x="109767" y="230605"/>
                  </a:lnTo>
                  <a:lnTo>
                    <a:pt x="102793" y="195173"/>
                  </a:lnTo>
                  <a:lnTo>
                    <a:pt x="104564" y="176978"/>
                  </a:lnTo>
                  <a:lnTo>
                    <a:pt x="109767" y="159751"/>
                  </a:lnTo>
                  <a:lnTo>
                    <a:pt x="118240" y="143893"/>
                  </a:lnTo>
                  <a:lnTo>
                    <a:pt x="129819" y="129806"/>
                  </a:lnTo>
                  <a:lnTo>
                    <a:pt x="134327" y="123011"/>
                  </a:lnTo>
                  <a:lnTo>
                    <a:pt x="135829" y="115284"/>
                  </a:lnTo>
                  <a:lnTo>
                    <a:pt x="134327" y="107557"/>
                  </a:lnTo>
                  <a:lnTo>
                    <a:pt x="129819" y="100761"/>
                  </a:lnTo>
                  <a:lnTo>
                    <a:pt x="123021" y="96246"/>
                  </a:lnTo>
                  <a:lnTo>
                    <a:pt x="115290" y="94742"/>
                  </a:lnTo>
                  <a:close/>
                </a:path>
                <a:path w="656590" h="657860">
                  <a:moveTo>
                    <a:pt x="195186" y="267093"/>
                  </a:moveTo>
                  <a:lnTo>
                    <a:pt x="182657" y="267525"/>
                  </a:lnTo>
                  <a:lnTo>
                    <a:pt x="170354" y="268779"/>
                  </a:lnTo>
                  <a:lnTo>
                    <a:pt x="158285" y="270790"/>
                  </a:lnTo>
                  <a:lnTo>
                    <a:pt x="146456" y="273494"/>
                  </a:lnTo>
                  <a:lnTo>
                    <a:pt x="243903" y="273494"/>
                  </a:lnTo>
                  <a:lnTo>
                    <a:pt x="232076" y="270790"/>
                  </a:lnTo>
                  <a:lnTo>
                    <a:pt x="220011" y="268779"/>
                  </a:lnTo>
                  <a:lnTo>
                    <a:pt x="207713" y="267525"/>
                  </a:lnTo>
                  <a:lnTo>
                    <a:pt x="195186" y="267093"/>
                  </a:lnTo>
                  <a:close/>
                </a:path>
                <a:path w="656590" h="657860">
                  <a:moveTo>
                    <a:pt x="272411" y="254858"/>
                  </a:moveTo>
                  <a:lnTo>
                    <a:pt x="266118" y="256620"/>
                  </a:lnTo>
                  <a:lnTo>
                    <a:pt x="260553" y="260540"/>
                  </a:lnTo>
                  <a:lnTo>
                    <a:pt x="255485" y="265607"/>
                  </a:lnTo>
                  <a:lnTo>
                    <a:pt x="249834" y="269798"/>
                  </a:lnTo>
                  <a:lnTo>
                    <a:pt x="243903" y="273494"/>
                  </a:lnTo>
                  <a:lnTo>
                    <a:pt x="323263" y="273494"/>
                  </a:lnTo>
                  <a:lnTo>
                    <a:pt x="326734" y="265760"/>
                  </a:lnTo>
                  <a:lnTo>
                    <a:pt x="331928" y="257568"/>
                  </a:lnTo>
                  <a:lnTo>
                    <a:pt x="285127" y="257568"/>
                  </a:lnTo>
                  <a:lnTo>
                    <a:pt x="278919" y="255195"/>
                  </a:lnTo>
                  <a:lnTo>
                    <a:pt x="272411" y="254858"/>
                  </a:lnTo>
                  <a:close/>
                </a:path>
                <a:path w="656590" h="657860">
                  <a:moveTo>
                    <a:pt x="313527" y="41084"/>
                  </a:moveTo>
                  <a:lnTo>
                    <a:pt x="195186" y="41084"/>
                  </a:lnTo>
                  <a:lnTo>
                    <a:pt x="241171" y="48093"/>
                  </a:lnTo>
                  <a:lnTo>
                    <a:pt x="281631" y="67692"/>
                  </a:lnTo>
                  <a:lnTo>
                    <a:pt x="314434" y="97742"/>
                  </a:lnTo>
                  <a:lnTo>
                    <a:pt x="337447" y="136102"/>
                  </a:lnTo>
                  <a:lnTo>
                    <a:pt x="348538" y="180632"/>
                  </a:lnTo>
                  <a:lnTo>
                    <a:pt x="342240" y="185305"/>
                  </a:lnTo>
                  <a:lnTo>
                    <a:pt x="336073" y="190228"/>
                  </a:lnTo>
                  <a:lnTo>
                    <a:pt x="301891" y="227906"/>
                  </a:lnTo>
                  <a:lnTo>
                    <a:pt x="285127" y="257568"/>
                  </a:lnTo>
                  <a:lnTo>
                    <a:pt x="331928" y="257568"/>
                  </a:lnTo>
                  <a:lnTo>
                    <a:pt x="338543" y="247137"/>
                  </a:lnTo>
                  <a:lnTo>
                    <a:pt x="353301" y="230022"/>
                  </a:lnTo>
                  <a:lnTo>
                    <a:pt x="377449" y="210310"/>
                  </a:lnTo>
                  <a:lnTo>
                    <a:pt x="404250" y="196229"/>
                  </a:lnTo>
                  <a:lnTo>
                    <a:pt x="432818" y="187779"/>
                  </a:lnTo>
                  <a:lnTo>
                    <a:pt x="462267" y="184962"/>
                  </a:lnTo>
                  <a:lnTo>
                    <a:pt x="579814" y="184962"/>
                  </a:lnTo>
                  <a:lnTo>
                    <a:pt x="562790" y="171648"/>
                  </a:lnTo>
                  <a:lnTo>
                    <a:pt x="534648" y="159042"/>
                  </a:lnTo>
                  <a:lnTo>
                    <a:pt x="386867" y="159042"/>
                  </a:lnTo>
                  <a:lnTo>
                    <a:pt x="373379" y="115872"/>
                  </a:lnTo>
                  <a:lnTo>
                    <a:pt x="350783" y="77631"/>
                  </a:lnTo>
                  <a:lnTo>
                    <a:pt x="320373" y="45621"/>
                  </a:lnTo>
                  <a:lnTo>
                    <a:pt x="313527" y="41084"/>
                  </a:lnTo>
                  <a:close/>
                </a:path>
                <a:path w="656590" h="657860">
                  <a:moveTo>
                    <a:pt x="476039" y="144420"/>
                  </a:moveTo>
                  <a:lnTo>
                    <a:pt x="430762" y="146504"/>
                  </a:lnTo>
                  <a:lnTo>
                    <a:pt x="386867" y="159042"/>
                  </a:lnTo>
                  <a:lnTo>
                    <a:pt x="534648" y="159042"/>
                  </a:lnTo>
                  <a:lnTo>
                    <a:pt x="520710" y="152798"/>
                  </a:lnTo>
                  <a:lnTo>
                    <a:pt x="476039" y="144420"/>
                  </a:lnTo>
                  <a:close/>
                </a:path>
              </a:pathLst>
            </a:custGeom>
            <a:solidFill>
              <a:srgbClr val="85D1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>
              <a:extLst>
                <a:ext uri="{FF2B5EF4-FFF2-40B4-BE49-F238E27FC236}">
                  <a16:creationId xmlns:a16="http://schemas.microsoft.com/office/drawing/2014/main" id="{98858AF2-2C87-9D41-9F68-9A14344A4AF5}"/>
                </a:ext>
              </a:extLst>
            </p:cNvPr>
            <p:cNvSpPr/>
            <p:nvPr/>
          </p:nvSpPr>
          <p:spPr>
            <a:xfrm>
              <a:off x="13483042" y="1298343"/>
              <a:ext cx="111242" cy="82175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>
              <a:extLst>
                <a:ext uri="{FF2B5EF4-FFF2-40B4-BE49-F238E27FC236}">
                  <a16:creationId xmlns:a16="http://schemas.microsoft.com/office/drawing/2014/main" id="{4B6BA1AF-886C-EE4D-A595-BF064377EFD9}"/>
                </a:ext>
              </a:extLst>
            </p:cNvPr>
            <p:cNvSpPr/>
            <p:nvPr/>
          </p:nvSpPr>
          <p:spPr>
            <a:xfrm>
              <a:off x="13158578" y="1416382"/>
              <a:ext cx="246480" cy="246493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F91A0CB6-0166-BA4C-A0D5-D5DA41C72C05}"/>
              </a:ext>
            </a:extLst>
          </p:cNvPr>
          <p:cNvGrpSpPr/>
          <p:nvPr/>
        </p:nvGrpSpPr>
        <p:grpSpPr>
          <a:xfrm>
            <a:off x="10510265" y="1028902"/>
            <a:ext cx="1393072" cy="1393072"/>
            <a:chOff x="14835465" y="2067746"/>
            <a:chExt cx="1090930" cy="1090930"/>
          </a:xfrm>
        </p:grpSpPr>
        <p:sp>
          <p:nvSpPr>
            <p:cNvPr id="40" name="object 39">
              <a:extLst>
                <a:ext uri="{FF2B5EF4-FFF2-40B4-BE49-F238E27FC236}">
                  <a16:creationId xmlns:a16="http://schemas.microsoft.com/office/drawing/2014/main" id="{E9C95F43-8F12-284F-A87C-7A3F0C00C821}"/>
                </a:ext>
              </a:extLst>
            </p:cNvPr>
            <p:cNvSpPr/>
            <p:nvPr/>
          </p:nvSpPr>
          <p:spPr>
            <a:xfrm>
              <a:off x="14835465" y="2067746"/>
              <a:ext cx="1090930" cy="1090930"/>
            </a:xfrm>
            <a:custGeom>
              <a:avLst/>
              <a:gdLst/>
              <a:ahLst/>
              <a:cxnLst/>
              <a:rect l="l" t="t" r="r" b="b"/>
              <a:pathLst>
                <a:path w="1090930" h="1090930">
                  <a:moveTo>
                    <a:pt x="545172" y="0"/>
                  </a:moveTo>
                  <a:lnTo>
                    <a:pt x="498133" y="2001"/>
                  </a:lnTo>
                  <a:lnTo>
                    <a:pt x="452204" y="7895"/>
                  </a:lnTo>
                  <a:lnTo>
                    <a:pt x="407550" y="17518"/>
                  </a:lnTo>
                  <a:lnTo>
                    <a:pt x="364335" y="30708"/>
                  </a:lnTo>
                  <a:lnTo>
                    <a:pt x="322722" y="47299"/>
                  </a:lnTo>
                  <a:lnTo>
                    <a:pt x="282875" y="67130"/>
                  </a:lnTo>
                  <a:lnTo>
                    <a:pt x="244957" y="90034"/>
                  </a:lnTo>
                  <a:lnTo>
                    <a:pt x="209132" y="115850"/>
                  </a:lnTo>
                  <a:lnTo>
                    <a:pt x="175563" y="144414"/>
                  </a:lnTo>
                  <a:lnTo>
                    <a:pt x="144415" y="175561"/>
                  </a:lnTo>
                  <a:lnTo>
                    <a:pt x="115851" y="209129"/>
                  </a:lnTo>
                  <a:lnTo>
                    <a:pt x="90035" y="244953"/>
                  </a:lnTo>
                  <a:lnTo>
                    <a:pt x="67130" y="282871"/>
                  </a:lnTo>
                  <a:lnTo>
                    <a:pt x="47300" y="322717"/>
                  </a:lnTo>
                  <a:lnTo>
                    <a:pt x="30708" y="364329"/>
                  </a:lnTo>
                  <a:lnTo>
                    <a:pt x="17518" y="407543"/>
                  </a:lnTo>
                  <a:lnTo>
                    <a:pt x="7895" y="452195"/>
                  </a:lnTo>
                  <a:lnTo>
                    <a:pt x="2001" y="498122"/>
                  </a:lnTo>
                  <a:lnTo>
                    <a:pt x="0" y="545160"/>
                  </a:lnTo>
                  <a:lnTo>
                    <a:pt x="2001" y="592199"/>
                  </a:lnTo>
                  <a:lnTo>
                    <a:pt x="7895" y="638128"/>
                  </a:lnTo>
                  <a:lnTo>
                    <a:pt x="17518" y="682781"/>
                  </a:lnTo>
                  <a:lnTo>
                    <a:pt x="30708" y="725996"/>
                  </a:lnTo>
                  <a:lnTo>
                    <a:pt x="47300" y="767608"/>
                  </a:lnTo>
                  <a:lnTo>
                    <a:pt x="67130" y="807455"/>
                  </a:lnTo>
                  <a:lnTo>
                    <a:pt x="90035" y="845372"/>
                  </a:lnTo>
                  <a:lnTo>
                    <a:pt x="115851" y="881196"/>
                  </a:lnTo>
                  <a:lnTo>
                    <a:pt x="144415" y="914763"/>
                  </a:lnTo>
                  <a:lnTo>
                    <a:pt x="175563" y="945910"/>
                  </a:lnTo>
                  <a:lnTo>
                    <a:pt x="209132" y="974473"/>
                  </a:lnTo>
                  <a:lnTo>
                    <a:pt x="244957" y="1000288"/>
                  </a:lnTo>
                  <a:lnTo>
                    <a:pt x="282875" y="1023192"/>
                  </a:lnTo>
                  <a:lnTo>
                    <a:pt x="322722" y="1043022"/>
                  </a:lnTo>
                  <a:lnTo>
                    <a:pt x="364335" y="1059613"/>
                  </a:lnTo>
                  <a:lnTo>
                    <a:pt x="407550" y="1072802"/>
                  </a:lnTo>
                  <a:lnTo>
                    <a:pt x="452204" y="1082425"/>
                  </a:lnTo>
                  <a:lnTo>
                    <a:pt x="498133" y="1088319"/>
                  </a:lnTo>
                  <a:lnTo>
                    <a:pt x="545172" y="1090320"/>
                  </a:lnTo>
                  <a:lnTo>
                    <a:pt x="592210" y="1088319"/>
                  </a:lnTo>
                  <a:lnTo>
                    <a:pt x="638137" y="1082425"/>
                  </a:lnTo>
                  <a:lnTo>
                    <a:pt x="682789" y="1072802"/>
                  </a:lnTo>
                  <a:lnTo>
                    <a:pt x="726003" y="1059613"/>
                  </a:lnTo>
                  <a:lnTo>
                    <a:pt x="767615" y="1043022"/>
                  </a:lnTo>
                  <a:lnTo>
                    <a:pt x="807462" y="1023192"/>
                  </a:lnTo>
                  <a:lnTo>
                    <a:pt x="845379" y="1000288"/>
                  </a:lnTo>
                  <a:lnTo>
                    <a:pt x="881203" y="974473"/>
                  </a:lnTo>
                  <a:lnTo>
                    <a:pt x="914771" y="945910"/>
                  </a:lnTo>
                  <a:lnTo>
                    <a:pt x="945918" y="914763"/>
                  </a:lnTo>
                  <a:lnTo>
                    <a:pt x="974482" y="881196"/>
                  </a:lnTo>
                  <a:lnTo>
                    <a:pt x="1000298" y="845372"/>
                  </a:lnTo>
                  <a:lnTo>
                    <a:pt x="1023203" y="807455"/>
                  </a:lnTo>
                  <a:lnTo>
                    <a:pt x="1043033" y="767608"/>
                  </a:lnTo>
                  <a:lnTo>
                    <a:pt x="1059624" y="725996"/>
                  </a:lnTo>
                  <a:lnTo>
                    <a:pt x="1072814" y="682781"/>
                  </a:lnTo>
                  <a:lnTo>
                    <a:pt x="1082437" y="638128"/>
                  </a:lnTo>
                  <a:lnTo>
                    <a:pt x="1088331" y="592199"/>
                  </a:lnTo>
                  <a:lnTo>
                    <a:pt x="1090333" y="545160"/>
                  </a:lnTo>
                  <a:lnTo>
                    <a:pt x="1088331" y="498122"/>
                  </a:lnTo>
                  <a:lnTo>
                    <a:pt x="1082437" y="452195"/>
                  </a:lnTo>
                  <a:lnTo>
                    <a:pt x="1072814" y="407543"/>
                  </a:lnTo>
                  <a:lnTo>
                    <a:pt x="1059624" y="364329"/>
                  </a:lnTo>
                  <a:lnTo>
                    <a:pt x="1043033" y="322717"/>
                  </a:lnTo>
                  <a:lnTo>
                    <a:pt x="1023203" y="282871"/>
                  </a:lnTo>
                  <a:lnTo>
                    <a:pt x="1000298" y="244953"/>
                  </a:lnTo>
                  <a:lnTo>
                    <a:pt x="974482" y="209129"/>
                  </a:lnTo>
                  <a:lnTo>
                    <a:pt x="945918" y="175561"/>
                  </a:lnTo>
                  <a:lnTo>
                    <a:pt x="914771" y="144414"/>
                  </a:lnTo>
                  <a:lnTo>
                    <a:pt x="881203" y="115850"/>
                  </a:lnTo>
                  <a:lnTo>
                    <a:pt x="845379" y="90034"/>
                  </a:lnTo>
                  <a:lnTo>
                    <a:pt x="807462" y="67130"/>
                  </a:lnTo>
                  <a:lnTo>
                    <a:pt x="767615" y="47299"/>
                  </a:lnTo>
                  <a:lnTo>
                    <a:pt x="726003" y="30708"/>
                  </a:lnTo>
                  <a:lnTo>
                    <a:pt x="682789" y="17518"/>
                  </a:lnTo>
                  <a:lnTo>
                    <a:pt x="638137" y="7895"/>
                  </a:lnTo>
                  <a:lnTo>
                    <a:pt x="592210" y="2001"/>
                  </a:lnTo>
                  <a:lnTo>
                    <a:pt x="545172" y="0"/>
                  </a:lnTo>
                  <a:close/>
                </a:path>
              </a:pathLst>
            </a:custGeom>
            <a:solidFill>
              <a:srgbClr val="FCD25C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1" name="object 40">
              <a:extLst>
                <a:ext uri="{FF2B5EF4-FFF2-40B4-BE49-F238E27FC236}">
                  <a16:creationId xmlns:a16="http://schemas.microsoft.com/office/drawing/2014/main" id="{9468B1B4-76FC-2645-A423-922ACFF07E15}"/>
                </a:ext>
              </a:extLst>
            </p:cNvPr>
            <p:cNvSpPr/>
            <p:nvPr/>
          </p:nvSpPr>
          <p:spPr>
            <a:xfrm>
              <a:off x="15100250" y="2354854"/>
              <a:ext cx="570230" cy="568960"/>
            </a:xfrm>
            <a:custGeom>
              <a:avLst/>
              <a:gdLst/>
              <a:ahLst/>
              <a:cxnLst/>
              <a:rect l="l" t="t" r="r" b="b"/>
              <a:pathLst>
                <a:path w="570230" h="568960">
                  <a:moveTo>
                    <a:pt x="117906" y="0"/>
                  </a:moveTo>
                  <a:lnTo>
                    <a:pt x="72014" y="8889"/>
                  </a:lnTo>
                  <a:lnTo>
                    <a:pt x="34536" y="34289"/>
                  </a:lnTo>
                  <a:lnTo>
                    <a:pt x="9266" y="72389"/>
                  </a:lnTo>
                  <a:lnTo>
                    <a:pt x="0" y="118109"/>
                  </a:lnTo>
                  <a:lnTo>
                    <a:pt x="4020" y="146049"/>
                  </a:lnTo>
                  <a:lnTo>
                    <a:pt x="15174" y="172719"/>
                  </a:lnTo>
                  <a:lnTo>
                    <a:pt x="32098" y="195579"/>
                  </a:lnTo>
                  <a:lnTo>
                    <a:pt x="53428" y="213359"/>
                  </a:lnTo>
                  <a:lnTo>
                    <a:pt x="39976" y="231139"/>
                  </a:lnTo>
                  <a:lnTo>
                    <a:pt x="29276" y="250189"/>
                  </a:lnTo>
                  <a:lnTo>
                    <a:pt x="22210" y="271779"/>
                  </a:lnTo>
                  <a:lnTo>
                    <a:pt x="19659" y="294639"/>
                  </a:lnTo>
                  <a:lnTo>
                    <a:pt x="28104" y="336549"/>
                  </a:lnTo>
                  <a:lnTo>
                    <a:pt x="50930" y="370839"/>
                  </a:lnTo>
                  <a:lnTo>
                    <a:pt x="84371" y="396239"/>
                  </a:lnTo>
                  <a:lnTo>
                    <a:pt x="124663" y="408939"/>
                  </a:lnTo>
                  <a:lnTo>
                    <a:pt x="123596" y="416559"/>
                  </a:lnTo>
                  <a:lnTo>
                    <a:pt x="117906" y="425449"/>
                  </a:lnTo>
                  <a:lnTo>
                    <a:pt x="117906" y="431799"/>
                  </a:lnTo>
                  <a:lnTo>
                    <a:pt x="124919" y="474979"/>
                  </a:lnTo>
                  <a:lnTo>
                    <a:pt x="144445" y="513079"/>
                  </a:lnTo>
                  <a:lnTo>
                    <a:pt x="174221" y="543559"/>
                  </a:lnTo>
                  <a:lnTo>
                    <a:pt x="211981" y="562609"/>
                  </a:lnTo>
                  <a:lnTo>
                    <a:pt x="255460" y="568959"/>
                  </a:lnTo>
                  <a:lnTo>
                    <a:pt x="284521" y="565149"/>
                  </a:lnTo>
                  <a:lnTo>
                    <a:pt x="311372" y="553719"/>
                  </a:lnTo>
                  <a:lnTo>
                    <a:pt x="335441" y="535939"/>
                  </a:lnTo>
                  <a:lnTo>
                    <a:pt x="338031" y="533399"/>
                  </a:lnTo>
                  <a:lnTo>
                    <a:pt x="255460" y="533399"/>
                  </a:lnTo>
                  <a:lnTo>
                    <a:pt x="216406" y="525779"/>
                  </a:lnTo>
                  <a:lnTo>
                    <a:pt x="184305" y="505459"/>
                  </a:lnTo>
                  <a:lnTo>
                    <a:pt x="162305" y="473709"/>
                  </a:lnTo>
                  <a:lnTo>
                    <a:pt x="153555" y="434339"/>
                  </a:lnTo>
                  <a:lnTo>
                    <a:pt x="153860" y="434339"/>
                  </a:lnTo>
                  <a:lnTo>
                    <a:pt x="154546" y="431799"/>
                  </a:lnTo>
                  <a:lnTo>
                    <a:pt x="158775" y="421639"/>
                  </a:lnTo>
                  <a:lnTo>
                    <a:pt x="159854" y="415289"/>
                  </a:lnTo>
                  <a:lnTo>
                    <a:pt x="160239" y="407669"/>
                  </a:lnTo>
                  <a:lnTo>
                    <a:pt x="159254" y="401319"/>
                  </a:lnTo>
                  <a:lnTo>
                    <a:pt x="130022" y="374649"/>
                  </a:lnTo>
                  <a:lnTo>
                    <a:pt x="102842" y="365759"/>
                  </a:lnTo>
                  <a:lnTo>
                    <a:pt x="78868" y="347979"/>
                  </a:lnTo>
                  <a:lnTo>
                    <a:pt x="61783" y="323849"/>
                  </a:lnTo>
                  <a:lnTo>
                    <a:pt x="55270" y="294639"/>
                  </a:lnTo>
                  <a:lnTo>
                    <a:pt x="56929" y="279399"/>
                  </a:lnTo>
                  <a:lnTo>
                    <a:pt x="61721" y="265429"/>
                  </a:lnTo>
                  <a:lnTo>
                    <a:pt x="69372" y="250189"/>
                  </a:lnTo>
                  <a:lnTo>
                    <a:pt x="79603" y="237489"/>
                  </a:lnTo>
                  <a:lnTo>
                    <a:pt x="84157" y="231139"/>
                  </a:lnTo>
                  <a:lnTo>
                    <a:pt x="87268" y="224789"/>
                  </a:lnTo>
                  <a:lnTo>
                    <a:pt x="88854" y="217169"/>
                  </a:lnTo>
                  <a:lnTo>
                    <a:pt x="88836" y="209549"/>
                  </a:lnTo>
                  <a:lnTo>
                    <a:pt x="57531" y="170179"/>
                  </a:lnTo>
                  <a:lnTo>
                    <a:pt x="45581" y="153669"/>
                  </a:lnTo>
                  <a:lnTo>
                    <a:pt x="38168" y="135889"/>
                  </a:lnTo>
                  <a:lnTo>
                    <a:pt x="35623" y="118109"/>
                  </a:lnTo>
                  <a:lnTo>
                    <a:pt x="42100" y="85089"/>
                  </a:lnTo>
                  <a:lnTo>
                    <a:pt x="59753" y="59689"/>
                  </a:lnTo>
                  <a:lnTo>
                    <a:pt x="85911" y="41909"/>
                  </a:lnTo>
                  <a:lnTo>
                    <a:pt x="117906" y="35559"/>
                  </a:lnTo>
                  <a:lnTo>
                    <a:pt x="213702" y="35559"/>
                  </a:lnTo>
                  <a:lnTo>
                    <a:pt x="194643" y="19049"/>
                  </a:lnTo>
                  <a:lnTo>
                    <a:pt x="171115" y="7619"/>
                  </a:lnTo>
                  <a:lnTo>
                    <a:pt x="144931" y="1269"/>
                  </a:lnTo>
                  <a:lnTo>
                    <a:pt x="117906" y="0"/>
                  </a:lnTo>
                  <a:close/>
                </a:path>
                <a:path w="570230" h="568960">
                  <a:moveTo>
                    <a:pt x="510058" y="507999"/>
                  </a:moveTo>
                  <a:lnTo>
                    <a:pt x="467321" y="507999"/>
                  </a:lnTo>
                  <a:lnTo>
                    <a:pt x="476843" y="521969"/>
                  </a:lnTo>
                  <a:lnTo>
                    <a:pt x="500976" y="560069"/>
                  </a:lnTo>
                  <a:lnTo>
                    <a:pt x="504253" y="566419"/>
                  </a:lnTo>
                  <a:lnTo>
                    <a:pt x="510260" y="568959"/>
                  </a:lnTo>
                  <a:lnTo>
                    <a:pt x="522477" y="568959"/>
                  </a:lnTo>
                  <a:lnTo>
                    <a:pt x="525259" y="567689"/>
                  </a:lnTo>
                  <a:lnTo>
                    <a:pt x="530588" y="562609"/>
                  </a:lnTo>
                  <a:lnTo>
                    <a:pt x="533612" y="556259"/>
                  </a:lnTo>
                  <a:lnTo>
                    <a:pt x="534117" y="549909"/>
                  </a:lnTo>
                  <a:lnTo>
                    <a:pt x="531888" y="543559"/>
                  </a:lnTo>
                  <a:lnTo>
                    <a:pt x="523874" y="529589"/>
                  </a:lnTo>
                  <a:lnTo>
                    <a:pt x="510058" y="507999"/>
                  </a:lnTo>
                  <a:close/>
                </a:path>
                <a:path w="570230" h="568960">
                  <a:moveTo>
                    <a:pt x="363600" y="480059"/>
                  </a:moveTo>
                  <a:lnTo>
                    <a:pt x="356171" y="480059"/>
                  </a:lnTo>
                  <a:lnTo>
                    <a:pt x="349000" y="481329"/>
                  </a:lnTo>
                  <a:lnTo>
                    <a:pt x="342088" y="483869"/>
                  </a:lnTo>
                  <a:lnTo>
                    <a:pt x="335674" y="486409"/>
                  </a:lnTo>
                  <a:lnTo>
                    <a:pt x="329996" y="491489"/>
                  </a:lnTo>
                  <a:lnTo>
                    <a:pt x="316619" y="505459"/>
                  </a:lnTo>
                  <a:lnTo>
                    <a:pt x="298972" y="519429"/>
                  </a:lnTo>
                  <a:lnTo>
                    <a:pt x="278202" y="529589"/>
                  </a:lnTo>
                  <a:lnTo>
                    <a:pt x="255460" y="533399"/>
                  </a:lnTo>
                  <a:lnTo>
                    <a:pt x="338031" y="533399"/>
                  </a:lnTo>
                  <a:lnTo>
                    <a:pt x="356158" y="515619"/>
                  </a:lnTo>
                  <a:lnTo>
                    <a:pt x="454720" y="515619"/>
                  </a:lnTo>
                  <a:lnTo>
                    <a:pt x="467321" y="507999"/>
                  </a:lnTo>
                  <a:lnTo>
                    <a:pt x="510058" y="507999"/>
                  </a:lnTo>
                  <a:lnTo>
                    <a:pt x="505171" y="500379"/>
                  </a:lnTo>
                  <a:lnTo>
                    <a:pt x="501652" y="495299"/>
                  </a:lnTo>
                  <a:lnTo>
                    <a:pt x="390956" y="495299"/>
                  </a:lnTo>
                  <a:lnTo>
                    <a:pt x="384060" y="492759"/>
                  </a:lnTo>
                  <a:lnTo>
                    <a:pt x="377431" y="487679"/>
                  </a:lnTo>
                  <a:lnTo>
                    <a:pt x="371068" y="482599"/>
                  </a:lnTo>
                  <a:lnTo>
                    <a:pt x="363600" y="480059"/>
                  </a:lnTo>
                  <a:close/>
                </a:path>
                <a:path w="570230" h="568960">
                  <a:moveTo>
                    <a:pt x="454720" y="515619"/>
                  </a:moveTo>
                  <a:lnTo>
                    <a:pt x="356158" y="515619"/>
                  </a:lnTo>
                  <a:lnTo>
                    <a:pt x="364290" y="521969"/>
                  </a:lnTo>
                  <a:lnTo>
                    <a:pt x="373522" y="525779"/>
                  </a:lnTo>
                  <a:lnTo>
                    <a:pt x="383283" y="529589"/>
                  </a:lnTo>
                  <a:lnTo>
                    <a:pt x="393001" y="530859"/>
                  </a:lnTo>
                  <a:lnTo>
                    <a:pt x="413161" y="528319"/>
                  </a:lnTo>
                  <a:lnTo>
                    <a:pt x="432400" y="524509"/>
                  </a:lnTo>
                  <a:lnTo>
                    <a:pt x="450519" y="518159"/>
                  </a:lnTo>
                  <a:lnTo>
                    <a:pt x="454720" y="515619"/>
                  </a:lnTo>
                  <a:close/>
                </a:path>
                <a:path w="570230" h="568960">
                  <a:moveTo>
                    <a:pt x="422163" y="391159"/>
                  </a:moveTo>
                  <a:lnTo>
                    <a:pt x="376008" y="391159"/>
                  </a:lnTo>
                  <a:lnTo>
                    <a:pt x="394788" y="414019"/>
                  </a:lnTo>
                  <a:lnTo>
                    <a:pt x="412862" y="435609"/>
                  </a:lnTo>
                  <a:lnTo>
                    <a:pt x="446354" y="480059"/>
                  </a:lnTo>
                  <a:lnTo>
                    <a:pt x="434212" y="486409"/>
                  </a:lnTo>
                  <a:lnTo>
                    <a:pt x="421187" y="490219"/>
                  </a:lnTo>
                  <a:lnTo>
                    <a:pt x="407408" y="494029"/>
                  </a:lnTo>
                  <a:lnTo>
                    <a:pt x="393001" y="495299"/>
                  </a:lnTo>
                  <a:lnTo>
                    <a:pt x="501652" y="495299"/>
                  </a:lnTo>
                  <a:lnTo>
                    <a:pt x="494614" y="485139"/>
                  </a:lnTo>
                  <a:lnTo>
                    <a:pt x="509622" y="466089"/>
                  </a:lnTo>
                  <a:lnTo>
                    <a:pt x="514649" y="455929"/>
                  </a:lnTo>
                  <a:lnTo>
                    <a:pt x="473049" y="455929"/>
                  </a:lnTo>
                  <a:lnTo>
                    <a:pt x="454641" y="431799"/>
                  </a:lnTo>
                  <a:lnTo>
                    <a:pt x="435103" y="406399"/>
                  </a:lnTo>
                  <a:lnTo>
                    <a:pt x="422163" y="391159"/>
                  </a:lnTo>
                  <a:close/>
                </a:path>
                <a:path w="570230" h="568960">
                  <a:moveTo>
                    <a:pt x="522220" y="133349"/>
                  </a:moveTo>
                  <a:lnTo>
                    <a:pt x="432307" y="133349"/>
                  </a:lnTo>
                  <a:lnTo>
                    <a:pt x="471948" y="142239"/>
                  </a:lnTo>
                  <a:lnTo>
                    <a:pt x="504351" y="163829"/>
                  </a:lnTo>
                  <a:lnTo>
                    <a:pt x="526216" y="195579"/>
                  </a:lnTo>
                  <a:lnTo>
                    <a:pt x="534238" y="234949"/>
                  </a:lnTo>
                  <a:lnTo>
                    <a:pt x="530495" y="259079"/>
                  </a:lnTo>
                  <a:lnTo>
                    <a:pt x="520871" y="280669"/>
                  </a:lnTo>
                  <a:lnTo>
                    <a:pt x="507770" y="297179"/>
                  </a:lnTo>
                  <a:lnTo>
                    <a:pt x="493598" y="311149"/>
                  </a:lnTo>
                  <a:lnTo>
                    <a:pt x="486181" y="318769"/>
                  </a:lnTo>
                  <a:lnTo>
                    <a:pt x="481877" y="328929"/>
                  </a:lnTo>
                  <a:lnTo>
                    <a:pt x="480891" y="340359"/>
                  </a:lnTo>
                  <a:lnTo>
                    <a:pt x="483425" y="351789"/>
                  </a:lnTo>
                  <a:lnTo>
                    <a:pt x="486800" y="359409"/>
                  </a:lnTo>
                  <a:lnTo>
                    <a:pt x="490585" y="370839"/>
                  </a:lnTo>
                  <a:lnTo>
                    <a:pt x="493669" y="382269"/>
                  </a:lnTo>
                  <a:lnTo>
                    <a:pt x="494785" y="391159"/>
                  </a:lnTo>
                  <a:lnTo>
                    <a:pt x="494837" y="393699"/>
                  </a:lnTo>
                  <a:lnTo>
                    <a:pt x="493445" y="410209"/>
                  </a:lnTo>
                  <a:lnTo>
                    <a:pt x="489121" y="426719"/>
                  </a:lnTo>
                  <a:lnTo>
                    <a:pt x="482235" y="441959"/>
                  </a:lnTo>
                  <a:lnTo>
                    <a:pt x="473049" y="455929"/>
                  </a:lnTo>
                  <a:lnTo>
                    <a:pt x="514649" y="455929"/>
                  </a:lnTo>
                  <a:lnTo>
                    <a:pt x="520933" y="443229"/>
                  </a:lnTo>
                  <a:lnTo>
                    <a:pt x="528070" y="419099"/>
                  </a:lnTo>
                  <a:lnTo>
                    <a:pt x="530436" y="393699"/>
                  </a:lnTo>
                  <a:lnTo>
                    <a:pt x="530437" y="391159"/>
                  </a:lnTo>
                  <a:lnTo>
                    <a:pt x="529259" y="378459"/>
                  </a:lnTo>
                  <a:lnTo>
                    <a:pt x="525922" y="364489"/>
                  </a:lnTo>
                  <a:lnTo>
                    <a:pt x="521371" y="350519"/>
                  </a:lnTo>
                  <a:lnTo>
                    <a:pt x="516432" y="337819"/>
                  </a:lnTo>
                  <a:lnTo>
                    <a:pt x="537514" y="317499"/>
                  </a:lnTo>
                  <a:lnTo>
                    <a:pt x="554461" y="293369"/>
                  </a:lnTo>
                  <a:lnTo>
                    <a:pt x="565747" y="265429"/>
                  </a:lnTo>
                  <a:lnTo>
                    <a:pt x="569848" y="234949"/>
                  </a:lnTo>
                  <a:lnTo>
                    <a:pt x="562836" y="191769"/>
                  </a:lnTo>
                  <a:lnTo>
                    <a:pt x="543310" y="154939"/>
                  </a:lnTo>
                  <a:lnTo>
                    <a:pt x="522220" y="133349"/>
                  </a:lnTo>
                  <a:close/>
                </a:path>
                <a:path w="570230" h="568960">
                  <a:moveTo>
                    <a:pt x="107992" y="88899"/>
                  </a:moveTo>
                  <a:lnTo>
                    <a:pt x="101222" y="90169"/>
                  </a:lnTo>
                  <a:lnTo>
                    <a:pt x="95275" y="92709"/>
                  </a:lnTo>
                  <a:lnTo>
                    <a:pt x="90919" y="99059"/>
                  </a:lnTo>
                  <a:lnTo>
                    <a:pt x="89074" y="105409"/>
                  </a:lnTo>
                  <a:lnTo>
                    <a:pt x="89958" y="111759"/>
                  </a:lnTo>
                  <a:lnTo>
                    <a:pt x="93317" y="118109"/>
                  </a:lnTo>
                  <a:lnTo>
                    <a:pt x="111964" y="130809"/>
                  </a:lnTo>
                  <a:lnTo>
                    <a:pt x="127579" y="140969"/>
                  </a:lnTo>
                  <a:lnTo>
                    <a:pt x="145434" y="154939"/>
                  </a:lnTo>
                  <a:lnTo>
                    <a:pt x="165226" y="172719"/>
                  </a:lnTo>
                  <a:lnTo>
                    <a:pt x="165938" y="172719"/>
                  </a:lnTo>
                  <a:lnTo>
                    <a:pt x="188698" y="193039"/>
                  </a:lnTo>
                  <a:lnTo>
                    <a:pt x="237488" y="240029"/>
                  </a:lnTo>
                  <a:lnTo>
                    <a:pt x="263245" y="266699"/>
                  </a:lnTo>
                  <a:lnTo>
                    <a:pt x="150431" y="266699"/>
                  </a:lnTo>
                  <a:lnTo>
                    <a:pt x="142468" y="274319"/>
                  </a:lnTo>
                  <a:lnTo>
                    <a:pt x="142468" y="294639"/>
                  </a:lnTo>
                  <a:lnTo>
                    <a:pt x="150431" y="302259"/>
                  </a:lnTo>
                  <a:lnTo>
                    <a:pt x="296646" y="302259"/>
                  </a:lnTo>
                  <a:lnTo>
                    <a:pt x="310184" y="316229"/>
                  </a:lnTo>
                  <a:lnTo>
                    <a:pt x="323686" y="331469"/>
                  </a:lnTo>
                  <a:lnTo>
                    <a:pt x="350431" y="361949"/>
                  </a:lnTo>
                  <a:lnTo>
                    <a:pt x="244398" y="392429"/>
                  </a:lnTo>
                  <a:lnTo>
                    <a:pt x="238125" y="394969"/>
                  </a:lnTo>
                  <a:lnTo>
                    <a:pt x="233740" y="401319"/>
                  </a:lnTo>
                  <a:lnTo>
                    <a:pt x="231636" y="407669"/>
                  </a:lnTo>
                  <a:lnTo>
                    <a:pt x="232206" y="414019"/>
                  </a:lnTo>
                  <a:lnTo>
                    <a:pt x="234441" y="421639"/>
                  </a:lnTo>
                  <a:lnTo>
                    <a:pt x="241553" y="426719"/>
                  </a:lnTo>
                  <a:lnTo>
                    <a:pt x="252590" y="426719"/>
                  </a:lnTo>
                  <a:lnTo>
                    <a:pt x="376008" y="391159"/>
                  </a:lnTo>
                  <a:lnTo>
                    <a:pt x="422163" y="391159"/>
                  </a:lnTo>
                  <a:lnTo>
                    <a:pt x="414615" y="382269"/>
                  </a:lnTo>
                  <a:lnTo>
                    <a:pt x="393357" y="356869"/>
                  </a:lnTo>
                  <a:lnTo>
                    <a:pt x="407926" y="327659"/>
                  </a:lnTo>
                  <a:lnTo>
                    <a:pt x="368058" y="327659"/>
                  </a:lnTo>
                  <a:lnTo>
                    <a:pt x="326436" y="281939"/>
                  </a:lnTo>
                  <a:lnTo>
                    <a:pt x="305527" y="260349"/>
                  </a:lnTo>
                  <a:lnTo>
                    <a:pt x="284746" y="237489"/>
                  </a:lnTo>
                  <a:lnTo>
                    <a:pt x="289648" y="207009"/>
                  </a:lnTo>
                  <a:lnTo>
                    <a:pt x="253695" y="207009"/>
                  </a:lnTo>
                  <a:lnTo>
                    <a:pt x="238638" y="191769"/>
                  </a:lnTo>
                  <a:lnTo>
                    <a:pt x="223948" y="177799"/>
                  </a:lnTo>
                  <a:lnTo>
                    <a:pt x="209682" y="165099"/>
                  </a:lnTo>
                  <a:lnTo>
                    <a:pt x="195897" y="152399"/>
                  </a:lnTo>
                  <a:lnTo>
                    <a:pt x="195897" y="121919"/>
                  </a:lnTo>
                  <a:lnTo>
                    <a:pt x="160273" y="121919"/>
                  </a:lnTo>
                  <a:lnTo>
                    <a:pt x="147180" y="111759"/>
                  </a:lnTo>
                  <a:lnTo>
                    <a:pt x="135161" y="102869"/>
                  </a:lnTo>
                  <a:lnTo>
                    <a:pt x="124335" y="96519"/>
                  </a:lnTo>
                  <a:lnTo>
                    <a:pt x="114820" y="90169"/>
                  </a:lnTo>
                  <a:lnTo>
                    <a:pt x="107992" y="88899"/>
                  </a:lnTo>
                  <a:close/>
                </a:path>
                <a:path w="570230" h="568960">
                  <a:moveTo>
                    <a:pt x="446337" y="195579"/>
                  </a:moveTo>
                  <a:lnTo>
                    <a:pt x="439573" y="196849"/>
                  </a:lnTo>
                  <a:lnTo>
                    <a:pt x="433632" y="199389"/>
                  </a:lnTo>
                  <a:lnTo>
                    <a:pt x="429272" y="205739"/>
                  </a:lnTo>
                  <a:lnTo>
                    <a:pt x="368058" y="327659"/>
                  </a:lnTo>
                  <a:lnTo>
                    <a:pt x="407926" y="327659"/>
                  </a:lnTo>
                  <a:lnTo>
                    <a:pt x="461136" y="220979"/>
                  </a:lnTo>
                  <a:lnTo>
                    <a:pt x="462982" y="214629"/>
                  </a:lnTo>
                  <a:lnTo>
                    <a:pt x="462097" y="208279"/>
                  </a:lnTo>
                  <a:lnTo>
                    <a:pt x="458738" y="201929"/>
                  </a:lnTo>
                  <a:lnTo>
                    <a:pt x="453161" y="198119"/>
                  </a:lnTo>
                  <a:lnTo>
                    <a:pt x="446337" y="195579"/>
                  </a:lnTo>
                  <a:close/>
                </a:path>
                <a:path w="570230" h="568960">
                  <a:moveTo>
                    <a:pt x="287743" y="106679"/>
                  </a:moveTo>
                  <a:lnTo>
                    <a:pt x="280683" y="106679"/>
                  </a:lnTo>
                  <a:lnTo>
                    <a:pt x="274493" y="110489"/>
                  </a:lnTo>
                  <a:lnTo>
                    <a:pt x="269829" y="115569"/>
                  </a:lnTo>
                  <a:lnTo>
                    <a:pt x="267347" y="121919"/>
                  </a:lnTo>
                  <a:lnTo>
                    <a:pt x="253695" y="207009"/>
                  </a:lnTo>
                  <a:lnTo>
                    <a:pt x="289648" y="207009"/>
                  </a:lnTo>
                  <a:lnTo>
                    <a:pt x="302513" y="126999"/>
                  </a:lnTo>
                  <a:lnTo>
                    <a:pt x="302229" y="120649"/>
                  </a:lnTo>
                  <a:lnTo>
                    <a:pt x="299353" y="114299"/>
                  </a:lnTo>
                  <a:lnTo>
                    <a:pt x="294364" y="109219"/>
                  </a:lnTo>
                  <a:lnTo>
                    <a:pt x="287743" y="106679"/>
                  </a:lnTo>
                  <a:close/>
                </a:path>
                <a:path w="570230" h="568960">
                  <a:moveTo>
                    <a:pt x="358191" y="54609"/>
                  </a:moveTo>
                  <a:lnTo>
                    <a:pt x="275107" y="54609"/>
                  </a:lnTo>
                  <a:lnTo>
                    <a:pt x="302257" y="59689"/>
                  </a:lnTo>
                  <a:lnTo>
                    <a:pt x="326531" y="72389"/>
                  </a:lnTo>
                  <a:lnTo>
                    <a:pt x="345693" y="91439"/>
                  </a:lnTo>
                  <a:lnTo>
                    <a:pt x="357504" y="116839"/>
                  </a:lnTo>
                  <a:lnTo>
                    <a:pt x="360165" y="123189"/>
                  </a:lnTo>
                  <a:lnTo>
                    <a:pt x="364088" y="129539"/>
                  </a:lnTo>
                  <a:lnTo>
                    <a:pt x="369133" y="134619"/>
                  </a:lnTo>
                  <a:lnTo>
                    <a:pt x="375157" y="138429"/>
                  </a:lnTo>
                  <a:lnTo>
                    <a:pt x="380326" y="140969"/>
                  </a:lnTo>
                  <a:lnTo>
                    <a:pt x="386041" y="142239"/>
                  </a:lnTo>
                  <a:lnTo>
                    <a:pt x="395592" y="142239"/>
                  </a:lnTo>
                  <a:lnTo>
                    <a:pt x="399440" y="140969"/>
                  </a:lnTo>
                  <a:lnTo>
                    <a:pt x="404101" y="139699"/>
                  </a:lnTo>
                  <a:lnTo>
                    <a:pt x="412703" y="137159"/>
                  </a:lnTo>
                  <a:lnTo>
                    <a:pt x="419742" y="134619"/>
                  </a:lnTo>
                  <a:lnTo>
                    <a:pt x="426012" y="134619"/>
                  </a:lnTo>
                  <a:lnTo>
                    <a:pt x="432307" y="133349"/>
                  </a:lnTo>
                  <a:lnTo>
                    <a:pt x="522220" y="133349"/>
                  </a:lnTo>
                  <a:lnTo>
                    <a:pt x="513536" y="124459"/>
                  </a:lnTo>
                  <a:lnTo>
                    <a:pt x="478297" y="106679"/>
                  </a:lnTo>
                  <a:lnTo>
                    <a:pt x="391782" y="106679"/>
                  </a:lnTo>
                  <a:lnTo>
                    <a:pt x="375244" y="72389"/>
                  </a:lnTo>
                  <a:lnTo>
                    <a:pt x="358191" y="54609"/>
                  </a:lnTo>
                  <a:close/>
                </a:path>
                <a:path w="570230" h="568960">
                  <a:moveTo>
                    <a:pt x="187921" y="88899"/>
                  </a:moveTo>
                  <a:lnTo>
                    <a:pt x="168249" y="88899"/>
                  </a:lnTo>
                  <a:lnTo>
                    <a:pt x="160273" y="96519"/>
                  </a:lnTo>
                  <a:lnTo>
                    <a:pt x="160273" y="121919"/>
                  </a:lnTo>
                  <a:lnTo>
                    <a:pt x="195897" y="121919"/>
                  </a:lnTo>
                  <a:lnTo>
                    <a:pt x="195897" y="96519"/>
                  </a:lnTo>
                  <a:lnTo>
                    <a:pt x="187921" y="88899"/>
                  </a:lnTo>
                  <a:close/>
                </a:path>
                <a:path w="570230" h="568960">
                  <a:moveTo>
                    <a:pt x="432307" y="97789"/>
                  </a:moveTo>
                  <a:lnTo>
                    <a:pt x="421441" y="99059"/>
                  </a:lnTo>
                  <a:lnTo>
                    <a:pt x="411459" y="100329"/>
                  </a:lnTo>
                  <a:lnTo>
                    <a:pt x="401770" y="102869"/>
                  </a:lnTo>
                  <a:lnTo>
                    <a:pt x="391782" y="106679"/>
                  </a:lnTo>
                  <a:lnTo>
                    <a:pt x="478297" y="106679"/>
                  </a:lnTo>
                  <a:lnTo>
                    <a:pt x="475780" y="105409"/>
                  </a:lnTo>
                  <a:lnTo>
                    <a:pt x="432307" y="97789"/>
                  </a:lnTo>
                  <a:close/>
                </a:path>
                <a:path w="570230" h="568960">
                  <a:moveTo>
                    <a:pt x="275107" y="19049"/>
                  </a:moveTo>
                  <a:lnTo>
                    <a:pt x="257553" y="20319"/>
                  </a:lnTo>
                  <a:lnTo>
                    <a:pt x="242123" y="22859"/>
                  </a:lnTo>
                  <a:lnTo>
                    <a:pt x="227835" y="26669"/>
                  </a:lnTo>
                  <a:lnTo>
                    <a:pt x="213702" y="35559"/>
                  </a:lnTo>
                  <a:lnTo>
                    <a:pt x="117906" y="35559"/>
                  </a:lnTo>
                  <a:lnTo>
                    <a:pt x="158978" y="41909"/>
                  </a:lnTo>
                  <a:lnTo>
                    <a:pt x="192443" y="63499"/>
                  </a:lnTo>
                  <a:lnTo>
                    <a:pt x="199048" y="67309"/>
                  </a:lnTo>
                  <a:lnTo>
                    <a:pt x="206227" y="69849"/>
                  </a:lnTo>
                  <a:lnTo>
                    <a:pt x="213715" y="71119"/>
                  </a:lnTo>
                  <a:lnTo>
                    <a:pt x="220840" y="71119"/>
                  </a:lnTo>
                  <a:lnTo>
                    <a:pt x="228003" y="68579"/>
                  </a:lnTo>
                  <a:lnTo>
                    <a:pt x="234213" y="64769"/>
                  </a:lnTo>
                  <a:lnTo>
                    <a:pt x="242035" y="59689"/>
                  </a:lnTo>
                  <a:lnTo>
                    <a:pt x="250478" y="57149"/>
                  </a:lnTo>
                  <a:lnTo>
                    <a:pt x="261013" y="55879"/>
                  </a:lnTo>
                  <a:lnTo>
                    <a:pt x="275107" y="54609"/>
                  </a:lnTo>
                  <a:lnTo>
                    <a:pt x="358191" y="54609"/>
                  </a:lnTo>
                  <a:lnTo>
                    <a:pt x="348446" y="44449"/>
                  </a:lnTo>
                  <a:lnTo>
                    <a:pt x="314147" y="26669"/>
                  </a:lnTo>
                  <a:lnTo>
                    <a:pt x="275107" y="1904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Rectangle 42">
            <a:extLst>
              <a:ext uri="{FF2B5EF4-FFF2-40B4-BE49-F238E27FC236}">
                <a16:creationId xmlns:a16="http://schemas.microsoft.com/office/drawing/2014/main" id="{66514CA9-8C24-F446-83CD-FE2A0999B269}"/>
              </a:ext>
            </a:extLst>
          </p:cNvPr>
          <p:cNvSpPr/>
          <p:nvPr/>
        </p:nvSpPr>
        <p:spPr>
          <a:xfrm>
            <a:off x="155474" y="1486980"/>
            <a:ext cx="55340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marR="33655" indent="-342900">
              <a:lnSpc>
                <a:spcPct val="100000"/>
              </a:lnSpc>
              <a:spcBef>
                <a:spcPts val="2295"/>
              </a:spcBef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3D3A81"/>
                </a:solidFill>
                <a:latin typeface="Lato"/>
                <a:cs typeface="Lato"/>
              </a:rPr>
              <a:t>Text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C42787EA-8332-F647-BE51-7E2B04B15FB9}"/>
              </a:ext>
            </a:extLst>
          </p:cNvPr>
          <p:cNvSpPr/>
          <p:nvPr/>
        </p:nvSpPr>
        <p:spPr>
          <a:xfrm>
            <a:off x="460222" y="2155516"/>
            <a:ext cx="63133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180"/>
              </a:spcBef>
              <a:buFont typeface="Arial" panose="020B0604020202020204" pitchFamily="34" charset="0"/>
              <a:buChar char="•"/>
            </a:pPr>
            <a:r>
              <a:rPr lang="en-GB" b="1" dirty="0">
                <a:latin typeface="Lato-Light"/>
                <a:cs typeface="Lato-Light"/>
              </a:rPr>
              <a:t>Text</a:t>
            </a:r>
          </a:p>
        </p:txBody>
      </p:sp>
      <p:sp>
        <p:nvSpPr>
          <p:cNvPr id="2" name="Rectangle 1"/>
          <p:cNvSpPr/>
          <p:nvPr/>
        </p:nvSpPr>
        <p:spPr>
          <a:xfrm>
            <a:off x="42475" y="5476112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55600" marR="33655" indent="-342900">
              <a:lnSpc>
                <a:spcPct val="100000"/>
              </a:lnSpc>
              <a:spcBef>
                <a:spcPts val="2295"/>
              </a:spcBef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3D3A81"/>
                </a:solidFill>
                <a:latin typeface="Lato"/>
                <a:cs typeface="Lato"/>
              </a:rPr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9444615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E6F17F72-BDF1-4145-89D6-2F2E86B0073C}"/>
              </a:ext>
            </a:extLst>
          </p:cNvPr>
          <p:cNvSpPr/>
          <p:nvPr/>
        </p:nvSpPr>
        <p:spPr>
          <a:xfrm>
            <a:off x="7338579" y="1242628"/>
            <a:ext cx="4372743" cy="4372743"/>
          </a:xfrm>
          <a:prstGeom prst="ellipse">
            <a:avLst/>
          </a:prstGeom>
          <a:solidFill>
            <a:srgbClr val="78DF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E450C0-16BB-A34B-A91B-0818E79AA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5851"/>
          </a:xfrm>
        </p:spPr>
        <p:txBody>
          <a:bodyPr>
            <a:noAutofit/>
          </a:bodyPr>
          <a:lstStyle/>
          <a:p>
            <a:pPr algn="ctr"/>
            <a:r>
              <a:rPr lang="en-US" sz="4000" b="1" spc="-150" dirty="0">
                <a:solidFill>
                  <a:srgbClr val="3C3B81"/>
                </a:solidFill>
                <a:latin typeface="Van Condensed Pro" panose="02000506030000020004" pitchFamily="2" charset="77"/>
              </a:rPr>
              <a:t>TITLE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C376E4-A625-9D41-BD53-6B4AD3008E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21690"/>
            <a:ext cx="12192000" cy="742370"/>
          </a:xfrm>
          <a:prstGeom prst="rect">
            <a:avLst/>
          </a:prstGeom>
        </p:spPr>
      </p:pic>
      <p:sp>
        <p:nvSpPr>
          <p:cNvPr id="5" name="object 45">
            <a:extLst>
              <a:ext uri="{FF2B5EF4-FFF2-40B4-BE49-F238E27FC236}">
                <a16:creationId xmlns:a16="http://schemas.microsoft.com/office/drawing/2014/main" id="{82C69363-D35B-5A4C-89FB-B7B7DF56673B}"/>
              </a:ext>
            </a:extLst>
          </p:cNvPr>
          <p:cNvSpPr txBox="1">
            <a:spLocks/>
          </p:cNvSpPr>
          <p:nvPr/>
        </p:nvSpPr>
        <p:spPr>
          <a:xfrm>
            <a:off x="282592" y="6246305"/>
            <a:ext cx="5406887" cy="505267"/>
          </a:xfrm>
          <a:prstGeom prst="rect">
            <a:avLst/>
          </a:prstGeom>
        </p:spPr>
        <p:txBody>
          <a:bodyPr vert="horz" wrap="square" lIns="0" tIns="1270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lang="en-GB" sz="3200" b="1" spc="-150" dirty="0">
                <a:solidFill>
                  <a:srgbClr val="FED16D"/>
                </a:solidFill>
                <a:latin typeface="Van Condensed Pro" panose="02000506030000020004" pitchFamily="2" charset="77"/>
              </a:rPr>
              <a:t>GIRL POWERED NUTRITION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8426859-F6FB-AE49-9962-0FBAFBC90C47}"/>
              </a:ext>
            </a:extLst>
          </p:cNvPr>
          <p:cNvSpPr/>
          <p:nvPr/>
        </p:nvSpPr>
        <p:spPr>
          <a:xfrm>
            <a:off x="433904" y="1242628"/>
            <a:ext cx="4372743" cy="4372743"/>
          </a:xfrm>
          <a:prstGeom prst="ellipse">
            <a:avLst/>
          </a:prstGeom>
          <a:solidFill>
            <a:srgbClr val="3C3B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7408EBD3-026C-3C4B-9B64-B17FB20539D1}"/>
              </a:ext>
            </a:extLst>
          </p:cNvPr>
          <p:cNvSpPr/>
          <p:nvPr/>
        </p:nvSpPr>
        <p:spPr>
          <a:xfrm>
            <a:off x="4430786" y="3057814"/>
            <a:ext cx="3195309" cy="1002122"/>
          </a:xfrm>
          <a:prstGeom prst="rightArrow">
            <a:avLst/>
          </a:prstGeom>
          <a:solidFill>
            <a:srgbClr val="3C3B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bject 17">
            <a:extLst>
              <a:ext uri="{FF2B5EF4-FFF2-40B4-BE49-F238E27FC236}">
                <a16:creationId xmlns:a16="http://schemas.microsoft.com/office/drawing/2014/main" id="{6490328A-A299-C748-9F4E-A394D3FC493F}"/>
              </a:ext>
            </a:extLst>
          </p:cNvPr>
          <p:cNvSpPr txBox="1"/>
          <p:nvPr/>
        </p:nvSpPr>
        <p:spPr>
          <a:xfrm>
            <a:off x="7802246" y="2281255"/>
            <a:ext cx="3551554" cy="19236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30480" algn="ctr">
              <a:lnSpc>
                <a:spcPts val="10320"/>
              </a:lnSpc>
              <a:spcBef>
                <a:spcPts val="100"/>
              </a:spcBef>
            </a:pPr>
            <a:r>
              <a:rPr lang="en-GB" sz="9000" b="1" spc="-360" dirty="0">
                <a:solidFill>
                  <a:srgbClr val="FFFFFF"/>
                </a:solidFill>
                <a:latin typeface="Van Condensed Pro"/>
                <a:cs typeface="Van Condensed Pro"/>
              </a:rPr>
              <a:t>0,000</a:t>
            </a:r>
            <a:endParaRPr sz="9000" dirty="0">
              <a:latin typeface="Van Condensed Pro"/>
              <a:cs typeface="Van Condensed Pro"/>
            </a:endParaRPr>
          </a:p>
          <a:p>
            <a:pPr algn="ctr">
              <a:lnSpc>
                <a:spcPts val="4560"/>
              </a:lnSpc>
            </a:pPr>
            <a:r>
              <a:rPr lang="en-GB" sz="4000" b="1" spc="-5" dirty="0">
                <a:solidFill>
                  <a:srgbClr val="3D3A81"/>
                </a:solidFill>
                <a:latin typeface="Lato"/>
                <a:cs typeface="Lato"/>
              </a:rPr>
              <a:t>Insert text here</a:t>
            </a:r>
            <a:endParaRPr sz="4000" dirty="0">
              <a:latin typeface="Lato"/>
              <a:cs typeface="Lato"/>
            </a:endParaRPr>
          </a:p>
        </p:txBody>
      </p:sp>
      <p:sp>
        <p:nvSpPr>
          <p:cNvPr id="10" name="object 17">
            <a:extLst>
              <a:ext uri="{FF2B5EF4-FFF2-40B4-BE49-F238E27FC236}">
                <a16:creationId xmlns:a16="http://schemas.microsoft.com/office/drawing/2014/main" id="{F4BD26FB-8361-9D40-8C98-290CC7226A1B}"/>
              </a:ext>
            </a:extLst>
          </p:cNvPr>
          <p:cNvSpPr txBox="1"/>
          <p:nvPr/>
        </p:nvSpPr>
        <p:spPr>
          <a:xfrm>
            <a:off x="791157" y="2875354"/>
            <a:ext cx="3551554" cy="13670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30480" algn="ctr">
              <a:spcBef>
                <a:spcPts val="100"/>
              </a:spcBef>
            </a:pPr>
            <a:r>
              <a:rPr lang="en-GB" sz="4400" b="1" dirty="0">
                <a:solidFill>
                  <a:schemeClr val="bg1"/>
                </a:solidFill>
                <a:latin typeface="Lato" panose="020F0502020204030203" pitchFamily="34" charset="77"/>
                <a:cs typeface="Van Condensed Pro"/>
              </a:rPr>
              <a:t>Insert text here</a:t>
            </a:r>
            <a:endParaRPr sz="4400" b="1" dirty="0">
              <a:solidFill>
                <a:schemeClr val="bg1"/>
              </a:solidFill>
              <a:latin typeface="Lato" panose="020F0502020204030203" pitchFamily="34" charset="77"/>
              <a:cs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6379308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F3E9ED90-6ECA-7340-9144-B4A83037EFA7}"/>
              </a:ext>
            </a:extLst>
          </p:cNvPr>
          <p:cNvSpPr/>
          <p:nvPr/>
        </p:nvSpPr>
        <p:spPr>
          <a:xfrm>
            <a:off x="1031456" y="0"/>
            <a:ext cx="10129089" cy="68941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CDCBCD-1B31-5A42-AEE1-A486673E80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21690"/>
            <a:ext cx="12192000" cy="742370"/>
          </a:xfrm>
          <a:prstGeom prst="rect">
            <a:avLst/>
          </a:prstGeom>
        </p:spPr>
      </p:pic>
      <p:sp>
        <p:nvSpPr>
          <p:cNvPr id="6" name="object 45">
            <a:extLst>
              <a:ext uri="{FF2B5EF4-FFF2-40B4-BE49-F238E27FC236}">
                <a16:creationId xmlns:a16="http://schemas.microsoft.com/office/drawing/2014/main" id="{42B986D2-E3D9-1440-BCA4-3136D3CADAEA}"/>
              </a:ext>
            </a:extLst>
          </p:cNvPr>
          <p:cNvSpPr txBox="1">
            <a:spLocks/>
          </p:cNvSpPr>
          <p:nvPr/>
        </p:nvSpPr>
        <p:spPr>
          <a:xfrm>
            <a:off x="282592" y="6246305"/>
            <a:ext cx="5406887" cy="505267"/>
          </a:xfrm>
          <a:prstGeom prst="rect">
            <a:avLst/>
          </a:prstGeom>
        </p:spPr>
        <p:txBody>
          <a:bodyPr vert="horz" wrap="square" lIns="0" tIns="1270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lang="en-GB" sz="3200" b="1" spc="-150" dirty="0">
                <a:solidFill>
                  <a:srgbClr val="FED16D"/>
                </a:solidFill>
                <a:latin typeface="Van Condensed Pro" panose="02000506030000020004" pitchFamily="2" charset="77"/>
              </a:rPr>
              <a:t>GIRL POWERED NUTRITION</a:t>
            </a:r>
          </a:p>
        </p:txBody>
      </p:sp>
      <p:sp>
        <p:nvSpPr>
          <p:cNvPr id="7" name="object 45">
            <a:extLst>
              <a:ext uri="{FF2B5EF4-FFF2-40B4-BE49-F238E27FC236}">
                <a16:creationId xmlns:a16="http://schemas.microsoft.com/office/drawing/2014/main" id="{1BA052C4-0CBE-F147-B888-3EEAC257D44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33160" y="426051"/>
            <a:ext cx="1085977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GB" sz="4000" b="1" spc="-150" dirty="0">
                <a:solidFill>
                  <a:srgbClr val="3C3A81"/>
                </a:solidFill>
                <a:latin typeface="Van Condensed Pro" panose="02000506030000020004" pitchFamily="2" charset="77"/>
              </a:rPr>
              <a:t>TITLE</a:t>
            </a:r>
            <a:endParaRPr sz="4000" b="1" spc="-150" dirty="0">
              <a:solidFill>
                <a:srgbClr val="3C3A81"/>
              </a:solidFill>
              <a:latin typeface="Van Condensed Pro" panose="02000506030000020004" pitchFamily="2" charset="77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3839689-9373-4145-8FF3-2A8B892E6265}"/>
              </a:ext>
            </a:extLst>
          </p:cNvPr>
          <p:cNvSpPr/>
          <p:nvPr/>
        </p:nvSpPr>
        <p:spPr>
          <a:xfrm>
            <a:off x="3196043" y="2782817"/>
            <a:ext cx="55340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33655" algn="ctr">
              <a:lnSpc>
                <a:spcPct val="100000"/>
              </a:lnSpc>
              <a:spcBef>
                <a:spcPts val="2295"/>
              </a:spcBef>
            </a:pPr>
            <a:r>
              <a:rPr lang="en-GB" sz="2400" b="1" dirty="0">
                <a:solidFill>
                  <a:srgbClr val="3D3A81"/>
                </a:solidFill>
                <a:latin typeface="Lato"/>
                <a:cs typeface="Lato"/>
              </a:rPr>
              <a:t>Key Point</a:t>
            </a:r>
            <a:endParaRPr lang="en-GB" sz="2400" dirty="0">
              <a:latin typeface="Lato"/>
              <a:cs typeface="Lato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68F5BFB-F0D3-E94B-915F-0FFAD6E2514D}"/>
              </a:ext>
            </a:extLst>
          </p:cNvPr>
          <p:cNvSpPr/>
          <p:nvPr/>
        </p:nvSpPr>
        <p:spPr>
          <a:xfrm>
            <a:off x="3381394" y="4012569"/>
            <a:ext cx="516330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180"/>
              </a:spcBef>
            </a:pPr>
            <a:r>
              <a:rPr lang="en-GB" sz="2000" dirty="0">
                <a:solidFill>
                  <a:srgbClr val="3D3A81"/>
                </a:solidFill>
                <a:latin typeface="Lato-Light"/>
                <a:cs typeface="Lato-Light"/>
              </a:rPr>
              <a:t>Secondary Text</a:t>
            </a:r>
            <a:endParaRPr lang="en-GB" sz="2000" dirty="0">
              <a:latin typeface="Lato-Light"/>
              <a:cs typeface="Lato-Ligh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0A11FE0-A233-1F45-9EA8-EBD48CE89E27}"/>
              </a:ext>
            </a:extLst>
          </p:cNvPr>
          <p:cNvSpPr/>
          <p:nvPr/>
        </p:nvSpPr>
        <p:spPr>
          <a:xfrm>
            <a:off x="3196043" y="1392929"/>
            <a:ext cx="55340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33655" algn="ctr">
              <a:lnSpc>
                <a:spcPct val="100000"/>
              </a:lnSpc>
              <a:spcBef>
                <a:spcPts val="2295"/>
              </a:spcBef>
            </a:pPr>
            <a:r>
              <a:rPr lang="en-GB" sz="2400" dirty="0">
                <a:solidFill>
                  <a:srgbClr val="3D3A81"/>
                </a:solidFill>
                <a:latin typeface="Lato Light" panose="020F0302020204030203" pitchFamily="34" charset="77"/>
                <a:cs typeface="Lato"/>
              </a:rPr>
              <a:t>Heading</a:t>
            </a:r>
            <a:endParaRPr lang="en-GB" sz="2400" dirty="0">
              <a:latin typeface="Lato Light" panose="020F0302020204030203" pitchFamily="34" charset="77"/>
              <a:cs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40656182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9104B513732FC479DCB2DB1BC1DFD00" ma:contentTypeVersion="13" ma:contentTypeDescription="Create a new document." ma:contentTypeScope="" ma:versionID="04ddb0a9ca233c03b974e00119770c51">
  <xsd:schema xmlns:xsd="http://www.w3.org/2001/XMLSchema" xmlns:xs="http://www.w3.org/2001/XMLSchema" xmlns:p="http://schemas.microsoft.com/office/2006/metadata/properties" xmlns:ns2="11804c00-2c96-4b51-b836-ef908d1381c1" xmlns:ns3="2954339b-3f5c-4fb7-ab04-9865a5fc9348" targetNamespace="http://schemas.microsoft.com/office/2006/metadata/properties" ma:root="true" ma:fieldsID="48072106c1d5bdf6d5d26c818389c88a" ns2:_="" ns3:_="">
    <xsd:import namespace="11804c00-2c96-4b51-b836-ef908d1381c1"/>
    <xsd:import namespace="2954339b-3f5c-4fb7-ab04-9865a5fc934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804c00-2c96-4b51-b836-ef908d1381c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54339b-3f5c-4fb7-ab04-9865a5fc9348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24071B7-7D24-4EFB-923D-9B52BA4AA21A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0DC28F6E-60AC-4790-A63A-CBCFAB511D9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39AAE8A-D8CA-4B50-B7AB-70875FE9009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1804c00-2c96-4b51-b836-ef908d1381c1"/>
    <ds:schemaRef ds:uri="2954339b-3f5c-4fb7-ab04-9865a5fc934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62</Words>
  <Application>Microsoft Office PowerPoint</Application>
  <PresentationFormat>Widescreen</PresentationFormat>
  <Paragraphs>31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Calibri</vt:lpstr>
      <vt:lpstr>Calibri Light</vt:lpstr>
      <vt:lpstr>Lato</vt:lpstr>
      <vt:lpstr>Lato Light</vt:lpstr>
      <vt:lpstr>Lato-Light</vt:lpstr>
      <vt:lpstr>Van Condensed Pro</vt:lpstr>
      <vt:lpstr>Office Theme</vt:lpstr>
      <vt:lpstr>PowerPoint Presentation</vt:lpstr>
      <vt:lpstr>TITLE</vt:lpstr>
      <vt:lpstr>TITLE</vt:lpstr>
      <vt:lpstr>NEXT STEPS</vt:lpstr>
      <vt:lpstr>Title</vt:lpstr>
      <vt:lpstr>TITLE</vt:lpstr>
      <vt:lpstr>TITLE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Samantha Bristow</dc:creator>
  <cp:lastModifiedBy>Adele Lynch</cp:lastModifiedBy>
  <cp:revision>7</cp:revision>
  <dcterms:created xsi:type="dcterms:W3CDTF">2020-06-28T20:07:52Z</dcterms:created>
  <dcterms:modified xsi:type="dcterms:W3CDTF">2021-05-13T13:19:28Z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0x010100F9104B513732FC479DCB2DB1BC1DFD00</vt:lpwstr>
  </property>
  <property fmtid="{D5CDD505-2E9C-101B-9397-08002B2CF9AE}" pid="3" name="Order">
    <vt:r8>8560600</vt:r8>
  </property>
</Properties>
</file>