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69" r:id="rId5"/>
    <p:sldId id="256" r:id="rId6"/>
    <p:sldId id="270" r:id="rId7"/>
    <p:sldId id="330" r:id="rId8"/>
    <p:sldId id="331" r:id="rId9"/>
    <p:sldId id="275" r:id="rId10"/>
    <p:sldId id="344" r:id="rId11"/>
    <p:sldId id="276" r:id="rId12"/>
    <p:sldId id="272" r:id="rId13"/>
    <p:sldId id="274" r:id="rId14"/>
    <p:sldId id="332" r:id="rId15"/>
    <p:sldId id="271" r:id="rId16"/>
    <p:sldId id="277" r:id="rId17"/>
    <p:sldId id="278" r:id="rId18"/>
    <p:sldId id="333" r:id="rId19"/>
    <p:sldId id="334" r:id="rId20"/>
    <p:sldId id="290" r:id="rId21"/>
    <p:sldId id="279" r:id="rId22"/>
    <p:sldId id="288" r:id="rId23"/>
    <p:sldId id="289" r:id="rId24"/>
    <p:sldId id="280" r:id="rId25"/>
    <p:sldId id="340" r:id="rId26"/>
    <p:sldId id="285" r:id="rId27"/>
    <p:sldId id="282" r:id="rId28"/>
    <p:sldId id="283" r:id="rId29"/>
    <p:sldId id="322" r:id="rId30"/>
    <p:sldId id="287" r:id="rId31"/>
    <p:sldId id="291" r:id="rId32"/>
    <p:sldId id="292" r:id="rId33"/>
    <p:sldId id="320" r:id="rId34"/>
    <p:sldId id="336" r:id="rId35"/>
    <p:sldId id="321" r:id="rId36"/>
    <p:sldId id="294" r:id="rId37"/>
    <p:sldId id="345" r:id="rId38"/>
    <p:sldId id="346" r:id="rId39"/>
    <p:sldId id="348" r:id="rId40"/>
    <p:sldId id="350" r:id="rId41"/>
    <p:sldId id="347" r:id="rId42"/>
    <p:sldId id="295" r:id="rId43"/>
    <p:sldId id="296" r:id="rId44"/>
    <p:sldId id="341" r:id="rId45"/>
    <p:sldId id="308" r:id="rId46"/>
    <p:sldId id="343" r:id="rId47"/>
    <p:sldId id="342" r:id="rId48"/>
    <p:sldId id="329" r:id="rId49"/>
    <p:sldId id="325" r:id="rId50"/>
    <p:sldId id="327" r:id="rId51"/>
    <p:sldId id="310" r:id="rId52"/>
    <p:sldId id="315" r:id="rId53"/>
    <p:sldId id="319" r:id="rId54"/>
    <p:sldId id="313" r:id="rId55"/>
    <p:sldId id="305" r:id="rId56"/>
    <p:sldId id="351" r:id="rId57"/>
    <p:sldId id="335" r:id="rId58"/>
    <p:sldId id="301" r:id="rId59"/>
    <p:sldId id="307" r:id="rId60"/>
    <p:sldId id="406" r:id="rId61"/>
    <p:sldId id="407" r:id="rId62"/>
    <p:sldId id="303" r:id="rId63"/>
    <p:sldId id="408" r:id="rId64"/>
    <p:sldId id="410" r:id="rId65"/>
    <p:sldId id="41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owunmi Nuga" initials="AN" lastIdx="7" clrIdx="0">
    <p:extLst>
      <p:ext uri="{19B8F6BF-5375-455C-9EA6-DF929625EA0E}">
        <p15:presenceInfo xmlns:p15="http://schemas.microsoft.com/office/powerpoint/2012/main" userId="S::Ayowunmi.Nuga@wagggs.org::954ba08f-e1b5-4e68-9f2c-332f84b46ec6" providerId="AD"/>
      </p:ext>
    </p:extLst>
  </p:cmAuthor>
  <p:cmAuthor id="2" name="Mel Reoch" initials="MR" lastIdx="9" clrIdx="1">
    <p:extLst>
      <p:ext uri="{19B8F6BF-5375-455C-9EA6-DF929625EA0E}">
        <p15:presenceInfo xmlns:p15="http://schemas.microsoft.com/office/powerpoint/2012/main" userId="S::mel.reoch@wagggs.org::a5ed40a8-f85a-4640-a99d-4427108df091" providerId="AD"/>
      </p:ext>
    </p:extLst>
  </p:cmAuthor>
  <p:cmAuthor id="3" name="laura.marmolejo.requiz@gmail.com" initials="la" lastIdx="12" clrIdx="2">
    <p:extLst>
      <p:ext uri="{19B8F6BF-5375-455C-9EA6-DF929625EA0E}">
        <p15:presenceInfo xmlns:p15="http://schemas.microsoft.com/office/powerpoint/2012/main" userId="S::urn:spo:guest#laura.marmolejo.requiz@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B6B6"/>
    <a:srgbClr val="000000"/>
    <a:srgbClr val="C6C3E7"/>
    <a:srgbClr val="2A255E"/>
    <a:srgbClr val="B0E2E0"/>
    <a:srgbClr val="586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B72AE-728E-0FFA-3277-763C10E8902D}" v="431" dt="2021-01-25T12:07:02.130"/>
    <p1510:client id="{9C2186DA-4E3B-C07D-3A7A-2AD7F11D072B}" v="222" dt="2021-01-26T11:57:48.885"/>
    <p1510:client id="{CC6ACE8F-0A25-4013-88E7-C8371B89787C}" v="1458" dt="2021-01-25T14:41:25.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22" y="10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59.xml" Id="rId63" /><Relationship Type="http://schemas.openxmlformats.org/officeDocument/2006/relationships/commentAuthors" Target="commentAuthors.xml" Id="rId68"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49.xml" Id="rId53" /><Relationship Type="http://schemas.openxmlformats.org/officeDocument/2006/relationships/slide" Target="slides/slide54.xml" Id="rId58" /><Relationship Type="http://schemas.openxmlformats.org/officeDocument/2006/relationships/slide" Target="slides/slide62.xml" Id="rId66" /><Relationship Type="http://schemas.microsoft.com/office/2015/10/relationships/revisionInfo" Target="revisionInfo.xml" Id="rId74" /><Relationship Type="http://schemas.openxmlformats.org/officeDocument/2006/relationships/slide" Target="slides/slide1.xml" Id="rId5" /><Relationship Type="http://schemas.openxmlformats.org/officeDocument/2006/relationships/slide" Target="slides/slide57.xml" Id="rId61" /><Relationship Type="http://schemas.openxmlformats.org/officeDocument/2006/relationships/slide" Target="slides/slide15.xml" Id="rId1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52.xml" Id="rId56" /><Relationship Type="http://schemas.openxmlformats.org/officeDocument/2006/relationships/slide" Target="slides/slide60.xml" Id="rId64" /><Relationship Type="http://schemas.openxmlformats.org/officeDocument/2006/relationships/presProps" Target="presProps.xml" Id="rId69"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tableStyles" Target="tableStyles.xml" Id="rId72"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55.xml" Id="rId59" /><Relationship Type="http://schemas.openxmlformats.org/officeDocument/2006/relationships/notesMaster" Target="notesMasters/notesMaster1.xml" Id="rId67"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slide" Target="slides/slide50.xml" Id="rId54" /><Relationship Type="http://schemas.openxmlformats.org/officeDocument/2006/relationships/slide" Target="slides/slide58.xml" Id="rId62" /><Relationship Type="http://schemas.openxmlformats.org/officeDocument/2006/relationships/viewProps" Target="viewProps.xml" Id="rId7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slide" Target="slides/slide53.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slide" Target="slides/slide56.xml" Id="rId60" /><Relationship Type="http://schemas.openxmlformats.org/officeDocument/2006/relationships/slide" Target="slides/slide61.xml" Id="rId65"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35.xml" Id="rId39" /><Relationship Type="http://schemas.openxmlformats.org/officeDocument/2006/relationships/slide" Target="slides/slide30.xml" Id="rId34" /><Relationship Type="http://schemas.openxmlformats.org/officeDocument/2006/relationships/slide" Target="slides/slide46.xml" Id="rId50" /><Relationship Type="http://schemas.openxmlformats.org/officeDocument/2006/relationships/slide" Target="slides/slide51.xml" Id="rId55" /><Relationship Type="http://schemas.openxmlformats.org/officeDocument/2006/relationships/slide" Target="slides/slide3.xml" Id="rId7" /><Relationship Type="http://schemas.openxmlformats.org/officeDocument/2006/relationships/theme" Target="theme/theme1.xml" Id="rId71"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7B143-8D7A-4091-88EE-C03291D542C6}" type="datetimeFigureOut">
              <a:rPr lang="en-GB" smtClean="0"/>
              <a:t>26/01/2021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C136-656C-4743-8121-A5ED6124FE82}" type="slidenum">
              <a:rPr lang="en-GB" smtClean="0"/>
              <a:t>‹#›</a:t>
            </a:fld>
            <a:endParaRPr lang="en-GB"/>
          </a:p>
        </p:txBody>
      </p:sp>
    </p:spTree>
    <p:extLst>
      <p:ext uri="{BB962C8B-B14F-4D97-AF65-F5344CB8AC3E}">
        <p14:creationId xmlns:p14="http://schemas.microsoft.com/office/powerpoint/2010/main" val="311940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wagggs.org/en/resources/world-thinking-day-2021-activity-pac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5621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a:t>(Opcional)</a:t>
            </a:r>
            <a:endParaRPr lang="es-419" dirty="0"/>
          </a:p>
          <a:p>
            <a:endParaRPr lang="es-419" dirty="0"/>
          </a:p>
          <a:p>
            <a:r>
              <a:rPr lang="es-419" b="1"/>
              <a:t>Esta página contiene información sólo para la líder del grupo</a:t>
            </a:r>
            <a:endParaRPr lang="es-419" dirty="0"/>
          </a:p>
          <a:p>
            <a:endParaRPr lang="en-GB" dirty="0"/>
          </a:p>
          <a:p>
            <a:r>
              <a:rPr lang="es-419"/>
              <a:t>Puedes escoger leer esta información al principio de la actividad para el grupo en vez de mostrar la diapositiva - dependerá del nivel de lectura de las niñas en tu grupo</a:t>
            </a:r>
            <a:r>
              <a:rPr lang="es-419">
                <a:effectLst/>
              </a:rPr>
              <a:t>.</a:t>
            </a:r>
            <a:endParaRPr lang="es-419"/>
          </a:p>
          <a:p>
            <a:endParaRPr lang="en-GB" sz="11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11</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1210677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12</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3890478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(Opcional)</a:t>
            </a:r>
            <a:endParaRPr lang="es-419" dirty="0"/>
          </a:p>
          <a:p>
            <a:endParaRPr lang="es-419" dirty="0"/>
          </a:p>
          <a:p>
            <a:r>
              <a:rPr lang="es-419" b="1" dirty="0"/>
              <a:t>Esta página contiene información sólo para la líder del grupo</a:t>
            </a:r>
            <a:endParaRPr lang="es-419" dirty="0"/>
          </a:p>
          <a:p>
            <a:endParaRPr lang="en-GB" dirty="0"/>
          </a:p>
          <a:p>
            <a:r>
              <a:rPr lang="es-419" dirty="0"/>
              <a:t>Puedes escoger leer esta información al principio de la actividad para el grupo en vez de mostrar la diapositiva - dependerá del nivel de lectura de las niñas en tu grupo.</a:t>
            </a:r>
            <a:endParaRPr lang="en-GB" dirty="0"/>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14</a:t>
            </a:fld>
            <a:endParaRPr lang="en-GB"/>
          </a:p>
        </p:txBody>
      </p:sp>
    </p:spTree>
    <p:extLst>
      <p:ext uri="{BB962C8B-B14F-4D97-AF65-F5344CB8AC3E}">
        <p14:creationId xmlns:p14="http://schemas.microsoft.com/office/powerpoint/2010/main" val="1785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15</a:t>
            </a:fld>
            <a:endParaRPr lang="en-GB"/>
          </a:p>
        </p:txBody>
      </p:sp>
    </p:spTree>
    <p:extLst>
      <p:ext uri="{BB962C8B-B14F-4D97-AF65-F5344CB8AC3E}">
        <p14:creationId xmlns:p14="http://schemas.microsoft.com/office/powerpoint/2010/main" val="414611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16</a:t>
            </a:fld>
            <a:endParaRPr lang="en-GB"/>
          </a:p>
        </p:txBody>
      </p:sp>
    </p:spTree>
    <p:extLst>
      <p:ext uri="{BB962C8B-B14F-4D97-AF65-F5344CB8AC3E}">
        <p14:creationId xmlns:p14="http://schemas.microsoft.com/office/powerpoint/2010/main" val="117133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419" sz="1000" b="1" dirty="0"/>
              <a:t>Pasos de la actividad: </a:t>
            </a:r>
            <a:endParaRPr lang="es-419" sz="1000" b="1" dirty="0">
              <a:cs typeface="Calibri"/>
            </a:endParaRPr>
          </a:p>
          <a:p>
            <a:pPr marL="171450" indent="-171450">
              <a:buFont typeface="Arial" panose="020B0604020202020204" pitchFamily="34" charset="0"/>
              <a:buChar char="•"/>
              <a:defRPr/>
            </a:pPr>
            <a:r>
              <a:rPr lang="es-419" sz="1000" dirty="0"/>
              <a:t>Escoge una pregunta del primer grupo para responder  </a:t>
            </a:r>
            <a:r>
              <a:rPr lang="es-419" sz="1000" b="1" u="sng" dirty="0"/>
              <a:t>y </a:t>
            </a:r>
            <a:r>
              <a:rPr lang="es-419" sz="1000" dirty="0"/>
              <a:t> responde la pregunta al final de la diapositiva:</a:t>
            </a:r>
            <a:endParaRPr lang="es-419" sz="1000" dirty="0">
              <a:cs typeface="Calibri"/>
            </a:endParaRPr>
          </a:p>
          <a:p>
            <a:pPr marL="171450" indent="-171450">
              <a:buFont typeface="Arial" panose="020B0604020202020204" pitchFamily="34" charset="0"/>
              <a:buChar char="•"/>
              <a:defRPr/>
            </a:pPr>
            <a:r>
              <a:rPr lang="es-419" b="1" dirty="0"/>
              <a:t>"¿Cómo podría tu grupo darle vida a este mural a través de lo que hacen las Guías?"</a:t>
            </a:r>
            <a:r>
              <a:rPr lang="es-419" b="1" dirty="0">
                <a:latin typeface="Calibri"/>
                <a:cs typeface="Calibri"/>
              </a:rPr>
              <a:t> </a:t>
            </a:r>
            <a:r>
              <a:rPr lang="es-419" dirty="0">
                <a:latin typeface="Calibri"/>
                <a:cs typeface="Calibri"/>
              </a:rPr>
              <a:t>Escribe estas ideas y revísalas más adelante cuando estés planificando las actividades de tu grupo más adelante en el año.</a:t>
            </a:r>
            <a:endParaRPr lang="en-US" sz="1000" b="1" dirty="0">
              <a:latin typeface="Lato"/>
            </a:endParaRPr>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17</a:t>
            </a:fld>
            <a:endParaRPr lang="en-GB"/>
          </a:p>
        </p:txBody>
      </p:sp>
    </p:spTree>
    <p:extLst>
      <p:ext uri="{BB962C8B-B14F-4D97-AF65-F5344CB8AC3E}">
        <p14:creationId xmlns:p14="http://schemas.microsoft.com/office/powerpoint/2010/main" val="3231495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(Opcional)</a:t>
            </a:r>
            <a:endParaRPr lang="es-419" dirty="0"/>
          </a:p>
          <a:p>
            <a:endParaRPr lang="es-419" dirty="0"/>
          </a:p>
          <a:p>
            <a:r>
              <a:rPr lang="es-419" b="1" dirty="0"/>
              <a:t>Esta página contiene información sólo para la líder del grupo</a:t>
            </a:r>
            <a:endParaRPr lang="es-419" dirty="0"/>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BE1BC136-656C-4743-8121-A5ED6124FE82}" type="slidenum">
              <a:rPr lang="en-GB" smtClean="0"/>
              <a:t>18</a:t>
            </a:fld>
            <a:endParaRPr lang="en-GB"/>
          </a:p>
        </p:txBody>
      </p:sp>
    </p:spTree>
    <p:extLst>
      <p:ext uri="{BB962C8B-B14F-4D97-AF65-F5344CB8AC3E}">
        <p14:creationId xmlns:p14="http://schemas.microsoft.com/office/powerpoint/2010/main" val="230272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19</a:t>
            </a:fld>
            <a:endParaRPr lang="en-GB"/>
          </a:p>
        </p:txBody>
      </p:sp>
    </p:spTree>
    <p:extLst>
      <p:ext uri="{BB962C8B-B14F-4D97-AF65-F5344CB8AC3E}">
        <p14:creationId xmlns:p14="http://schemas.microsoft.com/office/powerpoint/2010/main" val="311639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Pasos de la </a:t>
            </a:r>
            <a:r>
              <a:rPr lang="en-GB" b="1" dirty="0" err="1"/>
              <a:t>actividad</a:t>
            </a:r>
            <a:r>
              <a:rPr lang="en-GB" b="1" dirty="0"/>
              <a:t>: </a:t>
            </a:r>
          </a:p>
          <a:p>
            <a:pPr marL="171450" indent="-171450">
              <a:buFont typeface="Arial" panose="020B0604020202020204" pitchFamily="34" charset="0"/>
              <a:buChar char="•"/>
              <a:defRPr/>
            </a:pPr>
            <a:r>
              <a:rPr lang="en-GB" dirty="0"/>
              <a:t>Lee en </a:t>
            </a:r>
            <a:r>
              <a:rPr lang="en-GB" dirty="0" err="1"/>
              <a:t>voz</a:t>
            </a:r>
            <a:r>
              <a:rPr lang="en-GB" dirty="0"/>
              <a:t> </a:t>
            </a:r>
            <a:r>
              <a:rPr lang="en-GB" dirty="0" err="1"/>
              <a:t>alta</a:t>
            </a:r>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20</a:t>
            </a:fld>
            <a:endParaRPr lang="en-GB"/>
          </a:p>
        </p:txBody>
      </p:sp>
    </p:spTree>
    <p:extLst>
      <p:ext uri="{BB962C8B-B14F-4D97-AF65-F5344CB8AC3E}">
        <p14:creationId xmlns:p14="http://schemas.microsoft.com/office/powerpoint/2010/main" val="163917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(Opcional)</a:t>
            </a:r>
            <a:endParaRPr lang="es-419" dirty="0"/>
          </a:p>
          <a:p>
            <a:endParaRPr lang="es-419" dirty="0"/>
          </a:p>
          <a:p>
            <a:r>
              <a:rPr lang="es-419" b="1" dirty="0"/>
              <a:t>Esta página contiene información sólo para la líder del grupo</a:t>
            </a:r>
            <a:endParaRPr lang="es-419" dirty="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21</a:t>
            </a:fld>
            <a:endParaRPr lang="en-GB"/>
          </a:p>
        </p:txBody>
      </p:sp>
    </p:spTree>
    <p:extLst>
      <p:ext uri="{BB962C8B-B14F-4D97-AF65-F5344CB8AC3E}">
        <p14:creationId xmlns:p14="http://schemas.microsoft.com/office/powerpoint/2010/main" val="423464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100" b="1"/>
              <a:t>(Opcional)</a:t>
            </a:r>
            <a:endParaRPr lang="es-419" sz="1100" b="1">
              <a:cs typeface="Calibri"/>
            </a:endParaRPr>
          </a:p>
          <a:p>
            <a:endParaRPr lang="es-419" sz="1100" b="1">
              <a:cs typeface="Calibri"/>
            </a:endParaRPr>
          </a:p>
          <a:p>
            <a:r>
              <a:rPr lang="es-419" sz="1100" b="1"/>
              <a:t>Esta página contiene información sólo para la líder del grupo</a:t>
            </a:r>
            <a:endParaRPr lang="es-419" sz="1100" b="1">
              <a:cs typeface="Calibri"/>
            </a:endParaRPr>
          </a:p>
          <a:p>
            <a:endParaRPr lang="en-GB" sz="11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3</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153904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000" b="1" dirty="0"/>
              <a:t>Lee en voz alta: </a:t>
            </a:r>
            <a:r>
              <a:rPr lang="es-419" sz="1000" dirty="0"/>
              <a:t>Lee en voz alta la definición de Paz y construcción de paz para tu grupo.</a:t>
            </a:r>
            <a:endParaRPr lang="es-419" sz="1000" dirty="0">
              <a:cs typeface="Calibri"/>
            </a:endParaRPr>
          </a:p>
          <a:p>
            <a:endParaRPr lang="es-419" sz="1000" dirty="0">
              <a:cs typeface="Calibri"/>
            </a:endParaRPr>
          </a:p>
          <a:p>
            <a:r>
              <a:rPr lang="es-419" sz="1000" b="1" dirty="0"/>
              <a:t>CONSEJO: </a:t>
            </a:r>
            <a:r>
              <a:rPr lang="es-419" sz="1000" dirty="0"/>
              <a:t>Quizás quieras cambiar el lenguaje  para que se adapte a las habilidades de tu grupo. También puedes escoger quitar las definiciones, mantener los títulos y solo leer en voz alta.</a:t>
            </a:r>
            <a:endParaRPr lang="es-419" sz="1000" dirty="0">
              <a:cs typeface="Calibri"/>
            </a:endParaRPr>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22</a:t>
            </a:fld>
            <a:endParaRPr lang="en-GB"/>
          </a:p>
        </p:txBody>
      </p:sp>
    </p:spTree>
    <p:extLst>
      <p:ext uri="{BB962C8B-B14F-4D97-AF65-F5344CB8AC3E}">
        <p14:creationId xmlns:p14="http://schemas.microsoft.com/office/powerpoint/2010/main" val="164764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Pasos de la </a:t>
            </a:r>
            <a:r>
              <a:rPr lang="en-GB" b="1" dirty="0" err="1"/>
              <a:t>actividad</a:t>
            </a:r>
            <a:r>
              <a:rPr lang="en-GB" b="1" dirty="0"/>
              <a:t>: </a:t>
            </a:r>
          </a:p>
          <a:p>
            <a:pPr marL="171450" indent="-171450">
              <a:buFont typeface="Arial" panose="020B0604020202020204" pitchFamily="34" charset="0"/>
              <a:buChar char="•"/>
              <a:defRPr/>
            </a:pPr>
            <a:r>
              <a:rPr lang="en-GB" dirty="0">
                <a:cs typeface="Calibri"/>
              </a:rPr>
              <a:t>Lee en </a:t>
            </a:r>
            <a:r>
              <a:rPr lang="en-GB" dirty="0" err="1">
                <a:cs typeface="Calibri"/>
              </a:rPr>
              <a:t>voz</a:t>
            </a:r>
            <a:r>
              <a:rPr lang="en-GB" dirty="0">
                <a:cs typeface="Calibri"/>
              </a:rPr>
              <a:t> </a:t>
            </a:r>
            <a:r>
              <a:rPr lang="en-GB" dirty="0" err="1">
                <a:cs typeface="Calibri"/>
              </a:rPr>
              <a:t>alta</a:t>
            </a:r>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23</a:t>
            </a:fld>
            <a:endParaRPr lang="en-GB"/>
          </a:p>
        </p:txBody>
      </p:sp>
    </p:spTree>
    <p:extLst>
      <p:ext uri="{BB962C8B-B14F-4D97-AF65-F5344CB8AC3E}">
        <p14:creationId xmlns:p14="http://schemas.microsoft.com/office/powerpoint/2010/main" val="90380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24</a:t>
            </a:fld>
            <a:endParaRPr lang="en-GB"/>
          </a:p>
        </p:txBody>
      </p:sp>
    </p:spTree>
    <p:extLst>
      <p:ext uri="{BB962C8B-B14F-4D97-AF65-F5344CB8AC3E}">
        <p14:creationId xmlns:p14="http://schemas.microsoft.com/office/powerpoint/2010/main" val="3034457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419" dirty="0"/>
              <a:t>Utiliza los grupos formados para comenzar esta actividad. Esta diapositiva tomará alrededor de 60 a 90 segundos.</a:t>
            </a:r>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25</a:t>
            </a:fld>
            <a:endParaRPr lang="en-GB"/>
          </a:p>
        </p:txBody>
      </p:sp>
    </p:spTree>
    <p:extLst>
      <p:ext uri="{BB962C8B-B14F-4D97-AF65-F5344CB8AC3E}">
        <p14:creationId xmlns:p14="http://schemas.microsoft.com/office/powerpoint/2010/main" val="1018372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26</a:t>
            </a:fld>
            <a:endParaRPr lang="en-GB"/>
          </a:p>
        </p:txBody>
      </p:sp>
    </p:spTree>
    <p:extLst>
      <p:ext uri="{BB962C8B-B14F-4D97-AF65-F5344CB8AC3E}">
        <p14:creationId xmlns:p14="http://schemas.microsoft.com/office/powerpoint/2010/main" val="2273815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27</a:t>
            </a:fld>
            <a:endParaRPr lang="en-GB"/>
          </a:p>
        </p:txBody>
      </p:sp>
    </p:spTree>
    <p:extLst>
      <p:ext uri="{BB962C8B-B14F-4D97-AF65-F5344CB8AC3E}">
        <p14:creationId xmlns:p14="http://schemas.microsoft.com/office/powerpoint/2010/main" val="1756008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(Opcional)</a:t>
            </a:r>
            <a:endParaRPr lang="es-419" dirty="0"/>
          </a:p>
          <a:p>
            <a:endParaRPr lang="es-419" dirty="0"/>
          </a:p>
          <a:p>
            <a:r>
              <a:rPr lang="es-419" b="1" dirty="0"/>
              <a:t>Esta página contiene información sólo para la líder del grupo</a:t>
            </a:r>
            <a:endParaRPr lang="en-GB" dirty="0"/>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29</a:t>
            </a:fld>
            <a:endParaRPr lang="en-GB"/>
          </a:p>
        </p:txBody>
      </p:sp>
    </p:spTree>
    <p:extLst>
      <p:ext uri="{BB962C8B-B14F-4D97-AF65-F5344CB8AC3E}">
        <p14:creationId xmlns:p14="http://schemas.microsoft.com/office/powerpoint/2010/main" val="99408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(Opcional)</a:t>
            </a:r>
            <a:endParaRPr lang="es-419" dirty="0"/>
          </a:p>
          <a:p>
            <a:endParaRPr lang="es-419" dirty="0"/>
          </a:p>
          <a:p>
            <a:r>
              <a:rPr lang="es-419" b="1" dirty="0"/>
              <a:t>Esta página contiene información sólo para la líder del grupo</a:t>
            </a:r>
            <a:endParaRPr lang="en-GB" dirty="0"/>
          </a:p>
          <a:p>
            <a:endParaRPr lang="en-GB"/>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33</a:t>
            </a:fld>
            <a:endParaRPr lang="en-GB"/>
          </a:p>
        </p:txBody>
      </p:sp>
    </p:spTree>
    <p:extLst>
      <p:ext uri="{BB962C8B-B14F-4D97-AF65-F5344CB8AC3E}">
        <p14:creationId xmlns:p14="http://schemas.microsoft.com/office/powerpoint/2010/main" val="281813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Consejos para líderes:</a:t>
            </a:r>
            <a:endParaRPr lang="es-419" b="1" dirty="0">
              <a:cs typeface="Calibri"/>
            </a:endParaRPr>
          </a:p>
          <a:p>
            <a:endParaRPr lang="es-419" b="1" dirty="0">
              <a:cs typeface="Calibri"/>
            </a:endParaRPr>
          </a:p>
          <a:p>
            <a:r>
              <a:rPr lang="es-419" b="1" dirty="0"/>
              <a:t>*Alternativa para trabajar en grupos:</a:t>
            </a:r>
            <a:endParaRPr lang="es-419" b="1" dirty="0">
              <a:cs typeface="Calibri"/>
            </a:endParaRPr>
          </a:p>
          <a:p>
            <a:r>
              <a:rPr lang="es-419" dirty="0"/>
              <a:t>Si no tienes la facilidad de escanear un código QR, entonces divide en 11 parejas/grupos y asigna a cada pareja/grupo la carta de Mujeres Inspiradoras que corresponda con el número de su grupo. Para acceder a las cartas de Mujeres inspiradoras, por favor entra a este enlace:  </a:t>
            </a:r>
            <a:r>
              <a:rPr lang="es-419" b="0" dirty="0"/>
              <a:t>https://www.wagggs.org/en/resources/world-thinking-day-2021-activity-pack/</a:t>
            </a:r>
            <a:r>
              <a:rPr lang="es-419" dirty="0"/>
              <a:t> </a:t>
            </a:r>
            <a:endParaRPr lang="es-419" b="0" dirty="0">
              <a:cs typeface="Calibri"/>
            </a:endParaRPr>
          </a:p>
        </p:txBody>
      </p:sp>
      <p:sp>
        <p:nvSpPr>
          <p:cNvPr id="4" name="Slide Number Placeholder 3"/>
          <p:cNvSpPr>
            <a:spLocks noGrp="1"/>
          </p:cNvSpPr>
          <p:nvPr>
            <p:ph type="sldNum" sz="quarter" idx="5"/>
          </p:nvPr>
        </p:nvSpPr>
        <p:spPr/>
        <p:txBody>
          <a:bodyPr/>
          <a:lstStyle/>
          <a:p>
            <a:fld id="{BE1BC136-656C-4743-8121-A5ED6124FE82}" type="slidenum">
              <a:rPr lang="en-GB" smtClean="0"/>
              <a:t>34</a:t>
            </a:fld>
            <a:endParaRPr lang="en-GB"/>
          </a:p>
        </p:txBody>
      </p:sp>
    </p:spTree>
    <p:extLst>
      <p:ext uri="{BB962C8B-B14F-4D97-AF65-F5344CB8AC3E}">
        <p14:creationId xmlns:p14="http://schemas.microsoft.com/office/powerpoint/2010/main" val="2976445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35</a:t>
            </a:fld>
            <a:endParaRPr lang="en-GB"/>
          </a:p>
        </p:txBody>
      </p:sp>
    </p:spTree>
    <p:extLst>
      <p:ext uri="{BB962C8B-B14F-4D97-AF65-F5344CB8AC3E}">
        <p14:creationId xmlns:p14="http://schemas.microsoft.com/office/powerpoint/2010/main" val="15874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a:t>(Opcional)</a:t>
            </a:r>
            <a:endParaRPr lang="es-419"/>
          </a:p>
          <a:p>
            <a:endParaRPr lang="es-419"/>
          </a:p>
          <a:p>
            <a:r>
              <a:rPr lang="es-419" b="1"/>
              <a:t>Esta página contiene información sólo para la líder del grupo</a:t>
            </a:r>
            <a:endParaRPr lang="es-419"/>
          </a:p>
          <a:p>
            <a:endParaRPr lang="es-419" sz="1100" b="1">
              <a:cs typeface="Calibri"/>
            </a:endParaRPr>
          </a:p>
          <a:p>
            <a:r>
              <a:rPr lang="es-419" sz="1100">
                <a:cs typeface="Calibri"/>
              </a:rPr>
              <a:t>Puedes escoger leer esta información al principio de la actividad para el grupo en vez de mostrar la diapositiva - dependerá del nivel de lectura de las niñas en tu grupo.</a:t>
            </a:r>
            <a:endParaRPr lang="es-419" sz="1100" b="1">
              <a:cs typeface="Calibri"/>
            </a:endParaRPr>
          </a:p>
          <a:p>
            <a:endParaRPr lang="en-GB" sz="11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4</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273200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Consejos para líderes:</a:t>
            </a:r>
            <a:endParaRPr lang="es-419" b="1" dirty="0">
              <a:cs typeface="Calibri"/>
            </a:endParaRPr>
          </a:p>
          <a:p>
            <a:endParaRPr lang="es-419" b="1" dirty="0">
              <a:cs typeface="Calibri"/>
            </a:endParaRPr>
          </a:p>
          <a:p>
            <a:r>
              <a:rPr lang="es-419" b="1" dirty="0"/>
              <a:t>Ideas para el discurso:</a:t>
            </a:r>
            <a:endParaRPr lang="es-419" b="1" dirty="0">
              <a:cs typeface="Calibri"/>
            </a:endParaRPr>
          </a:p>
          <a:p>
            <a:pPr marL="171450" indent="-171450">
              <a:buFont typeface="Arial" panose="020B0604020202020204" pitchFamily="34" charset="0"/>
              <a:buChar char="•"/>
            </a:pPr>
            <a:r>
              <a:rPr lang="es-419" dirty="0"/>
              <a:t>Dependiendo de cuanto tiempo tengas, puedes pedirle a el grupo que vote por dos o tres discursos a la vez (esto ayudará a que todas recuerden mejor los discursos)</a:t>
            </a:r>
            <a:endParaRPr lang="es-419" b="0" dirty="0">
              <a:cs typeface="Calibri"/>
            </a:endParaRPr>
          </a:p>
          <a:p>
            <a:pPr marL="171450" indent="-171450">
              <a:buFont typeface="Arial" panose="020B0604020202020204" pitchFamily="34" charset="0"/>
              <a:buChar char="•"/>
            </a:pPr>
            <a:r>
              <a:rPr lang="es-419" dirty="0"/>
              <a:t>Las ganadoras de cada ronda pueden dar un pequeño discurso (de 60 segundos) en la final.</a:t>
            </a:r>
            <a:endParaRPr lang="es-419" b="0" dirty="0">
              <a:cs typeface="Calibri"/>
            </a:endParaRPr>
          </a:p>
          <a:p>
            <a:pPr marL="171450" indent="-171450">
              <a:buChar char="•"/>
            </a:pPr>
            <a:endParaRPr lang="es-419" dirty="0">
              <a:cs typeface="Calibri"/>
            </a:endParaRPr>
          </a:p>
          <a:p>
            <a:r>
              <a:rPr lang="es-419" dirty="0"/>
              <a:t>Para acceder a las cartas de Mujeres Inspiradoras, por favor entra a este enlace: </a:t>
            </a:r>
            <a:r>
              <a:rPr lang="es-419" b="0" dirty="0"/>
              <a:t>https://www.wagggs.org/en/resources/world-thinking-day-2021-activity-pack/</a:t>
            </a:r>
            <a:r>
              <a:rPr lang="es-419" dirty="0"/>
              <a:t> </a:t>
            </a:r>
            <a:endParaRPr lang="es-419" b="0" dirty="0">
              <a:cs typeface="Calibri"/>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36</a:t>
            </a:fld>
            <a:endParaRPr lang="en-GB"/>
          </a:p>
        </p:txBody>
      </p:sp>
    </p:spTree>
    <p:extLst>
      <p:ext uri="{BB962C8B-B14F-4D97-AF65-F5344CB8AC3E}">
        <p14:creationId xmlns:p14="http://schemas.microsoft.com/office/powerpoint/2010/main" val="2603837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Consejos para líderes:</a:t>
            </a:r>
            <a:endParaRPr lang="es-419" dirty="0"/>
          </a:p>
          <a:p>
            <a:endParaRPr lang="es-419" dirty="0"/>
          </a:p>
          <a:p>
            <a:r>
              <a:rPr lang="es-419" b="1" dirty="0"/>
              <a:t>Ideas para el discurso:</a:t>
            </a:r>
            <a:endParaRPr lang="es-419" dirty="0"/>
          </a:p>
          <a:p>
            <a:pPr marL="171450" indent="-171450">
              <a:buFont typeface="Arial,Sans-Serif"/>
              <a:buChar char="•"/>
            </a:pPr>
            <a:r>
              <a:rPr lang="es-419" dirty="0"/>
              <a:t>Dependiendo de cuanto tiempo tengas, puedes pedirle a el grupo que vote por dos o tres discursos a la vez (esto ayudará a que todas recuerden mejor los discursos)</a:t>
            </a:r>
          </a:p>
          <a:p>
            <a:pPr marL="171450" indent="-171450">
              <a:buFont typeface="Arial,Sans-Serif"/>
              <a:buChar char="•"/>
            </a:pPr>
            <a:r>
              <a:rPr lang="es-419" dirty="0"/>
              <a:t>Las ganadoras de cada ronda pueden dar un pequeño discurso (de 60 segundos) en la final.</a:t>
            </a:r>
          </a:p>
          <a:p>
            <a:pPr marL="171450" indent="-171450">
              <a:buFont typeface="Arial,Sans-Serif"/>
              <a:buChar char="•"/>
            </a:pPr>
            <a:endParaRPr lang="es-419" dirty="0"/>
          </a:p>
          <a:p>
            <a:r>
              <a:rPr lang="es-419" dirty="0"/>
              <a:t>Para acceder a las cartas de Mujeres Inspiradoras, por favor entra a este enlace: </a:t>
            </a:r>
            <a:r>
              <a:rPr lang="es-419" dirty="0">
                <a:hlinkClick r:id="rId3"/>
              </a:rPr>
              <a:t>https://www.wagggs.org/en/resources/world-thinking-day-2021-activity-pack/</a:t>
            </a:r>
            <a:r>
              <a:rPr lang="es-419" dirty="0"/>
              <a:t> </a:t>
            </a:r>
          </a:p>
        </p:txBody>
      </p:sp>
      <p:sp>
        <p:nvSpPr>
          <p:cNvPr id="4" name="Slide Number Placeholder 3"/>
          <p:cNvSpPr>
            <a:spLocks noGrp="1"/>
          </p:cNvSpPr>
          <p:nvPr>
            <p:ph type="sldNum" sz="quarter" idx="5"/>
          </p:nvPr>
        </p:nvSpPr>
        <p:spPr/>
        <p:txBody>
          <a:bodyPr/>
          <a:lstStyle/>
          <a:p>
            <a:fld id="{BE1BC136-656C-4743-8121-A5ED6124FE82}" type="slidenum">
              <a:rPr lang="en-GB" smtClean="0"/>
              <a:t>37</a:t>
            </a:fld>
            <a:endParaRPr lang="en-GB"/>
          </a:p>
        </p:txBody>
      </p:sp>
    </p:spTree>
    <p:extLst>
      <p:ext uri="{BB962C8B-B14F-4D97-AF65-F5344CB8AC3E}">
        <p14:creationId xmlns:p14="http://schemas.microsoft.com/office/powerpoint/2010/main" val="728304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38</a:t>
            </a:fld>
            <a:endParaRPr lang="en-GB"/>
          </a:p>
        </p:txBody>
      </p:sp>
    </p:spTree>
    <p:extLst>
      <p:ext uri="{BB962C8B-B14F-4D97-AF65-F5344CB8AC3E}">
        <p14:creationId xmlns:p14="http://schemas.microsoft.com/office/powerpoint/2010/main" val="247487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Opcional</a:t>
            </a:r>
            <a:r>
              <a:rPr lang="en-GB" dirty="0"/>
              <a:t>) </a:t>
            </a:r>
            <a:endParaRPr lang="en-US"/>
          </a:p>
          <a:p>
            <a:r>
              <a:rPr lang="en-GB" dirty="0"/>
              <a:t> </a:t>
            </a:r>
            <a:endParaRPr lang="en-GB" dirty="0">
              <a:cs typeface="Calibri"/>
            </a:endParaRPr>
          </a:p>
          <a:p>
            <a:r>
              <a:rPr lang="en-GB" dirty="0" err="1"/>
              <a:t>Esta</a:t>
            </a:r>
            <a:r>
              <a:rPr lang="en-GB" dirty="0"/>
              <a:t> </a:t>
            </a:r>
            <a:r>
              <a:rPr lang="en-GB" dirty="0" err="1"/>
              <a:t>página</a:t>
            </a:r>
            <a:r>
              <a:rPr lang="en-GB" dirty="0"/>
              <a:t> </a:t>
            </a:r>
            <a:r>
              <a:rPr lang="en-GB" dirty="0" err="1"/>
              <a:t>contiene</a:t>
            </a:r>
            <a:r>
              <a:rPr lang="en-GB" dirty="0"/>
              <a:t> </a:t>
            </a:r>
            <a:r>
              <a:rPr lang="en-GB" dirty="0" err="1"/>
              <a:t>información</a:t>
            </a:r>
            <a:r>
              <a:rPr lang="en-GB" dirty="0"/>
              <a:t> </a:t>
            </a:r>
            <a:r>
              <a:rPr lang="en-GB" dirty="0" err="1"/>
              <a:t>sólo</a:t>
            </a:r>
            <a:r>
              <a:rPr lang="en-GB" dirty="0"/>
              <a:t> para la </a:t>
            </a:r>
            <a:r>
              <a:rPr lang="en-GB" dirty="0" err="1"/>
              <a:t>líder</a:t>
            </a:r>
            <a:r>
              <a:rPr lang="en-GB" dirty="0"/>
              <a:t> del </a:t>
            </a:r>
            <a:r>
              <a:rPr lang="en-GB" dirty="0" err="1"/>
              <a:t>grupo</a:t>
            </a:r>
            <a:endParaRPr lang="en-GB" dirty="0" err="1">
              <a:cs typeface="Calibri"/>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40</a:t>
            </a:fld>
            <a:endParaRPr lang="en-GB"/>
          </a:p>
        </p:txBody>
      </p:sp>
    </p:spTree>
    <p:extLst>
      <p:ext uri="{BB962C8B-B14F-4D97-AF65-F5344CB8AC3E}">
        <p14:creationId xmlns:p14="http://schemas.microsoft.com/office/powerpoint/2010/main" val="4108744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41</a:t>
            </a:fld>
            <a:endParaRPr lang="en-GB"/>
          </a:p>
        </p:txBody>
      </p:sp>
    </p:spTree>
    <p:extLst>
      <p:ext uri="{BB962C8B-B14F-4D97-AF65-F5344CB8AC3E}">
        <p14:creationId xmlns:p14="http://schemas.microsoft.com/office/powerpoint/2010/main" val="171407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44</a:t>
            </a:fld>
            <a:endParaRPr lang="en-GB"/>
          </a:p>
        </p:txBody>
      </p:sp>
    </p:spTree>
    <p:extLst>
      <p:ext uri="{BB962C8B-B14F-4D97-AF65-F5344CB8AC3E}">
        <p14:creationId xmlns:p14="http://schemas.microsoft.com/office/powerpoint/2010/main" val="3120254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
            </a:r>
            <a:r>
              <a:rPr lang="en-GB" b="1" dirty="0" err="1"/>
              <a:t>Opcional</a:t>
            </a:r>
            <a:r>
              <a:rPr lang="en-GB" b="1" dirty="0"/>
              <a:t>) </a:t>
            </a:r>
            <a:endParaRPr lang="en-US" b="1">
              <a:cs typeface="Calibri"/>
            </a:endParaRPr>
          </a:p>
          <a:p>
            <a:r>
              <a:rPr lang="en-GB" b="1" dirty="0"/>
              <a:t> </a:t>
            </a:r>
            <a:endParaRPr lang="en-GB" b="1" dirty="0">
              <a:cs typeface="Calibri"/>
            </a:endParaRPr>
          </a:p>
          <a:p>
            <a:r>
              <a:rPr lang="en-GB" b="1" dirty="0" err="1"/>
              <a:t>Esta</a:t>
            </a:r>
            <a:r>
              <a:rPr lang="en-GB" b="1" dirty="0"/>
              <a:t> </a:t>
            </a:r>
            <a:r>
              <a:rPr lang="en-GB" b="1" dirty="0" err="1"/>
              <a:t>página</a:t>
            </a:r>
            <a:r>
              <a:rPr lang="en-GB" b="1" dirty="0"/>
              <a:t> </a:t>
            </a:r>
            <a:r>
              <a:rPr lang="en-GB" b="1" dirty="0" err="1"/>
              <a:t>contiene</a:t>
            </a:r>
            <a:r>
              <a:rPr lang="en-GB" b="1" dirty="0"/>
              <a:t> </a:t>
            </a:r>
            <a:r>
              <a:rPr lang="en-GB" b="1" dirty="0" err="1"/>
              <a:t>información</a:t>
            </a:r>
            <a:r>
              <a:rPr lang="en-GB" b="1" dirty="0"/>
              <a:t> </a:t>
            </a:r>
            <a:r>
              <a:rPr lang="en-GB" b="1" dirty="0" err="1"/>
              <a:t>sólo</a:t>
            </a:r>
            <a:r>
              <a:rPr lang="en-GB" b="1" dirty="0"/>
              <a:t> para la </a:t>
            </a:r>
            <a:r>
              <a:rPr lang="en-GB" b="1" dirty="0" err="1"/>
              <a:t>líder</a:t>
            </a:r>
            <a:r>
              <a:rPr lang="en-GB" b="1" dirty="0"/>
              <a:t> del </a:t>
            </a:r>
            <a:r>
              <a:rPr lang="en-GB" b="1" dirty="0" err="1"/>
              <a:t>grupo</a:t>
            </a:r>
            <a:endParaRPr lang="en-GB" b="1" dirty="0">
              <a:cs typeface="Calibri"/>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45</a:t>
            </a:fld>
            <a:endParaRPr lang="en-GB"/>
          </a:p>
        </p:txBody>
      </p:sp>
    </p:spTree>
    <p:extLst>
      <p:ext uri="{BB962C8B-B14F-4D97-AF65-F5344CB8AC3E}">
        <p14:creationId xmlns:p14="http://schemas.microsoft.com/office/powerpoint/2010/main" val="1586094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
            </a:r>
            <a:r>
              <a:rPr lang="en-GB" b="1" dirty="0" err="1"/>
              <a:t>Opcional</a:t>
            </a:r>
            <a:r>
              <a:rPr lang="en-GB" b="1" dirty="0"/>
              <a:t>) </a:t>
            </a:r>
            <a:endParaRPr lang="en-US" b="1" dirty="0">
              <a:cs typeface="Calibri"/>
            </a:endParaRPr>
          </a:p>
          <a:p>
            <a:r>
              <a:rPr lang="en-GB" b="1" dirty="0"/>
              <a:t> </a:t>
            </a:r>
            <a:endParaRPr lang="en-GB" b="1" dirty="0">
              <a:cs typeface="Calibri"/>
            </a:endParaRPr>
          </a:p>
          <a:p>
            <a:r>
              <a:rPr lang="en-GB" b="1" dirty="0"/>
              <a:t> </a:t>
            </a:r>
            <a:endParaRPr lang="en-GB" b="1" dirty="0">
              <a:cs typeface="Calibri"/>
            </a:endParaRPr>
          </a:p>
          <a:p>
            <a:r>
              <a:rPr lang="en-GB" b="1" dirty="0" err="1"/>
              <a:t>Esta</a:t>
            </a:r>
            <a:r>
              <a:rPr lang="en-GB" b="1" dirty="0"/>
              <a:t> </a:t>
            </a:r>
            <a:r>
              <a:rPr lang="en-GB" b="1" dirty="0" err="1"/>
              <a:t>página</a:t>
            </a:r>
            <a:r>
              <a:rPr lang="en-GB" b="1" dirty="0"/>
              <a:t> </a:t>
            </a:r>
            <a:r>
              <a:rPr lang="en-GB" b="1" dirty="0" err="1"/>
              <a:t>contiene</a:t>
            </a:r>
            <a:r>
              <a:rPr lang="en-GB" b="1" dirty="0"/>
              <a:t> </a:t>
            </a:r>
            <a:r>
              <a:rPr lang="en-GB" b="1" dirty="0" err="1"/>
              <a:t>información</a:t>
            </a:r>
            <a:r>
              <a:rPr lang="en-GB" b="1" dirty="0"/>
              <a:t> </a:t>
            </a:r>
            <a:r>
              <a:rPr lang="en-GB" b="1" dirty="0" err="1"/>
              <a:t>sólo</a:t>
            </a:r>
            <a:r>
              <a:rPr lang="en-GB" b="1" dirty="0"/>
              <a:t> para la </a:t>
            </a:r>
            <a:r>
              <a:rPr lang="en-GB" b="1" dirty="0" err="1"/>
              <a:t>líder</a:t>
            </a:r>
            <a:r>
              <a:rPr lang="en-GB" b="1" dirty="0"/>
              <a:t> del </a:t>
            </a:r>
            <a:r>
              <a:rPr lang="en-GB" b="1" dirty="0" err="1"/>
              <a:t>grupo</a:t>
            </a:r>
            <a:endParaRPr lang="en-GB" b="1" dirty="0" err="1">
              <a:cs typeface="Calibri"/>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48</a:t>
            </a:fld>
            <a:endParaRPr lang="en-GB"/>
          </a:p>
        </p:txBody>
      </p:sp>
    </p:spTree>
    <p:extLst>
      <p:ext uri="{BB962C8B-B14F-4D97-AF65-F5344CB8AC3E}">
        <p14:creationId xmlns:p14="http://schemas.microsoft.com/office/powerpoint/2010/main" val="1816448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
            </a:r>
            <a:r>
              <a:rPr lang="en-GB" b="1" dirty="0" err="1"/>
              <a:t>Opcional</a:t>
            </a:r>
            <a:r>
              <a:rPr lang="en-GB" b="1" dirty="0"/>
              <a:t>) </a:t>
            </a:r>
          </a:p>
          <a:p>
            <a:r>
              <a:rPr lang="en-GB" b="1" dirty="0"/>
              <a:t> </a:t>
            </a:r>
            <a:endParaRPr lang="en-GB" b="1" dirty="0">
              <a:cs typeface="Calibri"/>
            </a:endParaRPr>
          </a:p>
          <a:p>
            <a:r>
              <a:rPr lang="en-GB" b="1" dirty="0"/>
              <a:t> </a:t>
            </a:r>
            <a:endParaRPr lang="en-GB" b="1" dirty="0">
              <a:cs typeface="Calibri"/>
            </a:endParaRPr>
          </a:p>
          <a:p>
            <a:r>
              <a:rPr lang="en-GB" b="1" dirty="0" err="1"/>
              <a:t>Esta</a:t>
            </a:r>
            <a:r>
              <a:rPr lang="en-GB" b="1" dirty="0"/>
              <a:t> </a:t>
            </a:r>
            <a:r>
              <a:rPr lang="en-GB" b="1" dirty="0" err="1"/>
              <a:t>página</a:t>
            </a:r>
            <a:r>
              <a:rPr lang="en-GB" b="1" dirty="0"/>
              <a:t> </a:t>
            </a:r>
            <a:r>
              <a:rPr lang="en-GB" b="1" dirty="0" err="1"/>
              <a:t>contiene</a:t>
            </a:r>
            <a:r>
              <a:rPr lang="en-GB" b="1" dirty="0"/>
              <a:t> </a:t>
            </a:r>
            <a:r>
              <a:rPr lang="en-GB" b="1" dirty="0" err="1"/>
              <a:t>información</a:t>
            </a:r>
            <a:r>
              <a:rPr lang="en-GB" b="1" dirty="0"/>
              <a:t> </a:t>
            </a:r>
            <a:r>
              <a:rPr lang="en-GB" b="1" dirty="0" err="1"/>
              <a:t>sólo</a:t>
            </a:r>
            <a:r>
              <a:rPr lang="en-GB" b="1" dirty="0"/>
              <a:t> para la </a:t>
            </a:r>
            <a:r>
              <a:rPr lang="en-GB" b="1" dirty="0" err="1"/>
              <a:t>líder</a:t>
            </a:r>
            <a:r>
              <a:rPr lang="en-GB" b="1" dirty="0"/>
              <a:t> del </a:t>
            </a:r>
            <a:r>
              <a:rPr lang="en-GB" b="1" dirty="0" err="1"/>
              <a:t>grupo</a:t>
            </a:r>
            <a:endParaRPr lang="en-GB" b="1" dirty="0" err="1">
              <a:cs typeface="Calibri"/>
            </a:endParaRPr>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51</a:t>
            </a:fld>
            <a:endParaRPr lang="en-GB"/>
          </a:p>
        </p:txBody>
      </p:sp>
    </p:spTree>
    <p:extLst>
      <p:ext uri="{BB962C8B-B14F-4D97-AF65-F5344CB8AC3E}">
        <p14:creationId xmlns:p14="http://schemas.microsoft.com/office/powerpoint/2010/main" val="823961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Instrucciones para líderes:</a:t>
            </a:r>
            <a:endParaRPr lang="es-419" b="1" dirty="0">
              <a:cs typeface="Calibri"/>
            </a:endParaRPr>
          </a:p>
          <a:p>
            <a:endParaRPr lang="es-419" sz="1200" dirty="0">
              <a:ea typeface="+mn-lt"/>
              <a:cs typeface="+mn-lt"/>
            </a:endParaRPr>
          </a:p>
          <a:p>
            <a:r>
              <a:rPr lang="es-419" sz="1200" dirty="0">
                <a:ea typeface="+mn-lt"/>
                <a:cs typeface="+mn-lt"/>
              </a:rPr>
              <a:t>1. </a:t>
            </a:r>
            <a:r>
              <a:rPr lang="es-419" dirty="0">
                <a:ea typeface="+mn-lt"/>
                <a:cs typeface="+mn-lt"/>
              </a:rPr>
              <a:t>En salas de discusión o con todo el grupo, piensa y comparte:</a:t>
            </a:r>
          </a:p>
          <a:p>
            <a:pPr marL="914400" lvl="1" indent="-285750">
              <a:buFont typeface="Arial"/>
              <a:buChar char="•"/>
            </a:pPr>
            <a:r>
              <a:rPr lang="es-419" dirty="0">
                <a:ea typeface="+mn-lt"/>
                <a:cs typeface="+mn-lt"/>
              </a:rPr>
              <a:t>¿Que acciones podrían tomar para eliminar el obstáculo o resolver el problema?</a:t>
            </a:r>
            <a:endParaRPr lang="es-419" dirty="0">
              <a:cs typeface="Calibri"/>
            </a:endParaRPr>
          </a:p>
          <a:p>
            <a:pPr>
              <a:buFont typeface="Arial" panose="020B0604020202020204" pitchFamily="34" charset="0"/>
            </a:pPr>
            <a:r>
              <a:rPr lang="es-419" sz="1200" dirty="0">
                <a:ea typeface="+mn-lt"/>
                <a:cs typeface="+mn-lt"/>
              </a:rPr>
              <a:t>2. </a:t>
            </a:r>
            <a:r>
              <a:rPr lang="es-419" dirty="0">
                <a:ea typeface="+mn-lt"/>
                <a:cs typeface="+mn-lt"/>
              </a:rPr>
              <a:t>Cuando la discusión haya terminado, pide a algunas de las participantes que comparta tu plantilla, problemas y soluciones en la pantalla.</a:t>
            </a:r>
            <a:endParaRPr lang="es-419" sz="1200" dirty="0">
              <a:ea typeface="+mn-lt"/>
              <a:cs typeface="+mn-lt"/>
            </a:endParaRPr>
          </a:p>
          <a:p>
            <a:endParaRPr lang="es-419" dirty="0">
              <a:ea typeface="+mn-lt"/>
              <a:cs typeface="+mn-lt"/>
            </a:endParaRPr>
          </a:p>
          <a:p>
            <a:r>
              <a:rPr lang="es-419" b="1" dirty="0">
                <a:ea typeface="+mn-lt"/>
                <a:cs typeface="+mn-lt"/>
              </a:rPr>
              <a:t>Lee en voz alta</a:t>
            </a:r>
            <a:r>
              <a:rPr lang="es-419" sz="1200" b="1" dirty="0">
                <a:ea typeface="+mn-lt"/>
                <a:cs typeface="+mn-lt"/>
              </a:rPr>
              <a:t>: </a:t>
            </a:r>
            <a:r>
              <a:rPr lang="es-419" dirty="0"/>
              <a:t>Hay muchas cosas que impactan nuestras vidas y algunas son más fáciles de cambiar que otras. Organiza las acciones en una escala de fácil, medio, difícil.</a:t>
            </a:r>
            <a:endParaRPr lang="es-419" dirty="0">
              <a:cs typeface="Calibri" panose="020F0502020204030204"/>
            </a:endParaRPr>
          </a:p>
        </p:txBody>
      </p:sp>
      <p:sp>
        <p:nvSpPr>
          <p:cNvPr id="4" name="Slide Number Placeholder 3"/>
          <p:cNvSpPr>
            <a:spLocks noGrp="1"/>
          </p:cNvSpPr>
          <p:nvPr>
            <p:ph type="sldNum" sz="quarter" idx="5"/>
          </p:nvPr>
        </p:nvSpPr>
        <p:spPr/>
        <p:txBody>
          <a:bodyPr/>
          <a:lstStyle/>
          <a:p>
            <a:fld id="{BE1BC136-656C-4743-8121-A5ED6124FE82}" type="slidenum">
              <a:rPr lang="en-GB" smtClean="0"/>
              <a:t>52</a:t>
            </a:fld>
            <a:endParaRPr lang="en-GB"/>
          </a:p>
        </p:txBody>
      </p:sp>
    </p:spTree>
    <p:extLst>
      <p:ext uri="{BB962C8B-B14F-4D97-AF65-F5344CB8AC3E}">
        <p14:creationId xmlns:p14="http://schemas.microsoft.com/office/powerpoint/2010/main" val="226670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(Opcional)</a:t>
            </a:r>
            <a:endParaRPr lang="es-419" dirty="0"/>
          </a:p>
          <a:p>
            <a:endParaRPr lang="es-419"/>
          </a:p>
          <a:p>
            <a:r>
              <a:rPr lang="es-419" b="1" dirty="0"/>
              <a:t>Esta página contiene información sólo para la líder del grupo</a:t>
            </a:r>
            <a:endParaRPr lang="es-419" dirty="0"/>
          </a:p>
          <a:p>
            <a:endParaRPr lang="en-GB" sz="1100" b="1">
              <a:cs typeface="Calibri"/>
            </a:endParaRPr>
          </a:p>
          <a:p>
            <a:r>
              <a:rPr lang="es-419" dirty="0"/>
              <a:t>Puedes escoger leer esta información al principio de la actividad para el grupo en vez de mostrar la diapositiva - dependerá del nivel de lectura de las niñas en tu grupo</a:t>
            </a:r>
            <a:r>
              <a:rPr lang="es-419" dirty="0">
                <a:effectLst/>
              </a:rPr>
              <a:t>.</a:t>
            </a:r>
            <a:endParaRPr lang="es-419" dirty="0"/>
          </a:p>
          <a:p>
            <a:endParaRPr lang="en-GB" sz="11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5</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932365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Instrucciones para líderes:</a:t>
            </a:r>
          </a:p>
          <a:p>
            <a:endParaRPr lang="es-419" dirty="0"/>
          </a:p>
          <a:p>
            <a:r>
              <a:rPr lang="es-419" dirty="0"/>
              <a:t>1. En salas de discusión o con todo el grupo, piensa y comparte:</a:t>
            </a:r>
            <a:endParaRPr lang="es-419" dirty="0">
              <a:cs typeface="Calibri" panose="020F0502020204030204"/>
            </a:endParaRPr>
          </a:p>
          <a:p>
            <a:pPr marL="914400" lvl="1" indent="-285750">
              <a:buFont typeface="Arial,Sans-Serif"/>
              <a:buChar char="•"/>
            </a:pPr>
            <a:r>
              <a:rPr lang="es-419" dirty="0"/>
              <a:t>¿Que acciones podrían tomar para eliminar el obstáculo o resolver el problema?</a:t>
            </a:r>
          </a:p>
          <a:p>
            <a:pPr marL="914400" lvl="1" indent="-285750">
              <a:buFont typeface="Arial,Sans-Serif"/>
              <a:buChar char="•"/>
            </a:pPr>
            <a:endParaRPr lang="es-419" dirty="0"/>
          </a:p>
          <a:p>
            <a:r>
              <a:rPr lang="es-419" dirty="0"/>
              <a:t>2. Cuando la discusión haya terminado, pide a algunas de las participantes que comparta tu plantilla, problemas y soluciones en la pantalla.</a:t>
            </a:r>
            <a:endParaRPr lang="en-US" dirty="0"/>
          </a:p>
          <a:p>
            <a:pPr marL="0" indent="0">
              <a:buNone/>
            </a:pPr>
            <a:endParaRPr lang="es-419" dirty="0"/>
          </a:p>
          <a:p>
            <a:r>
              <a:rPr lang="es-419" b="1" dirty="0"/>
              <a:t>Lee en voz alta: </a:t>
            </a:r>
            <a:r>
              <a:rPr lang="es-419" dirty="0"/>
              <a:t>Hay muchas cosas que impactan nuestras vidas y algunas son más fáciles de cambiar que otras. Organiza las acciones en una escala de fácil, medio, difícil.</a:t>
            </a:r>
            <a:endParaRPr lang="en-GB" dirty="0"/>
          </a:p>
        </p:txBody>
      </p:sp>
      <p:sp>
        <p:nvSpPr>
          <p:cNvPr id="4" name="Slide Number Placeholder 3"/>
          <p:cNvSpPr>
            <a:spLocks noGrp="1"/>
          </p:cNvSpPr>
          <p:nvPr>
            <p:ph type="sldNum" sz="quarter" idx="5"/>
          </p:nvPr>
        </p:nvSpPr>
        <p:spPr/>
        <p:txBody>
          <a:bodyPr/>
          <a:lstStyle/>
          <a:p>
            <a:fld id="{BE1BC136-656C-4743-8121-A5ED6124FE82}" type="slidenum">
              <a:rPr lang="en-GB" smtClean="0"/>
              <a:t>53</a:t>
            </a:fld>
            <a:endParaRPr lang="en-GB"/>
          </a:p>
        </p:txBody>
      </p:sp>
    </p:spTree>
    <p:extLst>
      <p:ext uri="{BB962C8B-B14F-4D97-AF65-F5344CB8AC3E}">
        <p14:creationId xmlns:p14="http://schemas.microsoft.com/office/powerpoint/2010/main" val="2266576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Instrucciones para líderes:</a:t>
            </a:r>
            <a:endParaRPr lang="es-419" dirty="0"/>
          </a:p>
          <a:p>
            <a:endParaRPr lang="es-419" dirty="0"/>
          </a:p>
          <a:p>
            <a:r>
              <a:rPr lang="es-419" dirty="0"/>
              <a:t>1. En salas de discusión o con todo el grupo, piensa y comparte:</a:t>
            </a:r>
            <a:endParaRPr lang="es-419" dirty="0">
              <a:cs typeface="Calibri" panose="020F0502020204030204"/>
            </a:endParaRPr>
          </a:p>
          <a:p>
            <a:pPr marL="914400" lvl="1" indent="-285750">
              <a:buFont typeface="Arial,Sans-Serif"/>
              <a:buChar char="•"/>
            </a:pPr>
            <a:r>
              <a:rPr lang="es-419" dirty="0"/>
              <a:t>¿Que acciones podrían tomar para eliminar el obstáculo o resolver el problema?</a:t>
            </a:r>
            <a:endParaRPr lang="es-419" dirty="0">
              <a:cs typeface="Calibri" panose="020F0502020204030204"/>
            </a:endParaRPr>
          </a:p>
          <a:p>
            <a:pPr marL="914400" lvl="1" indent="-285750">
              <a:buFont typeface="Arial,Sans-Serif"/>
              <a:buChar char="•"/>
            </a:pPr>
            <a:endParaRPr lang="es-419" dirty="0"/>
          </a:p>
          <a:p>
            <a:r>
              <a:rPr lang="es-419" dirty="0"/>
              <a:t>2. Cuando la discusión haya terminado, pide a algunas de las participantes que comparta tu plantilla, problemas y soluciones en la pantalla.</a:t>
            </a:r>
            <a:endParaRPr lang="es-419" dirty="0">
              <a:cs typeface="Calibri" panose="020F0502020204030204"/>
            </a:endParaRPr>
          </a:p>
          <a:p>
            <a:endParaRPr lang="es-419" dirty="0"/>
          </a:p>
          <a:p>
            <a:r>
              <a:rPr lang="es-419" b="1" dirty="0"/>
              <a:t>Lee en voz alta: </a:t>
            </a:r>
            <a:r>
              <a:rPr lang="es-419" dirty="0"/>
              <a:t>Hay muchas cosas que impactan nuestras vidas y algunas son más fáciles de cambiar que otras. Organiza las acciones en una escala de fácil, medio, difícil.</a:t>
            </a:r>
            <a:endParaRPr lang="es-419" dirty="0">
              <a:cs typeface="Calibri" panose="020F0502020204030204"/>
            </a:endParaRPr>
          </a:p>
          <a:p>
            <a:endParaRPr lang="es-419" dirty="0"/>
          </a:p>
          <a:p>
            <a:pPr>
              <a:buFont typeface="Arial" panose="020B0604020202020204" pitchFamily="34" charset="0"/>
            </a:pPr>
            <a:r>
              <a:rPr lang="es-419" b="1" dirty="0"/>
              <a:t>DESPUÉS DE QUE TODOS LOS GRUPOS HAYAN TERMINADO LA DISCUSIÓN REÚNELOS EN LA SALA PRINCIPAL.</a:t>
            </a:r>
            <a:endParaRPr lang="es-419" b="1" dirty="0">
              <a:cs typeface="Calibri"/>
            </a:endParaRPr>
          </a:p>
          <a:p>
            <a:endParaRPr lang="es-419" b="1" dirty="0">
              <a:cs typeface="Calibri"/>
            </a:endParaRPr>
          </a:p>
          <a:p>
            <a:pPr marL="171450" indent="-171450">
              <a:buFont typeface="Arial" panose="020B0604020202020204" pitchFamily="34" charset="0"/>
              <a:buChar char="•"/>
            </a:pPr>
            <a:r>
              <a:rPr lang="es-419" b="1" dirty="0"/>
              <a:t>Lee en voz alta: </a:t>
            </a:r>
            <a:r>
              <a:rPr lang="es-419" dirty="0"/>
              <a:t>¡Tienes el poder de construir la paz y generar cambios! Guarda tu imagen de cambio</a:t>
            </a:r>
            <a:r>
              <a:rPr lang="es-419" b="0" dirty="0"/>
              <a:t>.</a:t>
            </a:r>
            <a:r>
              <a:rPr lang="es-419" dirty="0"/>
              <a:t> ¿Estás lista para actuar sobre el problema que identificaste? ¿Crees que hay algo imposible de cambiar? ¿Por qué?</a:t>
            </a:r>
            <a:endParaRPr lang="es-419" dirty="0">
              <a:cs typeface="Calibri"/>
            </a:endParaRPr>
          </a:p>
          <a:p>
            <a:endParaRPr lang="es-419" b="1" dirty="0">
              <a:ea typeface="+mn-lt"/>
              <a:cs typeface="+mn-lt"/>
            </a:endParaRPr>
          </a:p>
          <a:p>
            <a:r>
              <a:rPr lang="es-419" b="1" dirty="0">
                <a:ea typeface="+mn-lt"/>
                <a:cs typeface="+mn-lt"/>
              </a:rPr>
              <a:t>Líderes: </a:t>
            </a:r>
            <a:r>
              <a:rPr lang="es-419" dirty="0">
                <a:ea typeface="+mn-lt"/>
                <a:cs typeface="+mn-lt"/>
              </a:rPr>
              <a:t>Hazle continuidad a las futuras acciones las niñas pueden tomar acerca del problema mencionado.</a:t>
            </a:r>
            <a:endParaRPr lang="es-419" dirty="0">
              <a:cs typeface="Calibri"/>
            </a:endParaRPr>
          </a:p>
        </p:txBody>
      </p:sp>
      <p:sp>
        <p:nvSpPr>
          <p:cNvPr id="4" name="Slide Number Placeholder 3"/>
          <p:cNvSpPr>
            <a:spLocks noGrp="1"/>
          </p:cNvSpPr>
          <p:nvPr>
            <p:ph type="sldNum" sz="quarter" idx="5"/>
          </p:nvPr>
        </p:nvSpPr>
        <p:spPr/>
        <p:txBody>
          <a:bodyPr/>
          <a:lstStyle/>
          <a:p>
            <a:fld id="{BE1BC136-656C-4743-8121-A5ED6124FE82}" type="slidenum">
              <a:rPr lang="en-GB" smtClean="0"/>
              <a:t>54</a:t>
            </a:fld>
            <a:endParaRPr lang="en-GB"/>
          </a:p>
        </p:txBody>
      </p:sp>
    </p:spTree>
    <p:extLst>
      <p:ext uri="{BB962C8B-B14F-4D97-AF65-F5344CB8AC3E}">
        <p14:creationId xmlns:p14="http://schemas.microsoft.com/office/powerpoint/2010/main" val="683195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
            </a:r>
            <a:r>
              <a:rPr lang="en-GB" b="1" dirty="0" err="1"/>
              <a:t>Opcional</a:t>
            </a:r>
            <a:r>
              <a:rPr lang="en-GB" b="1" dirty="0"/>
              <a:t>) </a:t>
            </a:r>
            <a:endParaRPr lang="en-US" b="1">
              <a:cs typeface="Calibri"/>
            </a:endParaRPr>
          </a:p>
          <a:p>
            <a:r>
              <a:rPr lang="en-GB" b="1" dirty="0"/>
              <a:t> </a:t>
            </a:r>
            <a:endParaRPr lang="en-GB" b="1" dirty="0">
              <a:cs typeface="Calibri"/>
            </a:endParaRPr>
          </a:p>
          <a:p>
            <a:r>
              <a:rPr lang="en-GB" b="1" dirty="0"/>
              <a:t> </a:t>
            </a:r>
            <a:endParaRPr lang="en-GB" b="1" dirty="0">
              <a:cs typeface="Calibri"/>
            </a:endParaRPr>
          </a:p>
          <a:p>
            <a:r>
              <a:rPr lang="en-GB" b="1" err="1"/>
              <a:t>Esta</a:t>
            </a:r>
            <a:r>
              <a:rPr lang="en-GB" b="1" dirty="0"/>
              <a:t> </a:t>
            </a:r>
            <a:r>
              <a:rPr lang="en-GB" b="1" err="1"/>
              <a:t>página</a:t>
            </a:r>
            <a:r>
              <a:rPr lang="en-GB" b="1" dirty="0"/>
              <a:t> </a:t>
            </a:r>
            <a:r>
              <a:rPr lang="en-GB" b="1" err="1"/>
              <a:t>contiene</a:t>
            </a:r>
            <a:r>
              <a:rPr lang="en-GB" b="1" dirty="0"/>
              <a:t> </a:t>
            </a:r>
            <a:r>
              <a:rPr lang="en-GB" b="1" err="1"/>
              <a:t>información</a:t>
            </a:r>
            <a:r>
              <a:rPr lang="en-GB" b="1" dirty="0"/>
              <a:t> </a:t>
            </a:r>
            <a:r>
              <a:rPr lang="en-GB" b="1" err="1"/>
              <a:t>sólo</a:t>
            </a:r>
            <a:r>
              <a:rPr lang="en-GB" b="1" dirty="0"/>
              <a:t> para la </a:t>
            </a:r>
            <a:r>
              <a:rPr lang="en-GB" b="1" err="1"/>
              <a:t>líder</a:t>
            </a:r>
            <a:r>
              <a:rPr lang="en-GB" b="1" dirty="0"/>
              <a:t> del </a:t>
            </a:r>
            <a:r>
              <a:rPr lang="en-GB" b="1" err="1"/>
              <a:t>grupo</a:t>
            </a:r>
            <a:endParaRPr lang="en-GB" b="1" err="1">
              <a:cs typeface="Calibri"/>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55</a:t>
            </a:fld>
            <a:endParaRPr lang="en-GB"/>
          </a:p>
        </p:txBody>
      </p:sp>
    </p:spTree>
    <p:extLst>
      <p:ext uri="{BB962C8B-B14F-4D97-AF65-F5344CB8AC3E}">
        <p14:creationId xmlns:p14="http://schemas.microsoft.com/office/powerpoint/2010/main" val="2231178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419" b="1" dirty="0"/>
              <a:t>Instrucciones para líderes:</a:t>
            </a:r>
            <a:endParaRPr lang="es-419" b="1" dirty="0">
              <a:cs typeface="Calibri"/>
            </a:endParaRPr>
          </a:p>
          <a:p>
            <a:pPr marL="0" indent="0">
              <a:buFont typeface="Arial" panose="020B0604020202020204" pitchFamily="34" charset="0"/>
              <a:buNone/>
            </a:pPr>
            <a:endParaRPr lang="es-419" b="1" dirty="0">
              <a:cs typeface="Calibri"/>
            </a:endParaRPr>
          </a:p>
          <a:p>
            <a:pPr marL="171450" indent="-171450">
              <a:buFont typeface="Arial" panose="020B0604020202020204" pitchFamily="34" charset="0"/>
              <a:buChar char="•"/>
            </a:pPr>
            <a:endParaRPr lang="es-419" b="1" dirty="0">
              <a:cs typeface="Calibri"/>
            </a:endParaRPr>
          </a:p>
          <a:p>
            <a:pPr>
              <a:defRPr/>
            </a:pPr>
            <a:r>
              <a:rPr lang="es-419" b="1" dirty="0"/>
              <a:t>La narradora lee en voz alta</a:t>
            </a:r>
            <a:r>
              <a:rPr lang="es-419" dirty="0"/>
              <a:t>: </a:t>
            </a:r>
            <a:endParaRPr lang="es-419"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200" dirty="0">
                <a:ea typeface="+mn-lt"/>
                <a:cs typeface="+mn-lt"/>
              </a:rPr>
              <a:t>1. </a:t>
            </a:r>
            <a:r>
              <a:rPr lang="es-419" dirty="0"/>
              <a:t>La piedra representa cada pequeño acto de paz y bondad que hacemos y las ondas representan cómo nuestras acciones llegan a los demás. ¿Qué pasaría si diez millones de Guías tomaran todas una acción hacia la paz? ¿Cómo se verían esas ondas? ¿Qué diferencia haría eso en el mundo?</a:t>
            </a:r>
            <a:endParaRPr lang="es-419" dirty="0">
              <a:cs typeface="Calibri"/>
            </a:endParaRPr>
          </a:p>
          <a:p>
            <a:pPr marL="0" indent="0" algn="just">
              <a:buFont typeface="+mj-lt"/>
              <a:buNone/>
            </a:pPr>
            <a:endParaRPr lang="es-419" sz="1200" b="1" dirty="0">
              <a:ea typeface="+mn-lt"/>
              <a:cs typeface="+mn-lt"/>
            </a:endParaRPr>
          </a:p>
          <a:p>
            <a:pPr algn="just">
              <a:defRPr/>
            </a:pPr>
            <a:r>
              <a:rPr lang="es-419" sz="1200" b="1" dirty="0">
                <a:ea typeface="+mn-lt"/>
                <a:cs typeface="+mn-lt"/>
              </a:rPr>
              <a:t>2. </a:t>
            </a:r>
            <a:r>
              <a:rPr lang="es-419" b="1" dirty="0"/>
              <a:t>Ahora toma la piedra y cierra  los ojos.</a:t>
            </a:r>
            <a:r>
              <a:rPr lang="es-419" dirty="0"/>
              <a:t> ¿Cómo se siente la piedra en tu mano? ¿Dónde crees que ha estado?. Ahora piensa en la casa de la piedra y en los maravillosos, alegres y pacíficos momento que ha vivido.</a:t>
            </a:r>
            <a:r>
              <a:rPr lang="es-419" sz="1200" dirty="0">
                <a:ea typeface="+mn-lt"/>
                <a:cs typeface="+mn-lt"/>
              </a:rPr>
              <a:t> </a:t>
            </a:r>
            <a:r>
              <a:rPr lang="es-419" dirty="0">
                <a:ea typeface="+mn-lt"/>
                <a:cs typeface="+mn-lt"/>
              </a:rPr>
              <a:t>Una pequeña piedra</a:t>
            </a:r>
            <a:r>
              <a:rPr lang="es-419" sz="1200" dirty="0">
                <a:ea typeface="+mn-lt"/>
                <a:cs typeface="+mn-lt"/>
              </a:rPr>
              <a:t> </a:t>
            </a:r>
            <a:r>
              <a:rPr lang="es-419" dirty="0">
                <a:ea typeface="+mn-lt"/>
                <a:cs typeface="+mn-lt"/>
              </a:rPr>
              <a:t>puede hacer impacto – pero imagina el impacto de muchas piedras juntas.</a:t>
            </a:r>
            <a:endParaRPr lang="es-419" sz="1200" dirty="0">
              <a:ea typeface="+mn-lt"/>
              <a:cs typeface="+mn-lt"/>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419" sz="1200" dirty="0">
              <a:ea typeface="+mn-lt"/>
              <a:cs typeface="+mn-lt"/>
            </a:endParaRPr>
          </a:p>
          <a:p>
            <a:pPr algn="just">
              <a:defRPr/>
            </a:pPr>
            <a:r>
              <a:rPr lang="es-419" sz="1200" dirty="0">
                <a:ea typeface="+mn-lt"/>
                <a:cs typeface="+mn-lt"/>
              </a:rPr>
              <a:t>3.</a:t>
            </a:r>
            <a:r>
              <a:rPr lang="es-419" dirty="0">
                <a:ea typeface="+mn-lt"/>
                <a:cs typeface="+mn-lt"/>
              </a:rPr>
              <a:t> </a:t>
            </a:r>
            <a:r>
              <a:rPr lang="es-419" dirty="0"/>
              <a:t>Toma algunas piedras y déjalas caer en el agua al mismo tiempo. ¿Qué sucedió? ¿Cómo cambió la onda? ¿Hubo movimiento?</a:t>
            </a:r>
            <a:r>
              <a:rPr lang="es-419" dirty="0">
                <a:ea typeface="+mn-lt"/>
                <a:cs typeface="+mn-lt"/>
              </a:rPr>
              <a:t> Imagina que cada piedra es un acto de paz. Hace una onda y tiene cada vez un impacto más grande del que tu crees.</a:t>
            </a:r>
            <a:endParaRPr lang="es-419" sz="1200" dirty="0">
              <a:ea typeface="+mn-lt"/>
              <a:cs typeface="+mn-lt"/>
            </a:endParaRPr>
          </a:p>
          <a:p>
            <a:pPr algn="just">
              <a:defRPr/>
            </a:pPr>
            <a:endParaRPr lang="es-419" dirty="0">
              <a:ea typeface="+mn-lt"/>
              <a:cs typeface="+mn-lt"/>
            </a:endParaRPr>
          </a:p>
          <a:p>
            <a:pPr algn="just">
              <a:defRPr/>
            </a:pPr>
            <a:r>
              <a:rPr lang="es-419" sz="1200" dirty="0">
                <a:ea typeface="+mn-lt"/>
                <a:cs typeface="+mn-lt"/>
              </a:rPr>
              <a:t>4. </a:t>
            </a:r>
            <a:r>
              <a:rPr lang="es-419" dirty="0">
                <a:ea typeface="+mn-lt"/>
                <a:cs typeface="+mn-lt"/>
              </a:rPr>
              <a:t>Piensa en el impacto que tú puedes hacer siendo una en diez millones de Guías todas trabajando juntas en pro de construir la paz.</a:t>
            </a:r>
            <a:endParaRPr lang="es-419" sz="1200" dirty="0">
              <a:ea typeface="+mn-lt"/>
              <a:cs typeface="+mn-lt"/>
            </a:endParaRPr>
          </a:p>
        </p:txBody>
      </p:sp>
      <p:sp>
        <p:nvSpPr>
          <p:cNvPr id="4" name="Slide Number Placeholder 3"/>
          <p:cNvSpPr>
            <a:spLocks noGrp="1"/>
          </p:cNvSpPr>
          <p:nvPr>
            <p:ph type="sldNum" sz="quarter" idx="5"/>
          </p:nvPr>
        </p:nvSpPr>
        <p:spPr/>
        <p:txBody>
          <a:bodyPr/>
          <a:lstStyle/>
          <a:p>
            <a:fld id="{BE1BC136-656C-4743-8121-A5ED6124FE82}" type="slidenum">
              <a:rPr lang="en-GB" smtClean="0"/>
              <a:t>56</a:t>
            </a:fld>
            <a:endParaRPr lang="en-GB"/>
          </a:p>
        </p:txBody>
      </p:sp>
    </p:spTree>
    <p:extLst>
      <p:ext uri="{BB962C8B-B14F-4D97-AF65-F5344CB8AC3E}">
        <p14:creationId xmlns:p14="http://schemas.microsoft.com/office/powerpoint/2010/main" val="3091781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419" b="1" dirty="0"/>
              <a:t>Instrucciones para líderes:</a:t>
            </a:r>
            <a:endParaRPr lang="es-419"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b="1" dirty="0">
              <a:cs typeface="Calibri"/>
            </a:endParaRPr>
          </a:p>
          <a:p>
            <a:pPr>
              <a:defRPr/>
            </a:pPr>
            <a:r>
              <a:rPr lang="es-419" b="1" dirty="0"/>
              <a:t>Lee en voz alta: </a:t>
            </a:r>
            <a:r>
              <a:rPr lang="es-419" dirty="0"/>
              <a:t>Como Guías compartimos un conjunto de valores únicos que nos ayudan a vivir con el propósito de hacer del mundo un lugar mejor. La Promesa, aunque difiere para cada país, tiene tres partes principales:</a:t>
            </a:r>
            <a:endParaRPr lang="es-419" dirty="0">
              <a:cs typeface="Calibri"/>
            </a:endParaRPr>
          </a:p>
        </p:txBody>
      </p:sp>
      <p:sp>
        <p:nvSpPr>
          <p:cNvPr id="4" name="Slide Number Placeholder 3"/>
          <p:cNvSpPr>
            <a:spLocks noGrp="1"/>
          </p:cNvSpPr>
          <p:nvPr>
            <p:ph type="sldNum" sz="quarter" idx="5"/>
          </p:nvPr>
        </p:nvSpPr>
        <p:spPr/>
        <p:txBody>
          <a:bodyPr/>
          <a:lstStyle/>
          <a:p>
            <a:fld id="{BE1BC136-656C-4743-8121-A5ED6124FE82}" type="slidenum">
              <a:rPr lang="en-GB" smtClean="0"/>
              <a:t>57</a:t>
            </a:fld>
            <a:endParaRPr lang="en-GB"/>
          </a:p>
        </p:txBody>
      </p:sp>
    </p:spTree>
    <p:extLst>
      <p:ext uri="{BB962C8B-B14F-4D97-AF65-F5344CB8AC3E}">
        <p14:creationId xmlns:p14="http://schemas.microsoft.com/office/powerpoint/2010/main" val="2159075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419" b="1" dirty="0"/>
              <a:t>Instrucciones para líderes:</a:t>
            </a:r>
            <a:endParaRPr lang="es-419" b="1" dirty="0">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s-419" b="1" dirty="0">
              <a:cs typeface="Calibri" panose="020F0502020204030204"/>
            </a:endParaRPr>
          </a:p>
          <a:p>
            <a:r>
              <a:rPr lang="es-419" b="1" dirty="0"/>
              <a:t>Lee en voz alta: </a:t>
            </a:r>
            <a:r>
              <a:rPr lang="es-419" dirty="0"/>
              <a:t>¡Si todas tomáramos medidas juntas hacia un mundo más pacífico e hiciéramos una buena acción todos los días, serían diez millones de actos de paz cada día y tres mil seiscientos cincuenta millones de actos de paz cada año!</a:t>
            </a:r>
          </a:p>
        </p:txBody>
      </p:sp>
      <p:sp>
        <p:nvSpPr>
          <p:cNvPr id="4" name="Slide Number Placeholder 3"/>
          <p:cNvSpPr>
            <a:spLocks noGrp="1"/>
          </p:cNvSpPr>
          <p:nvPr>
            <p:ph type="sldNum" sz="quarter" idx="5"/>
          </p:nvPr>
        </p:nvSpPr>
        <p:spPr/>
        <p:txBody>
          <a:bodyPr/>
          <a:lstStyle/>
          <a:p>
            <a:fld id="{BE1BC136-656C-4743-8121-A5ED6124FE82}" type="slidenum">
              <a:rPr lang="en-GB" smtClean="0"/>
              <a:t>58</a:t>
            </a:fld>
            <a:endParaRPr lang="en-GB"/>
          </a:p>
        </p:txBody>
      </p:sp>
    </p:spTree>
    <p:extLst>
      <p:ext uri="{BB962C8B-B14F-4D97-AF65-F5344CB8AC3E}">
        <p14:creationId xmlns:p14="http://schemas.microsoft.com/office/powerpoint/2010/main" val="4216810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a:p>
        </p:txBody>
      </p:sp>
      <p:sp>
        <p:nvSpPr>
          <p:cNvPr id="4" name="Slide Number Placeholder 3"/>
          <p:cNvSpPr>
            <a:spLocks noGrp="1"/>
          </p:cNvSpPr>
          <p:nvPr>
            <p:ph type="sldNum" sz="quarter" idx="5"/>
          </p:nvPr>
        </p:nvSpPr>
        <p:spPr/>
        <p:txBody>
          <a:bodyPr/>
          <a:lstStyle/>
          <a:p>
            <a:fld id="{BE1BC136-656C-4743-8121-A5ED6124FE82}" type="slidenum">
              <a:rPr lang="en-GB" smtClean="0"/>
              <a:t>60</a:t>
            </a:fld>
            <a:endParaRPr lang="en-GB"/>
          </a:p>
        </p:txBody>
      </p:sp>
    </p:spTree>
    <p:extLst>
      <p:ext uri="{BB962C8B-B14F-4D97-AF65-F5344CB8AC3E}">
        <p14:creationId xmlns:p14="http://schemas.microsoft.com/office/powerpoint/2010/main" val="352055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419" b="1" dirty="0"/>
              <a:t>Instrucciones para líderes:</a:t>
            </a:r>
            <a:endParaRPr lang="es-419"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b="1" dirty="0">
              <a:cs typeface="Calibri"/>
            </a:endParaRPr>
          </a:p>
          <a:p>
            <a:pPr>
              <a:defRPr/>
            </a:pPr>
            <a:r>
              <a:rPr lang="es-419" dirty="0"/>
              <a:t>Utiliza esta página para confirmar que países tienen Guías alrededor del mundo.</a:t>
            </a:r>
            <a:endParaRPr lang="es-419" dirty="0">
              <a:cs typeface="Calibri"/>
            </a:endParaRPr>
          </a:p>
        </p:txBody>
      </p:sp>
      <p:sp>
        <p:nvSpPr>
          <p:cNvPr id="4" name="Slide Number Placeholder 3"/>
          <p:cNvSpPr>
            <a:spLocks noGrp="1"/>
          </p:cNvSpPr>
          <p:nvPr>
            <p:ph type="sldNum" sz="quarter" idx="5"/>
          </p:nvPr>
        </p:nvSpPr>
        <p:spPr/>
        <p:txBody>
          <a:bodyPr/>
          <a:lstStyle/>
          <a:p>
            <a:fld id="{BE1BC136-656C-4743-8121-A5ED6124FE82}" type="slidenum">
              <a:rPr lang="en-GB" smtClean="0"/>
              <a:t>61</a:t>
            </a:fld>
            <a:endParaRPr lang="en-GB"/>
          </a:p>
        </p:txBody>
      </p:sp>
    </p:spTree>
    <p:extLst>
      <p:ext uri="{BB962C8B-B14F-4D97-AF65-F5344CB8AC3E}">
        <p14:creationId xmlns:p14="http://schemas.microsoft.com/office/powerpoint/2010/main" val="100851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Recuerda:</a:t>
            </a:r>
            <a:endParaRPr lang="en-GB" dirty="0"/>
          </a:p>
          <a:p>
            <a:endParaRPr lang="en-GB" b="1" dirty="0"/>
          </a:p>
          <a:p>
            <a:r>
              <a:rPr lang="en-GB"/>
              <a:t>Al facilitar Unámonos por la Paz, es importante crear un espacio seguro donde las participantes sientan que pueden ser valientes, salir de sus zonas de confort, escuchar realmente las historias de los demás y confiar en que otras las escucharán. Puedes usar muchos métodos diferentes para esto. Algunas cosas que podrías considerar:</a:t>
            </a:r>
            <a:endParaRPr lang="en-US"/>
          </a:p>
          <a:p>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6</a:t>
            </a:fld>
            <a:endParaRPr lang="en-GB"/>
          </a:p>
        </p:txBody>
      </p:sp>
    </p:spTree>
    <p:extLst>
      <p:ext uri="{BB962C8B-B14F-4D97-AF65-F5344CB8AC3E}">
        <p14:creationId xmlns:p14="http://schemas.microsoft.com/office/powerpoint/2010/main" val="384543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7</a:t>
            </a:fld>
            <a:endParaRPr lang="en-GB"/>
          </a:p>
        </p:txBody>
      </p:sp>
    </p:spTree>
    <p:extLst>
      <p:ext uri="{BB962C8B-B14F-4D97-AF65-F5344CB8AC3E}">
        <p14:creationId xmlns:p14="http://schemas.microsoft.com/office/powerpoint/2010/main" val="16702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 World Association Of Girl Guides &amp; Girl Scouts | World Thinking Day 2021</a:t>
            </a:r>
          </a:p>
        </p:txBody>
      </p:sp>
      <p:sp>
        <p:nvSpPr>
          <p:cNvPr id="5" name="Slide Number Placeholder 4"/>
          <p:cNvSpPr>
            <a:spLocks noGrp="1"/>
          </p:cNvSpPr>
          <p:nvPr>
            <p:ph type="sldNum" sz="quarter" idx="5"/>
          </p:nvPr>
        </p:nvSpPr>
        <p:spPr/>
        <p:txBody>
          <a:bodyPr/>
          <a:lstStyle/>
          <a:p>
            <a:fld id="{2BE2F1D6-D856-459E-9E28-37028D15605E}" type="slidenum">
              <a:rPr lang="en-GB" smtClean="0"/>
              <a:t>8</a:t>
            </a:fld>
            <a:endParaRPr lang="en-GB"/>
          </a:p>
        </p:txBody>
      </p:sp>
    </p:spTree>
    <p:extLst>
      <p:ext uri="{BB962C8B-B14F-4D97-AF65-F5344CB8AC3E}">
        <p14:creationId xmlns:p14="http://schemas.microsoft.com/office/powerpoint/2010/main" val="29766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a:t>(Opcional)</a:t>
            </a:r>
            <a:endParaRPr lang="es-419" dirty="0"/>
          </a:p>
          <a:p>
            <a:endParaRPr lang="es-419" dirty="0"/>
          </a:p>
          <a:p>
            <a:r>
              <a:rPr lang="es-419" b="1"/>
              <a:t>Esta página contiene información sólo para la líder del grupo</a:t>
            </a:r>
            <a:endParaRPr lang="es-419" dirty="0"/>
          </a:p>
          <a:p>
            <a:endParaRPr lang="en-GB" dirty="0"/>
          </a:p>
          <a:p>
            <a:r>
              <a:rPr lang="es-419"/>
              <a:t>Puedes escoger leer esta información al principio de la actividad para el grupo en vez de mostrar la diapositiva - dependerá del nivel de lectura de las niñas en tu grupo</a:t>
            </a:r>
            <a:r>
              <a:rPr lang="es-419">
                <a:effectLst/>
              </a:rPr>
              <a:t>.</a:t>
            </a:r>
            <a:endParaRPr lang="es-419"/>
          </a:p>
        </p:txBody>
      </p:sp>
      <p:sp>
        <p:nvSpPr>
          <p:cNvPr id="4" name="Slide Number Placeholder 3"/>
          <p:cNvSpPr>
            <a:spLocks noGrp="1"/>
          </p:cNvSpPr>
          <p:nvPr>
            <p:ph type="sldNum" sz="quarter" idx="5"/>
          </p:nvPr>
        </p:nvSpPr>
        <p:spPr/>
        <p:txBody>
          <a:bodyPr/>
          <a:lstStyle/>
          <a:p>
            <a:fld id="{2BE2F1D6-D856-459E-9E28-37028D15605E}" type="slidenum">
              <a:rPr lang="en-GB" smtClean="0"/>
              <a:t>9</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16768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a:t>(Opcional)</a:t>
            </a:r>
            <a:endParaRPr lang="es-419" dirty="0"/>
          </a:p>
          <a:p>
            <a:endParaRPr lang="es-419" dirty="0"/>
          </a:p>
          <a:p>
            <a:r>
              <a:rPr lang="es-419" b="1"/>
              <a:t>Esta página contiene información sólo para la líder del grupo</a:t>
            </a:r>
            <a:endParaRPr lang="es-419" dirty="0"/>
          </a:p>
          <a:p>
            <a:endParaRPr lang="en-GB" dirty="0"/>
          </a:p>
          <a:p>
            <a:r>
              <a:rPr lang="es-419"/>
              <a:t>Puedes escoger leer esta información al principio de la actividad para el grupo en vez de mostrar la diapositiva - dependerá del nivel de lectura de las niñas en tu grupo</a:t>
            </a:r>
            <a:r>
              <a:rPr lang="es-419">
                <a:effectLst/>
              </a:rPr>
              <a:t>.</a:t>
            </a:r>
            <a:endParaRPr lang="es-419"/>
          </a:p>
          <a:p>
            <a:endParaRPr lang="en-GB" sz="11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2BE2F1D6-D856-459E-9E28-37028D15605E}" type="slidenum">
              <a:rPr lang="en-GB" smtClean="0"/>
              <a:t>10</a:t>
            </a:fld>
            <a:endParaRPr lang="en-GB"/>
          </a:p>
        </p:txBody>
      </p:sp>
      <p:sp>
        <p:nvSpPr>
          <p:cNvPr id="5" name="Footer Placeholder 4">
            <a:extLst>
              <a:ext uri="{FF2B5EF4-FFF2-40B4-BE49-F238E27FC236}">
                <a16:creationId xmlns:a16="http://schemas.microsoft.com/office/drawing/2014/main" id="{BAA16902-CA9B-499D-A436-72A456AA90E5}"/>
              </a:ext>
            </a:extLst>
          </p:cNvPr>
          <p:cNvSpPr>
            <a:spLocks noGrp="1"/>
          </p:cNvSpPr>
          <p:nvPr>
            <p:ph type="ftr" sz="quarter" idx="4"/>
          </p:nvPr>
        </p:nvSpPr>
        <p:spPr/>
        <p:txBody>
          <a:bodyPr/>
          <a:lstStyle/>
          <a:p>
            <a:r>
              <a:rPr lang="en-GB"/>
              <a:t>© World Association Of Girl Guides &amp; Girl Scouts | World Thinking Day 2021</a:t>
            </a:r>
          </a:p>
        </p:txBody>
      </p:sp>
    </p:spTree>
    <p:extLst>
      <p:ext uri="{BB962C8B-B14F-4D97-AF65-F5344CB8AC3E}">
        <p14:creationId xmlns:p14="http://schemas.microsoft.com/office/powerpoint/2010/main" val="2471963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hyperlink" Target="https://www.wagggs-shop.org/" TargetMode="External"/><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F97095CF-D539-4140-9E0A-542562B21D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888" y="6350005"/>
            <a:ext cx="7962900" cy="371475"/>
          </a:xfrm>
          <a:prstGeom prst="rect">
            <a:avLst/>
          </a:prstGeom>
        </p:spPr>
      </p:pic>
      <p:sp>
        <p:nvSpPr>
          <p:cNvPr id="2" name="Title 1"/>
          <p:cNvSpPr>
            <a:spLocks noGrp="1"/>
          </p:cNvSpPr>
          <p:nvPr>
            <p:ph type="title"/>
          </p:nvPr>
        </p:nvSpPr>
        <p:spPr>
          <a:xfrm>
            <a:off x="623888" y="1709743"/>
            <a:ext cx="7886700" cy="2852737"/>
          </a:xfrm>
        </p:spPr>
        <p:txBody>
          <a:bodyPr anchor="b">
            <a:normAutofit/>
          </a:bodyPr>
          <a:lstStyle>
            <a:lvl1pPr>
              <a:defRPr sz="3300" b="1"/>
            </a:lvl1pPr>
          </a:lstStyle>
          <a:p>
            <a:r>
              <a:rPr lang="en-US"/>
              <a:t>Click to edit Master title style</a:t>
            </a:r>
            <a:endParaRPr lang="en-GB"/>
          </a:p>
        </p:txBody>
      </p:sp>
      <p:sp>
        <p:nvSpPr>
          <p:cNvPr id="3" name="Text Placeholder 2"/>
          <p:cNvSpPr>
            <a:spLocks noGrp="1"/>
          </p:cNvSpPr>
          <p:nvPr>
            <p:ph type="body" idx="1"/>
          </p:nvPr>
        </p:nvSpPr>
        <p:spPr>
          <a:xfrm>
            <a:off x="623888" y="4589468"/>
            <a:ext cx="7886700" cy="1500187"/>
          </a:xfrm>
        </p:spPr>
        <p:txBody>
          <a:bodyPr>
            <a:normAutofit/>
          </a:bodyPr>
          <a:lstStyle>
            <a:lvl1pPr marL="0" indent="0">
              <a:buNone/>
              <a:defRPr sz="1800" b="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9" name="TextBox 8">
            <a:extLst>
              <a:ext uri="{FF2B5EF4-FFF2-40B4-BE49-F238E27FC236}">
                <a16:creationId xmlns:a16="http://schemas.microsoft.com/office/drawing/2014/main" id="{FC1BF4AB-D250-41D1-82F8-7C02A1AAD588}"/>
              </a:ext>
            </a:extLst>
          </p:cNvPr>
          <p:cNvSpPr txBox="1"/>
          <p:nvPr userDrawn="1"/>
        </p:nvSpPr>
        <p:spPr>
          <a:xfrm>
            <a:off x="1029133" y="230407"/>
            <a:ext cx="7481455" cy="923330"/>
          </a:xfrm>
          <a:prstGeom prst="rect">
            <a:avLst/>
          </a:prstGeom>
          <a:noFill/>
        </p:spPr>
        <p:txBody>
          <a:bodyPr wrap="square">
            <a:spAutoFit/>
          </a:bodyPr>
          <a:lstStyle/>
          <a:p>
            <a:r>
              <a:rPr lang="en-GB" sz="5400" b="1">
                <a:solidFill>
                  <a:schemeClr val="bg1"/>
                </a:solidFill>
                <a:effectLst/>
                <a:latin typeface="+mj-lt"/>
              </a:rPr>
              <a:t>UNÁMONOS POR LA PAZ</a:t>
            </a:r>
            <a:endParaRPr lang="en-GB" sz="6000" b="1">
              <a:solidFill>
                <a:schemeClr val="bg1"/>
              </a:solidFill>
              <a:effectLst/>
              <a:latin typeface="+mj-lt"/>
            </a:endParaRPr>
          </a:p>
        </p:txBody>
      </p:sp>
      <p:sp>
        <p:nvSpPr>
          <p:cNvPr id="11" name="Footer Placeholder 6">
            <a:extLst>
              <a:ext uri="{FF2B5EF4-FFF2-40B4-BE49-F238E27FC236}">
                <a16:creationId xmlns:a16="http://schemas.microsoft.com/office/drawing/2014/main" id="{3BAED231-3CCC-45AF-AE35-7340C86431C0}"/>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2579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defRPr sz="3300" b="1"/>
            </a:lvl1pPr>
          </a:lstStyle>
          <a:p>
            <a:r>
              <a:rPr lang="en-US"/>
              <a:t>Click to edit Master title style</a:t>
            </a:r>
            <a:endParaRPr lang="en-GB"/>
          </a:p>
        </p:txBody>
      </p:sp>
      <p:sp>
        <p:nvSpPr>
          <p:cNvPr id="3" name="Text Placeholder 2"/>
          <p:cNvSpPr>
            <a:spLocks noGrp="1"/>
          </p:cNvSpPr>
          <p:nvPr>
            <p:ph type="body" idx="1"/>
          </p:nvPr>
        </p:nvSpPr>
        <p:spPr>
          <a:xfrm>
            <a:off x="623888" y="4589468"/>
            <a:ext cx="7886700" cy="1500187"/>
          </a:xfrm>
        </p:spPr>
        <p:txBody>
          <a:bodyPr>
            <a:normAutofit/>
          </a:bodyPr>
          <a:lstStyle>
            <a:lvl1pPr marL="0" indent="0">
              <a:buNone/>
              <a:defRPr sz="18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047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6">
            <a:extLst>
              <a:ext uri="{FF2B5EF4-FFF2-40B4-BE49-F238E27FC236}">
                <a16:creationId xmlns:a16="http://schemas.microsoft.com/office/drawing/2014/main" id="{77E34139-E654-4055-917D-F7F2F6C5C56D}"/>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83635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622" y="1012110"/>
            <a:ext cx="7886700" cy="1268074"/>
          </a:xfrm>
        </p:spPr>
        <p:txBody>
          <a:bodyPr/>
          <a:lstStyle/>
          <a:p>
            <a:r>
              <a:rPr lang="en-US"/>
              <a:t>Click to edit Master title style</a:t>
            </a:r>
            <a:endParaRPr lang="en-GB"/>
          </a:p>
        </p:txBody>
      </p:sp>
      <p:sp>
        <p:nvSpPr>
          <p:cNvPr id="3" name="Text Placeholder 2"/>
          <p:cNvSpPr>
            <a:spLocks noGrp="1"/>
          </p:cNvSpPr>
          <p:nvPr>
            <p:ph type="body" idx="1"/>
          </p:nvPr>
        </p:nvSpPr>
        <p:spPr>
          <a:xfrm>
            <a:off x="819624" y="2328146"/>
            <a:ext cx="3868340" cy="78817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19624" y="3152058"/>
            <a:ext cx="3868340" cy="3524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18932" y="2328146"/>
            <a:ext cx="3887391" cy="78817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818932" y="3152058"/>
            <a:ext cx="3887391" cy="3524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6">
            <a:extLst>
              <a:ext uri="{FF2B5EF4-FFF2-40B4-BE49-F238E27FC236}">
                <a16:creationId xmlns:a16="http://schemas.microsoft.com/office/drawing/2014/main" id="{08F28025-1DA2-4859-B2F2-9E2887157BA3}"/>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153499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2989" y="1693598"/>
            <a:ext cx="7886700" cy="1325563"/>
          </a:xfrm>
        </p:spPr>
        <p:txBody>
          <a:bodyPr/>
          <a:lstStyle/>
          <a:p>
            <a:r>
              <a:rPr lang="en-US"/>
              <a:t>Click to edit Master title style</a:t>
            </a:r>
            <a:endParaRPr lang="en-GB"/>
          </a:p>
        </p:txBody>
      </p:sp>
      <p:sp>
        <p:nvSpPr>
          <p:cNvPr id="4" name="Footer Placeholder 6">
            <a:extLst>
              <a:ext uri="{FF2B5EF4-FFF2-40B4-BE49-F238E27FC236}">
                <a16:creationId xmlns:a16="http://schemas.microsoft.com/office/drawing/2014/main" id="{FA1A0627-2F28-470A-A438-64EE515938FA}"/>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33490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6">
            <a:extLst>
              <a:ext uri="{FF2B5EF4-FFF2-40B4-BE49-F238E27FC236}">
                <a16:creationId xmlns:a16="http://schemas.microsoft.com/office/drawing/2014/main" id="{37DA07B8-3556-4877-B4FD-C5AE349D3DE3}"/>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747563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6" name="Footer Placeholder 6">
            <a:extLst>
              <a:ext uri="{FF2B5EF4-FFF2-40B4-BE49-F238E27FC236}">
                <a16:creationId xmlns:a16="http://schemas.microsoft.com/office/drawing/2014/main" id="{ADC897D7-5DB2-4880-B52C-BD0043F27AFC}"/>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2922941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99A93DA-E5D8-4FB0-A561-6AB87D3E16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156" y="6334573"/>
            <a:ext cx="8293689" cy="386907"/>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Footer Placeholder 6">
            <a:extLst>
              <a:ext uri="{FF2B5EF4-FFF2-40B4-BE49-F238E27FC236}">
                <a16:creationId xmlns:a16="http://schemas.microsoft.com/office/drawing/2014/main" id="{4009CDC4-816F-4199-99DF-01DF79606B34}"/>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757384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D5B08-573B-4803-B761-97313558CEBE}"/>
              </a:ext>
            </a:extLst>
          </p:cNvPr>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A close up of a sign&#10;&#10;Description automatically generated">
            <a:extLst>
              <a:ext uri="{FF2B5EF4-FFF2-40B4-BE49-F238E27FC236}">
                <a16:creationId xmlns:a16="http://schemas.microsoft.com/office/drawing/2014/main" id="{F9E9D1A3-8DC7-41B2-BCD0-6C6EA0922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816" y="1229856"/>
            <a:ext cx="5109802" cy="5408813"/>
          </a:xfrm>
          <a:prstGeom prst="rect">
            <a:avLst/>
          </a:prstGeom>
        </p:spPr>
      </p:pic>
      <p:pic>
        <p:nvPicPr>
          <p:cNvPr id="10" name="Graphic 9" descr="Speech">
            <a:extLst>
              <a:ext uri="{FF2B5EF4-FFF2-40B4-BE49-F238E27FC236}">
                <a16:creationId xmlns:a16="http://schemas.microsoft.com/office/drawing/2014/main" id="{276CAEEC-48B3-4944-88FC-8D269E8BC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56" y="-430351"/>
            <a:ext cx="5486830" cy="5486830"/>
          </a:xfrm>
          <a:prstGeom prst="rect">
            <a:avLst/>
          </a:prstGeom>
        </p:spPr>
      </p:pic>
      <p:sp>
        <p:nvSpPr>
          <p:cNvPr id="11" name="TextBox 10">
            <a:extLst>
              <a:ext uri="{FF2B5EF4-FFF2-40B4-BE49-F238E27FC236}">
                <a16:creationId xmlns:a16="http://schemas.microsoft.com/office/drawing/2014/main" id="{C39FE170-7488-4E8F-B6C0-09836598B662}"/>
              </a:ext>
            </a:extLst>
          </p:cNvPr>
          <p:cNvSpPr txBox="1"/>
          <p:nvPr/>
        </p:nvSpPr>
        <p:spPr>
          <a:xfrm>
            <a:off x="743776" y="636448"/>
            <a:ext cx="3828224" cy="2416046"/>
          </a:xfrm>
          <a:prstGeom prst="rect">
            <a:avLst/>
          </a:prstGeom>
          <a:noFill/>
        </p:spPr>
        <p:txBody>
          <a:bodyPr wrap="square" rtlCol="0">
            <a:spAutoFit/>
          </a:bodyPr>
          <a:lstStyle/>
          <a:p>
            <a:pPr algn="ctr"/>
            <a:r>
              <a:rPr lang="en-GB" sz="4400" b="1">
                <a:solidFill>
                  <a:schemeClr val="bg2"/>
                </a:solidFill>
                <a:latin typeface="Van Condensed Pro" panose="02000506030000020004" pitchFamily="50" charset="0"/>
              </a:rPr>
              <a:t>BRAVO!</a:t>
            </a:r>
          </a:p>
          <a:p>
            <a:pPr algn="ctr"/>
            <a:endParaRPr lang="en-GB" sz="1100" b="1">
              <a:solidFill>
                <a:schemeClr val="bg2"/>
              </a:solidFill>
              <a:latin typeface="Van Condensed Pro" panose="02000506030000020004" pitchFamily="50" charset="0"/>
            </a:endParaRPr>
          </a:p>
          <a:p>
            <a:pPr algn="ctr"/>
            <a:r>
              <a:rPr lang="es-ES" sz="1600" b="1">
                <a:solidFill>
                  <a:schemeClr val="bg2"/>
                </a:solidFill>
                <a:latin typeface="Van Condensed Pro" panose="02000506030000020004" pitchFamily="50" charset="0"/>
              </a:rPr>
              <a:t>Te has ganado el parche del Día Mundial del Pensamiento.</a:t>
            </a:r>
          </a:p>
          <a:p>
            <a:pPr algn="ctr"/>
            <a:endParaRPr lang="es-ES" sz="1600" b="1">
              <a:solidFill>
                <a:schemeClr val="bg2"/>
              </a:solidFill>
              <a:latin typeface="Van Condensed Pro" panose="02000506030000020004" pitchFamily="50" charset="0"/>
            </a:endParaRPr>
          </a:p>
          <a:p>
            <a:pPr algn="ctr"/>
            <a:r>
              <a:rPr lang="es-ES" sz="1600" b="1">
                <a:solidFill>
                  <a:schemeClr val="bg2"/>
                </a:solidFill>
                <a:latin typeface="Van Condensed Pro" panose="02000506030000020004" pitchFamily="50" charset="0"/>
              </a:rPr>
              <a:t>Ordena tus parches del Día Mundial del Pensamiento en línea aquí: </a:t>
            </a:r>
          </a:p>
          <a:p>
            <a:pPr algn="ctr"/>
            <a:r>
              <a:rPr lang="en-GB" sz="1600" b="1">
                <a:solidFill>
                  <a:schemeClr val="bg2"/>
                </a:solidFill>
                <a:latin typeface="Van Condensed Pro" panose="02000506030000020004" pitchFamily="50" charset="0"/>
                <a:hlinkClick r:id="rId5"/>
              </a:rPr>
              <a:t>www.wagggs-shop.org</a:t>
            </a:r>
            <a:endParaRPr lang="en-GB" sz="1600" b="1">
              <a:solidFill>
                <a:schemeClr val="bg2"/>
              </a:solidFill>
              <a:latin typeface="Van Condensed Pro" panose="02000506030000020004" pitchFamily="50" charset="0"/>
            </a:endParaRPr>
          </a:p>
        </p:txBody>
      </p:sp>
    </p:spTree>
    <p:extLst>
      <p:ext uri="{BB962C8B-B14F-4D97-AF65-F5344CB8AC3E}">
        <p14:creationId xmlns:p14="http://schemas.microsoft.com/office/powerpoint/2010/main" val="108353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50F8-F941-4D08-ACDE-73AEF9727B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F370CD-02C6-40EE-91E9-8716B9BF19F3}"/>
              </a:ext>
            </a:extLst>
          </p:cNvPr>
          <p:cNvSpPr>
            <a:spLocks noGrp="1"/>
          </p:cNvSpPr>
          <p:nvPr>
            <p:ph type="dt" sz="half" idx="10"/>
          </p:nvPr>
        </p:nvSpPr>
        <p:spPr/>
        <p:txBody>
          <a:bodyPr/>
          <a:lstStyle/>
          <a:p>
            <a:fld id="{21A3262A-5DF9-45C2-89BB-8560112B591E}" type="datetimeFigureOut">
              <a:rPr lang="en-GB" smtClean="0"/>
              <a:t>26/01/2021</a:t>
            </a:fld>
            <a:endParaRPr lang="en-GB"/>
          </a:p>
        </p:txBody>
      </p:sp>
      <p:sp>
        <p:nvSpPr>
          <p:cNvPr id="4" name="Footer Placeholder 3">
            <a:extLst>
              <a:ext uri="{FF2B5EF4-FFF2-40B4-BE49-F238E27FC236}">
                <a16:creationId xmlns:a16="http://schemas.microsoft.com/office/drawing/2014/main" id="{47D549F7-6426-40FE-9585-E03FE880CAC6}"/>
              </a:ext>
            </a:extLst>
          </p:cNvPr>
          <p:cNvSpPr>
            <a:spLocks noGrp="1"/>
          </p:cNvSpPr>
          <p:nvPr>
            <p:ph type="ftr" sz="quarter" idx="11"/>
          </p:nvPr>
        </p:nvSpPr>
        <p:spPr>
          <a:xfrm>
            <a:off x="3028950" y="6356355"/>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8AFCD86-3FE2-424F-B470-2A33D5CC5D39}"/>
              </a:ext>
            </a:extLst>
          </p:cNvPr>
          <p:cNvSpPr>
            <a:spLocks noGrp="1"/>
          </p:cNvSpPr>
          <p:nvPr>
            <p:ph type="sldNum" sz="quarter" idx="12"/>
          </p:nvPr>
        </p:nvSpPr>
        <p:spPr/>
        <p:txBody>
          <a:bodyPr/>
          <a:lstStyle/>
          <a:p>
            <a:fld id="{1A49884D-8E45-447E-8674-EE366B23A1D7}" type="slidenum">
              <a:rPr lang="en-GB" smtClean="0"/>
              <a:t>‹#›</a:t>
            </a:fld>
            <a:endParaRPr lang="en-GB"/>
          </a:p>
        </p:txBody>
      </p:sp>
      <p:sp>
        <p:nvSpPr>
          <p:cNvPr id="7" name="Rectangle 6">
            <a:extLst>
              <a:ext uri="{FF2B5EF4-FFF2-40B4-BE49-F238E27FC236}">
                <a16:creationId xmlns:a16="http://schemas.microsoft.com/office/drawing/2014/main" id="{D281E7DA-3B4B-42A3-97E4-F16589E9CDCD}"/>
              </a:ext>
            </a:extLst>
          </p:cNvPr>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0620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AD0B-844B-4105-8E1D-D1D0008025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9521483-FB77-4AD9-A9DB-130E3C7540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85C2CF-29A0-4C7B-848A-5BCC993A58B0}"/>
              </a:ext>
            </a:extLst>
          </p:cNvPr>
          <p:cNvSpPr>
            <a:spLocks noGrp="1"/>
          </p:cNvSpPr>
          <p:nvPr>
            <p:ph type="dt" sz="half" idx="10"/>
          </p:nvPr>
        </p:nvSpPr>
        <p:spPr/>
        <p:txBody>
          <a:bodyPr/>
          <a:lstStyle/>
          <a:p>
            <a:fld id="{21A3262A-5DF9-45C2-89BB-8560112B591E}" type="datetimeFigureOut">
              <a:rPr lang="en-GB" smtClean="0"/>
              <a:t>26/01/2021</a:t>
            </a:fld>
            <a:endParaRPr lang="en-GB"/>
          </a:p>
        </p:txBody>
      </p:sp>
      <p:sp>
        <p:nvSpPr>
          <p:cNvPr id="6" name="Slide Number Placeholder 5">
            <a:extLst>
              <a:ext uri="{FF2B5EF4-FFF2-40B4-BE49-F238E27FC236}">
                <a16:creationId xmlns:a16="http://schemas.microsoft.com/office/drawing/2014/main" id="{FF1444AF-EE50-4AF7-BC9B-65CBE6FE4A15}"/>
              </a:ext>
            </a:extLst>
          </p:cNvPr>
          <p:cNvSpPr>
            <a:spLocks noGrp="1"/>
          </p:cNvSpPr>
          <p:nvPr>
            <p:ph type="sldNum" sz="quarter" idx="12"/>
          </p:nvPr>
        </p:nvSpPr>
        <p:spPr/>
        <p:txBody>
          <a:bodyPr/>
          <a:lstStyle/>
          <a:p>
            <a:fld id="{1A49884D-8E45-447E-8674-EE366B23A1D7}" type="slidenum">
              <a:rPr lang="en-GB" smtClean="0"/>
              <a:t>‹#›</a:t>
            </a:fld>
            <a:endParaRPr lang="en-GB"/>
          </a:p>
        </p:txBody>
      </p:sp>
      <p:sp>
        <p:nvSpPr>
          <p:cNvPr id="7" name="Footer Placeholder 6">
            <a:extLst>
              <a:ext uri="{FF2B5EF4-FFF2-40B4-BE49-F238E27FC236}">
                <a16:creationId xmlns:a16="http://schemas.microsoft.com/office/drawing/2014/main" id="{74EB2FCA-9211-448A-A794-CD0289731754}"/>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388599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GGGS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1122363"/>
            <a:ext cx="7886700" cy="2387600"/>
          </a:xfrm>
        </p:spPr>
        <p:txBody>
          <a:bodyPr anchor="b">
            <a:normAutofit/>
          </a:bodyPr>
          <a:lstStyle>
            <a:lvl1pPr algn="l">
              <a:defRPr sz="3300" b="1" baseline="0">
                <a:solidFill>
                  <a:schemeClr val="tx1"/>
                </a:solidFill>
              </a:defRPr>
            </a:lvl1pPr>
          </a:lstStyle>
          <a:p>
            <a:r>
              <a:rPr lang="en-GB"/>
              <a:t>POWERPOINT PRESENTATION TITLE</a:t>
            </a:r>
          </a:p>
        </p:txBody>
      </p:sp>
      <p:sp>
        <p:nvSpPr>
          <p:cNvPr id="4" name="Date Placeholder 3"/>
          <p:cNvSpPr>
            <a:spLocks noGrp="1"/>
          </p:cNvSpPr>
          <p:nvPr>
            <p:ph type="dt" sz="half" idx="10"/>
          </p:nvPr>
        </p:nvSpPr>
        <p:spPr/>
        <p:txBody>
          <a:bodyPr/>
          <a:lstStyle/>
          <a:p>
            <a:fld id="{21A3262A-5DF9-45C2-89BB-8560112B591E}" type="datetimeFigureOut">
              <a:rPr lang="en-GB" smtClean="0"/>
              <a:t>26/01/2021</a:t>
            </a:fld>
            <a:endParaRPr lang="en-GB"/>
          </a:p>
        </p:txBody>
      </p:sp>
      <p:sp>
        <p:nvSpPr>
          <p:cNvPr id="6" name="Slide Number Placeholder 5"/>
          <p:cNvSpPr>
            <a:spLocks noGrp="1"/>
          </p:cNvSpPr>
          <p:nvPr>
            <p:ph type="sldNum" sz="quarter" idx="12"/>
          </p:nvPr>
        </p:nvSpPr>
        <p:spPr/>
        <p:txBody>
          <a:bodyPr/>
          <a:lstStyle/>
          <a:p>
            <a:fld id="{1A49884D-8E45-447E-8674-EE366B23A1D7}" type="slidenum">
              <a:rPr lang="en-GB" smtClean="0"/>
              <a:t>‹#›</a:t>
            </a:fld>
            <a:endParaRPr lang="en-GB"/>
          </a:p>
        </p:txBody>
      </p:sp>
      <p:sp>
        <p:nvSpPr>
          <p:cNvPr id="10" name="Subtitle 2"/>
          <p:cNvSpPr>
            <a:spLocks noGrp="1"/>
          </p:cNvSpPr>
          <p:nvPr>
            <p:ph type="subTitle" idx="1"/>
          </p:nvPr>
        </p:nvSpPr>
        <p:spPr>
          <a:xfrm>
            <a:off x="628650" y="3602038"/>
            <a:ext cx="7886700" cy="1181718"/>
          </a:xfrm>
        </p:spPr>
        <p:txBody>
          <a:bodyPr>
            <a:normAutofit/>
          </a:bodyPr>
          <a:lstStyle>
            <a:lvl1pPr marL="0" indent="0" algn="l">
              <a:buNone/>
              <a:defRPr sz="18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11" name="Text Placeholder 15"/>
          <p:cNvSpPr>
            <a:spLocks noGrp="1"/>
          </p:cNvSpPr>
          <p:nvPr>
            <p:ph type="body" sz="quarter" idx="14" hasCustomPrompt="1"/>
          </p:nvPr>
        </p:nvSpPr>
        <p:spPr>
          <a:xfrm>
            <a:off x="628650" y="5258038"/>
            <a:ext cx="7886700" cy="810690"/>
          </a:xfrm>
        </p:spPr>
        <p:txBody>
          <a:bodyPr>
            <a:normAutofit/>
          </a:bodyPr>
          <a:lstStyle>
            <a:lvl1pPr marL="0" indent="0">
              <a:lnSpc>
                <a:spcPct val="100000"/>
              </a:lnSpc>
              <a:spcBef>
                <a:spcPts val="0"/>
              </a:spcBef>
              <a:buNone/>
              <a:defRPr sz="135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Name, title</a:t>
            </a:r>
          </a:p>
          <a:p>
            <a:pPr lvl="0"/>
            <a:r>
              <a:rPr lang="en-US"/>
              <a:t>Department</a:t>
            </a:r>
            <a:endParaRPr lang="en-GB"/>
          </a:p>
        </p:txBody>
      </p:sp>
      <p:sp>
        <p:nvSpPr>
          <p:cNvPr id="8" name="Footer Placeholder 6">
            <a:extLst>
              <a:ext uri="{FF2B5EF4-FFF2-40B4-BE49-F238E27FC236}">
                <a16:creationId xmlns:a16="http://schemas.microsoft.com/office/drawing/2014/main" id="{67924C5E-99CB-4FD2-B1AA-66671E3F6A2B}"/>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165391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19114"/>
            <a:ext cx="7886700" cy="1325563"/>
          </a:xfrm>
        </p:spPr>
        <p:txBody>
          <a:bodyPr>
            <a:normAutofit/>
          </a:bodyPr>
          <a:lstStyle>
            <a:lvl1pPr algn="ctr">
              <a:defRPr sz="27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A49884D-8E45-447E-8674-EE366B23A1D7}" type="slidenum">
              <a:rPr lang="en-GB" smtClean="0"/>
              <a:t>‹#›</a:t>
            </a:fld>
            <a:endParaRPr lang="en-GB"/>
          </a:p>
        </p:txBody>
      </p:sp>
      <p:sp>
        <p:nvSpPr>
          <p:cNvPr id="7" name="Footer Placeholder 6">
            <a:extLst>
              <a:ext uri="{FF2B5EF4-FFF2-40B4-BE49-F238E27FC236}">
                <a16:creationId xmlns:a16="http://schemas.microsoft.com/office/drawing/2014/main" id="{9DBE4FC0-A28B-40EB-A1BD-BA81D8F9E812}"/>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295346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ection Head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6A3472-AB82-466C-B322-36A028B4F244}"/>
              </a:ext>
            </a:extLst>
          </p:cNvPr>
          <p:cNvSpPr/>
          <p:nvPr userDrawn="1"/>
        </p:nvSpPr>
        <p:spPr>
          <a:xfrm>
            <a:off x="14515" y="60384"/>
            <a:ext cx="9063623" cy="6797615"/>
          </a:xfrm>
          <a:prstGeom prst="rect">
            <a:avLst/>
          </a:prstGeom>
          <a:solidFill>
            <a:schemeClr val="bg2"/>
          </a:solid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1777404A-367B-4C2D-B013-1EE6A960D60F}"/>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a:extLst>
              <a:ext uri="{FF2B5EF4-FFF2-40B4-BE49-F238E27FC236}">
                <a16:creationId xmlns:a16="http://schemas.microsoft.com/office/drawing/2014/main" id="{1F571514-634A-4FB7-A0A3-24CB4FBA4667}"/>
              </a:ext>
            </a:extLst>
          </p:cNvPr>
          <p:cNvPicPr>
            <a:picLocks noChangeAspect="1"/>
          </p:cNvPicPr>
          <p:nvPr userDrawn="1"/>
        </p:nvPicPr>
        <p:blipFill rotWithShape="1">
          <a:blip r:embed="rId2"/>
          <a:srcRect l="6603" t="11596" r="57884" b="6936"/>
          <a:stretch/>
        </p:blipFill>
        <p:spPr>
          <a:xfrm>
            <a:off x="143227" y="520118"/>
            <a:ext cx="8806197" cy="5681709"/>
          </a:xfrm>
          <a:prstGeom prst="rect">
            <a:avLst/>
          </a:prstGeom>
        </p:spPr>
      </p:pic>
    </p:spTree>
    <p:extLst>
      <p:ext uri="{BB962C8B-B14F-4D97-AF65-F5344CB8AC3E}">
        <p14:creationId xmlns:p14="http://schemas.microsoft.com/office/powerpoint/2010/main" val="156819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D7760F-40D8-4CE5-8A1C-FECBE6E190F5}"/>
              </a:ext>
            </a:extLst>
          </p:cNvPr>
          <p:cNvSpPr/>
          <p:nvPr/>
        </p:nvSpPr>
        <p:spPr>
          <a:xfrm>
            <a:off x="14515" y="60384"/>
            <a:ext cx="9063623" cy="6797615"/>
          </a:xfrm>
          <a:prstGeom prst="rect">
            <a:avLst/>
          </a:prstGeom>
          <a:solidFill>
            <a:schemeClr val="bg2"/>
          </a:solid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 name="Graphic 1">
            <a:extLst>
              <a:ext uri="{FF2B5EF4-FFF2-40B4-BE49-F238E27FC236}">
                <a16:creationId xmlns:a16="http://schemas.microsoft.com/office/drawing/2014/main" id="{1D9450D3-6D8C-4553-923B-15D53EE2D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4432" y="6241060"/>
            <a:ext cx="474337" cy="480418"/>
          </a:xfrm>
          <a:prstGeom prst="rect">
            <a:avLst/>
          </a:prstGeom>
        </p:spPr>
      </p:pic>
      <p:pic>
        <p:nvPicPr>
          <p:cNvPr id="3" name="Picture 2">
            <a:extLst>
              <a:ext uri="{FF2B5EF4-FFF2-40B4-BE49-F238E27FC236}">
                <a16:creationId xmlns:a16="http://schemas.microsoft.com/office/drawing/2014/main" id="{C303F27C-824A-4E40-88C6-529A9EE874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9982" y="6277924"/>
            <a:ext cx="1151866" cy="480418"/>
          </a:xfrm>
          <a:prstGeom prst="rect">
            <a:avLst/>
          </a:prstGeom>
        </p:spPr>
      </p:pic>
      <p:sp>
        <p:nvSpPr>
          <p:cNvPr id="7" name="Footer Placeholder 6">
            <a:extLst>
              <a:ext uri="{FF2B5EF4-FFF2-40B4-BE49-F238E27FC236}">
                <a16:creationId xmlns:a16="http://schemas.microsoft.com/office/drawing/2014/main" id="{2D14A477-5598-4DB7-834F-2C9FC38AB94F}"/>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311085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77B99-E6E8-473A-BCD8-2588E40772D2}"/>
              </a:ext>
            </a:extLst>
          </p:cNvPr>
          <p:cNvSpPr/>
          <p:nvPr userDrawn="1"/>
        </p:nvSpPr>
        <p:spPr>
          <a:xfrm>
            <a:off x="14515" y="60384"/>
            <a:ext cx="9063623" cy="6797615"/>
          </a:xfrm>
          <a:prstGeom prst="rect">
            <a:avLst/>
          </a:prstGeom>
          <a:solidFill>
            <a:schemeClr val="bg2"/>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41AA1EAB-27DA-48CB-A979-1ED99F220B91}"/>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a:extLst>
              <a:ext uri="{FF2B5EF4-FFF2-40B4-BE49-F238E27FC236}">
                <a16:creationId xmlns:a16="http://schemas.microsoft.com/office/drawing/2014/main" id="{0822D168-0A1B-46D6-A471-9D933F3C018E}"/>
              </a:ext>
            </a:extLst>
          </p:cNvPr>
          <p:cNvPicPr>
            <a:picLocks noChangeAspect="1"/>
          </p:cNvPicPr>
          <p:nvPr userDrawn="1"/>
        </p:nvPicPr>
        <p:blipFill>
          <a:blip r:embed="rId2"/>
          <a:stretch>
            <a:fillRect/>
          </a:stretch>
        </p:blipFill>
        <p:spPr>
          <a:xfrm>
            <a:off x="105512" y="341108"/>
            <a:ext cx="8882642" cy="6175783"/>
          </a:xfrm>
          <a:prstGeom prst="rect">
            <a:avLst/>
          </a:prstGeom>
        </p:spPr>
      </p:pic>
    </p:spTree>
    <p:extLst>
      <p:ext uri="{BB962C8B-B14F-4D97-AF65-F5344CB8AC3E}">
        <p14:creationId xmlns:p14="http://schemas.microsoft.com/office/powerpoint/2010/main" val="129542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4A486A-754D-4854-BB4D-76F1B0FF2847}"/>
              </a:ext>
            </a:extLst>
          </p:cNvPr>
          <p:cNvSpPr/>
          <p:nvPr/>
        </p:nvSpPr>
        <p:spPr>
          <a:xfrm>
            <a:off x="14515" y="60384"/>
            <a:ext cx="9063623" cy="6797615"/>
          </a:xfrm>
          <a:prstGeom prst="rect">
            <a:avLst/>
          </a:prstGeom>
          <a:solidFill>
            <a:schemeClr val="bg2"/>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 name="Graphic 1">
            <a:extLst>
              <a:ext uri="{FF2B5EF4-FFF2-40B4-BE49-F238E27FC236}">
                <a16:creationId xmlns:a16="http://schemas.microsoft.com/office/drawing/2014/main" id="{393299DA-AC3A-4E04-AADB-EF840E5CA3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4432" y="6244102"/>
            <a:ext cx="474337" cy="474337"/>
          </a:xfrm>
          <a:prstGeom prst="rect">
            <a:avLst/>
          </a:prstGeom>
        </p:spPr>
      </p:pic>
      <p:pic>
        <p:nvPicPr>
          <p:cNvPr id="4" name="Picture 3">
            <a:extLst>
              <a:ext uri="{FF2B5EF4-FFF2-40B4-BE49-F238E27FC236}">
                <a16:creationId xmlns:a16="http://schemas.microsoft.com/office/drawing/2014/main" id="{AE3F0CD8-50DF-4A04-A4D7-B9FDABD1A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9981" y="6277924"/>
            <a:ext cx="1151865" cy="480418"/>
          </a:xfrm>
          <a:prstGeom prst="rect">
            <a:avLst/>
          </a:prstGeom>
        </p:spPr>
      </p:pic>
      <p:sp>
        <p:nvSpPr>
          <p:cNvPr id="6" name="Footer Placeholder 6">
            <a:extLst>
              <a:ext uri="{FF2B5EF4-FFF2-40B4-BE49-F238E27FC236}">
                <a16:creationId xmlns:a16="http://schemas.microsoft.com/office/drawing/2014/main" id="{43B4F34B-7AB1-45E1-84CA-136ED8B80E4A}"/>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173364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Head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130232-2BD2-48A7-8E4D-509736720AD9}"/>
              </a:ext>
            </a:extLst>
          </p:cNvPr>
          <p:cNvSpPr/>
          <p:nvPr userDrawn="1"/>
        </p:nvSpPr>
        <p:spPr>
          <a:xfrm>
            <a:off x="14515" y="60384"/>
            <a:ext cx="9063623" cy="6797615"/>
          </a:xfrm>
          <a:prstGeom prst="rect">
            <a:avLst/>
          </a:prstGeom>
          <a:solidFill>
            <a:schemeClr val="bg2"/>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1372A16B-6230-44B5-B97C-E8ACB403598B}"/>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id="{66C66BB3-A859-4F0A-9DB1-CBF288EF2136}"/>
              </a:ext>
            </a:extLst>
          </p:cNvPr>
          <p:cNvPicPr>
            <a:picLocks noChangeAspect="1"/>
          </p:cNvPicPr>
          <p:nvPr userDrawn="1"/>
        </p:nvPicPr>
        <p:blipFill rotWithShape="1">
          <a:blip r:embed="rId2"/>
          <a:srcRect l="7890" t="14021" r="58073" b="4220"/>
          <a:stretch/>
        </p:blipFill>
        <p:spPr>
          <a:xfrm>
            <a:off x="166688" y="418743"/>
            <a:ext cx="8699356" cy="5877287"/>
          </a:xfrm>
          <a:prstGeom prst="rect">
            <a:avLst/>
          </a:prstGeom>
        </p:spPr>
      </p:pic>
    </p:spTree>
    <p:extLst>
      <p:ext uri="{BB962C8B-B14F-4D97-AF65-F5344CB8AC3E}">
        <p14:creationId xmlns:p14="http://schemas.microsoft.com/office/powerpoint/2010/main" val="400981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68F9BB3-0B05-41C7-9FBD-655C2793549D}"/>
              </a:ext>
            </a:extLst>
          </p:cNvPr>
          <p:cNvSpPr/>
          <p:nvPr/>
        </p:nvSpPr>
        <p:spPr>
          <a:xfrm>
            <a:off x="14515" y="60384"/>
            <a:ext cx="9063623" cy="6797615"/>
          </a:xfrm>
          <a:prstGeom prst="rect">
            <a:avLst/>
          </a:prstGeom>
          <a:solidFill>
            <a:schemeClr val="bg2"/>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Graphic 11">
            <a:extLst>
              <a:ext uri="{FF2B5EF4-FFF2-40B4-BE49-F238E27FC236}">
                <a16:creationId xmlns:a16="http://schemas.microsoft.com/office/drawing/2014/main" id="{7F07D648-A4A3-4121-93F4-D62F4269E4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4432" y="6244102"/>
            <a:ext cx="474337" cy="474337"/>
          </a:xfrm>
          <a:prstGeom prst="rect">
            <a:avLst/>
          </a:prstGeom>
        </p:spPr>
      </p:pic>
      <p:pic>
        <p:nvPicPr>
          <p:cNvPr id="14" name="Picture 13">
            <a:extLst>
              <a:ext uri="{FF2B5EF4-FFF2-40B4-BE49-F238E27FC236}">
                <a16:creationId xmlns:a16="http://schemas.microsoft.com/office/drawing/2014/main" id="{08690732-B728-4544-A1DA-F97300DD83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9981" y="6277924"/>
            <a:ext cx="1151865" cy="480418"/>
          </a:xfrm>
          <a:prstGeom prst="rect">
            <a:avLst/>
          </a:prstGeom>
        </p:spPr>
      </p:pic>
      <p:sp>
        <p:nvSpPr>
          <p:cNvPr id="6" name="Footer Placeholder 6">
            <a:extLst>
              <a:ext uri="{FF2B5EF4-FFF2-40B4-BE49-F238E27FC236}">
                <a16:creationId xmlns:a16="http://schemas.microsoft.com/office/drawing/2014/main" id="{177BB06F-5356-457E-9B57-FD68651D6FFA}"/>
              </a:ext>
            </a:extLst>
          </p:cNvPr>
          <p:cNvSpPr>
            <a:spLocks noGrp="1"/>
          </p:cNvSpPr>
          <p:nvPr>
            <p:ph type="ftr" sz="quarter" idx="11"/>
          </p:nvPr>
        </p:nvSpPr>
        <p:spPr>
          <a:xfrm>
            <a:off x="3192087" y="6356355"/>
            <a:ext cx="2651760" cy="365125"/>
          </a:xfrm>
        </p:spPr>
        <p:txBody>
          <a:bodyPr/>
          <a:lstStyle/>
          <a:p>
            <a:r>
              <a:rPr lang="es-ES"/>
              <a:t>© Asociación Mundial de Guías Scouts | Día Mundial del Pensamiento 2021</a:t>
            </a:r>
            <a:endParaRPr lang="en-GB"/>
          </a:p>
        </p:txBody>
      </p:sp>
    </p:spTree>
    <p:extLst>
      <p:ext uri="{BB962C8B-B14F-4D97-AF65-F5344CB8AC3E}">
        <p14:creationId xmlns:p14="http://schemas.microsoft.com/office/powerpoint/2010/main" val="303599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solidFill>
              </a:defRPr>
            </a:lvl1pPr>
          </a:lstStyle>
          <a:p>
            <a:fld id="{21A3262A-5DF9-45C2-89BB-8560112B591E}" type="datetimeFigureOut">
              <a:rPr lang="en-GB" smtClean="0"/>
              <a:t>26/01/2021</a:t>
            </a:fld>
            <a:endParaRPr lang="en-GB"/>
          </a:p>
        </p:txBody>
      </p:sp>
      <p:sp>
        <p:nvSpPr>
          <p:cNvPr id="5" name="Footer Placeholder 4"/>
          <p:cNvSpPr>
            <a:spLocks noGrp="1"/>
          </p:cNvSpPr>
          <p:nvPr>
            <p:ph type="ftr" sz="quarter" idx="3"/>
          </p:nvPr>
        </p:nvSpPr>
        <p:spPr>
          <a:xfrm>
            <a:off x="3316778" y="6356355"/>
            <a:ext cx="2502131" cy="365125"/>
          </a:xfrm>
          <a:prstGeom prst="rect">
            <a:avLst/>
          </a:prstGeom>
        </p:spPr>
        <p:txBody>
          <a:bodyPr vert="horz" lIns="91440" tIns="45720" rIns="91440" bIns="45720" rtlCol="0" anchor="ctr"/>
          <a:lstStyle>
            <a:lvl1pPr algn="ctr">
              <a:defRPr sz="675">
                <a:solidFill>
                  <a:schemeClr val="tx1"/>
                </a:solidFill>
              </a:defRPr>
            </a:lvl1pPr>
          </a:lstStyle>
          <a:p>
            <a:r>
              <a:rPr lang="es-ES"/>
              <a:t>© Asociación Mundial de Guías Scouts | Día Mundial del Pensamiento 2021</a:t>
            </a:r>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solidFill>
              </a:defRPr>
            </a:lvl1pPr>
          </a:lstStyle>
          <a:p>
            <a:fld id="{1A49884D-8E45-447E-8674-EE366B23A1D7}" type="slidenum">
              <a:rPr lang="en-GB" smtClean="0"/>
              <a:t>‹#›</a:t>
            </a:fld>
            <a:endParaRPr lang="en-GB"/>
          </a:p>
        </p:txBody>
      </p:sp>
      <p:pic>
        <p:nvPicPr>
          <p:cNvPr id="8" name="Graphic 7">
            <a:extLst>
              <a:ext uri="{FF2B5EF4-FFF2-40B4-BE49-F238E27FC236}">
                <a16:creationId xmlns:a16="http://schemas.microsoft.com/office/drawing/2014/main" id="{1BDA1812-3EC2-4A3B-A971-605D0FAE7CEB}"/>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157" y="0"/>
            <a:ext cx="9144000" cy="2489627"/>
          </a:xfrm>
          <a:prstGeom prst="rect">
            <a:avLst/>
          </a:prstGeom>
        </p:spPr>
      </p:pic>
    </p:spTree>
    <p:extLst>
      <p:ext uri="{BB962C8B-B14F-4D97-AF65-F5344CB8AC3E}">
        <p14:creationId xmlns:p14="http://schemas.microsoft.com/office/powerpoint/2010/main" val="3211477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40.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9.svg"/><Relationship Id="rId4" Type="http://schemas.openxmlformats.org/officeDocument/2006/relationships/image" Target="../media/image32.png"/><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1.png"/><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4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4.sv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9.png"/><Relationship Id="rId4" Type="http://schemas.openxmlformats.org/officeDocument/2006/relationships/hyperlink" Target="https://www.wagggs.org/es/resources/world-thinking-day-2021-activity-pack/"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s://www.wagggs.org/en/resources/world-thinking-day-2021-activity-pack/" TargetMode="External"/><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wagggs.org/es/resources/world-thinking-day-2021-activity-pack/" TargetMode="External"/><Relationship Id="rId5" Type="http://schemas.openxmlformats.org/officeDocument/2006/relationships/image" Target="../media/image73.sv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wagggs.org/es/resources/world-thinking-day-2021-activity-pac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85.png"/><Relationship Id="rId5" Type="http://schemas.openxmlformats.org/officeDocument/2006/relationships/image" Target="../media/image88.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91.png"/><Relationship Id="rId5" Type="http://schemas.openxmlformats.org/officeDocument/2006/relationships/image" Target="../media/image81.png"/><Relationship Id="rId4" Type="http://schemas.openxmlformats.org/officeDocument/2006/relationships/image" Target="../media/image90.emf"/></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9.xml"/><Relationship Id="rId5" Type="http://schemas.openxmlformats.org/officeDocument/2006/relationships/image" Target="../media/image9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9.png"/><Relationship Id="rId7" Type="http://schemas.openxmlformats.org/officeDocument/2006/relationships/image" Target="../media/image96.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hyperlink" Target="https://www.wagggs.org/es/resources/world-thinking-day-2021-activity-pack/" TargetMode="Externa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9.xml"/><Relationship Id="rId4" Type="http://schemas.openxmlformats.org/officeDocument/2006/relationships/image" Target="../media/image100.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01.png"/><Relationship Id="rId1" Type="http://schemas.openxmlformats.org/officeDocument/2006/relationships/slideLayout" Target="../slideLayouts/slideLayout9.xml"/><Relationship Id="rId6" Type="http://schemas.openxmlformats.org/officeDocument/2006/relationships/image" Target="../media/image102.png"/><Relationship Id="rId5" Type="http://schemas.openxmlformats.org/officeDocument/2006/relationships/image" Target="../media/image93.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105.png"/><Relationship Id="rId4" Type="http://schemas.openxmlformats.org/officeDocument/2006/relationships/image" Target="../media/image104.png"/></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sv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svg"/></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112.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114.png"/><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18.png"/><Relationship Id="rId5" Type="http://schemas.openxmlformats.org/officeDocument/2006/relationships/image" Target="../media/image55.png"/><Relationship Id="rId4" Type="http://schemas.openxmlformats.org/officeDocument/2006/relationships/image" Target="../media/image11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sv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3.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7.xml"/><Relationship Id="rId4" Type="http://schemas.openxmlformats.org/officeDocument/2006/relationships/image" Target="../media/image129.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hyperlink" Target="http://bit.ly/WTDFun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872133-861A-4BB9-B646-4F6DAE581FC4}"/>
              </a:ext>
            </a:extLst>
          </p:cNvPr>
          <p:cNvPicPr>
            <a:picLocks noChangeAspect="1"/>
          </p:cNvPicPr>
          <p:nvPr/>
        </p:nvPicPr>
        <p:blipFill>
          <a:blip r:embed="rId3"/>
          <a:stretch>
            <a:fillRect/>
          </a:stretch>
        </p:blipFill>
        <p:spPr>
          <a:xfrm>
            <a:off x="612533" y="1962638"/>
            <a:ext cx="5371042" cy="2493480"/>
          </a:xfrm>
          <a:prstGeom prst="rect">
            <a:avLst/>
          </a:prstGeom>
        </p:spPr>
      </p:pic>
      <p:sp>
        <p:nvSpPr>
          <p:cNvPr id="3" name="Text Placeholder 2">
            <a:extLst>
              <a:ext uri="{FF2B5EF4-FFF2-40B4-BE49-F238E27FC236}">
                <a16:creationId xmlns:a16="http://schemas.microsoft.com/office/drawing/2014/main" id="{334A5BED-A702-4564-B4C7-29B2AC3A1CA3}"/>
              </a:ext>
            </a:extLst>
          </p:cNvPr>
          <p:cNvSpPr>
            <a:spLocks noGrp="1"/>
          </p:cNvSpPr>
          <p:nvPr>
            <p:ph type="body" idx="1"/>
          </p:nvPr>
        </p:nvSpPr>
        <p:spPr>
          <a:xfrm>
            <a:off x="609511" y="4690110"/>
            <a:ext cx="4120629" cy="1327659"/>
          </a:xfrm>
        </p:spPr>
        <p:txBody>
          <a:bodyPr vert="horz" lIns="91440" tIns="45720" rIns="91440" bIns="45720" rtlCol="0" anchor="t">
            <a:normAutofit/>
          </a:bodyPr>
          <a:lstStyle/>
          <a:p>
            <a:r>
              <a:rPr lang="es-419" dirty="0">
                <a:solidFill>
                  <a:schemeClr val="tx1"/>
                </a:solidFill>
                <a:latin typeface="Lato Light"/>
              </a:rPr>
              <a:t>Por favor, remueve las diapositivas de las actividades que no vas a usar y revisa la sección de notas más abajo para las instrucciones adicionales y consejos.  </a:t>
            </a:r>
            <a:endParaRPr lang="es-419" dirty="0">
              <a:solidFill>
                <a:schemeClr val="tx1"/>
              </a:solidFill>
            </a:endParaRPr>
          </a:p>
        </p:txBody>
      </p:sp>
      <p:sp>
        <p:nvSpPr>
          <p:cNvPr id="11" name="TextBox 10">
            <a:extLst>
              <a:ext uri="{FF2B5EF4-FFF2-40B4-BE49-F238E27FC236}">
                <a16:creationId xmlns:a16="http://schemas.microsoft.com/office/drawing/2014/main" id="{F9E80A82-93D8-4CB0-A01C-75C4807C4DE2}"/>
              </a:ext>
            </a:extLst>
          </p:cNvPr>
          <p:cNvSpPr txBox="1"/>
          <p:nvPr/>
        </p:nvSpPr>
        <p:spPr>
          <a:xfrm>
            <a:off x="757754" y="2193153"/>
            <a:ext cx="4657625" cy="1815882"/>
          </a:xfrm>
          <a:prstGeom prst="rect">
            <a:avLst/>
          </a:prstGeom>
          <a:noFill/>
          <a:ln>
            <a:noFill/>
          </a:ln>
        </p:spPr>
        <p:txBody>
          <a:bodyPr wrap="square" lIns="91440" tIns="45720" rIns="91440" bIns="45720" rtlCol="0" anchor="t">
            <a:spAutoFit/>
          </a:bodyPr>
          <a:lstStyle/>
          <a:p>
            <a:pPr algn="ctr"/>
            <a:r>
              <a:rPr lang="en-GB" sz="2800" b="1" dirty="0">
                <a:latin typeface="+mj-lt"/>
              </a:rPr>
              <a:t>BIENVENIDAS A LA PRESENTACIÓN OFICIAL DEL DÍA MUNDIAL DEL PENSAMIENTO 2021</a:t>
            </a:r>
          </a:p>
        </p:txBody>
      </p:sp>
      <p:pic>
        <p:nvPicPr>
          <p:cNvPr id="5" name="Picture 4">
            <a:extLst>
              <a:ext uri="{FF2B5EF4-FFF2-40B4-BE49-F238E27FC236}">
                <a16:creationId xmlns:a16="http://schemas.microsoft.com/office/drawing/2014/main" id="{AB0DAD32-E754-4CEA-93F3-B506DF539A02}"/>
              </a:ext>
            </a:extLst>
          </p:cNvPr>
          <p:cNvPicPr>
            <a:picLocks noChangeAspect="1"/>
          </p:cNvPicPr>
          <p:nvPr/>
        </p:nvPicPr>
        <p:blipFill>
          <a:blip r:embed="rId4"/>
          <a:stretch>
            <a:fillRect/>
          </a:stretch>
        </p:blipFill>
        <p:spPr>
          <a:xfrm>
            <a:off x="4421080" y="2718322"/>
            <a:ext cx="4418120" cy="4155917"/>
          </a:xfrm>
          <a:prstGeom prst="rect">
            <a:avLst/>
          </a:prstGeom>
        </p:spPr>
      </p:pic>
      <p:sp>
        <p:nvSpPr>
          <p:cNvPr id="7" name="Footer Placeholder 6">
            <a:extLst>
              <a:ext uri="{FF2B5EF4-FFF2-40B4-BE49-F238E27FC236}">
                <a16:creationId xmlns:a16="http://schemas.microsoft.com/office/drawing/2014/main" id="{FCC2A428-6D4C-49E5-B10C-2B6B70B8190B}"/>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414978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5701B1-D674-40E9-91BA-20E7143F1956}"/>
              </a:ext>
            </a:extLst>
          </p:cNvPr>
          <p:cNvPicPr>
            <a:picLocks noChangeAspect="1"/>
          </p:cNvPicPr>
          <p:nvPr/>
        </p:nvPicPr>
        <p:blipFill>
          <a:blip r:embed="rId3"/>
          <a:stretch>
            <a:fillRect/>
          </a:stretch>
        </p:blipFill>
        <p:spPr>
          <a:xfrm>
            <a:off x="-8145" y="1482991"/>
            <a:ext cx="2182557" cy="384081"/>
          </a:xfrm>
          <a:prstGeom prst="rect">
            <a:avLst/>
          </a:prstGeom>
        </p:spPr>
      </p:pic>
      <p:sp>
        <p:nvSpPr>
          <p:cNvPr id="7" name="Content Placeholder 6">
            <a:extLst>
              <a:ext uri="{FF2B5EF4-FFF2-40B4-BE49-F238E27FC236}">
                <a16:creationId xmlns:a16="http://schemas.microsoft.com/office/drawing/2014/main" id="{D4BF72F4-51F9-40D1-89A2-F96183BE4876}"/>
              </a:ext>
            </a:extLst>
          </p:cNvPr>
          <p:cNvSpPr>
            <a:spLocks noGrp="1"/>
          </p:cNvSpPr>
          <p:nvPr>
            <p:ph idx="1"/>
          </p:nvPr>
        </p:nvSpPr>
        <p:spPr>
          <a:xfrm>
            <a:off x="608986" y="2461953"/>
            <a:ext cx="2507840" cy="3311404"/>
          </a:xfrm>
          <a:prstGeom prst="round2DiagRect">
            <a:avLst/>
          </a:prstGeom>
          <a:solidFill>
            <a:schemeClr val="accent5">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p>
            <a:pPr marL="0" indent="0">
              <a:buNone/>
            </a:pPr>
            <a:r>
              <a:rPr lang="es-419" sz="1800" b="1">
                <a:solidFill>
                  <a:schemeClr val="accent5"/>
                </a:solidFill>
                <a:ea typeface="+mn-lt"/>
                <a:cs typeface="+mn-lt"/>
              </a:rPr>
              <a:t>MANTENTE FUERTE</a:t>
            </a:r>
            <a:endParaRPr lang="en-US">
              <a:solidFill>
                <a:schemeClr val="accent5"/>
              </a:solidFill>
            </a:endParaRPr>
          </a:p>
          <a:p>
            <a:pPr marL="128270" indent="-128270">
              <a:lnSpc>
                <a:spcPct val="100000"/>
              </a:lnSpc>
            </a:pPr>
            <a:r>
              <a:rPr lang="es-419" sz="1400">
                <a:solidFill>
                  <a:srgbClr val="000000"/>
                </a:solidFill>
              </a:rPr>
              <a:t>Comprender lo que significa la construcción de Paz.</a:t>
            </a:r>
            <a:endParaRPr lang="es-419"/>
          </a:p>
          <a:p>
            <a:pPr marL="128270" indent="-128270">
              <a:lnSpc>
                <a:spcPct val="100000"/>
              </a:lnSpc>
            </a:pPr>
            <a:r>
              <a:rPr lang="es-419" sz="1400">
                <a:solidFill>
                  <a:srgbClr val="000000"/>
                </a:solidFill>
              </a:rPr>
              <a:t>Explorar las acciones que pueden conducir a los conflictos y aquellos que conducen a la Paz.</a:t>
            </a:r>
          </a:p>
        </p:txBody>
      </p:sp>
      <p:sp>
        <p:nvSpPr>
          <p:cNvPr id="9" name="TextBox 8">
            <a:extLst>
              <a:ext uri="{FF2B5EF4-FFF2-40B4-BE49-F238E27FC236}">
                <a16:creationId xmlns:a16="http://schemas.microsoft.com/office/drawing/2014/main" id="{9CAF7044-236E-48C8-BA4C-253ACE4ED8F4}"/>
              </a:ext>
            </a:extLst>
          </p:cNvPr>
          <p:cNvSpPr txBox="1"/>
          <p:nvPr/>
        </p:nvSpPr>
        <p:spPr>
          <a:xfrm>
            <a:off x="577493" y="1954210"/>
            <a:ext cx="7089673" cy="400110"/>
          </a:xfrm>
          <a:prstGeom prst="rect">
            <a:avLst/>
          </a:prstGeom>
          <a:noFill/>
        </p:spPr>
        <p:txBody>
          <a:bodyPr wrap="square" lIns="91440" tIns="45720" rIns="91440" bIns="45720" anchor="t">
            <a:spAutoFit/>
          </a:bodyPr>
          <a:lstStyle/>
          <a:p>
            <a:r>
              <a:rPr lang="es-ES" sz="2000" b="1">
                <a:ea typeface="+mn-lt"/>
                <a:cs typeface="+mn-lt"/>
              </a:rPr>
              <a:t>Estas actividades en línea nos ayudarán a:</a:t>
            </a:r>
            <a:endParaRPr lang="es-ES">
              <a:ea typeface="+mn-lt"/>
              <a:cs typeface="+mn-lt"/>
            </a:endParaRPr>
          </a:p>
        </p:txBody>
      </p:sp>
      <p:sp>
        <p:nvSpPr>
          <p:cNvPr id="13" name="Content Placeholder 6">
            <a:extLst>
              <a:ext uri="{FF2B5EF4-FFF2-40B4-BE49-F238E27FC236}">
                <a16:creationId xmlns:a16="http://schemas.microsoft.com/office/drawing/2014/main" id="{F9B18ACA-2360-4280-B8CE-FA5085183F3F}"/>
              </a:ext>
            </a:extLst>
          </p:cNvPr>
          <p:cNvSpPr txBox="1">
            <a:spLocks/>
          </p:cNvSpPr>
          <p:nvPr/>
        </p:nvSpPr>
        <p:spPr>
          <a:xfrm>
            <a:off x="3396738" y="2461953"/>
            <a:ext cx="2507840" cy="3311404"/>
          </a:xfrm>
          <a:prstGeom prst="round2DiagRect">
            <a:avLst/>
          </a:prstGeom>
          <a:solidFill>
            <a:schemeClr val="accent2">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buNone/>
            </a:pPr>
            <a:r>
              <a:rPr lang="es-419" sz="1800" b="1">
                <a:solidFill>
                  <a:schemeClr val="accent2"/>
                </a:solidFill>
                <a:ea typeface="+mn-lt"/>
                <a:cs typeface="+mn-lt"/>
              </a:rPr>
              <a:t>PONTE DE PIE</a:t>
            </a:r>
            <a:endParaRPr lang="en-US" sz="1800">
              <a:solidFill>
                <a:schemeClr val="accent2"/>
              </a:solidFill>
            </a:endParaRPr>
          </a:p>
          <a:p>
            <a:pPr>
              <a:lnSpc>
                <a:spcPct val="120000"/>
              </a:lnSpc>
            </a:pPr>
            <a:r>
              <a:rPr lang="es-419" sz="1400">
                <a:solidFill>
                  <a:srgbClr val="000000"/>
                </a:solidFill>
              </a:rPr>
              <a:t>Practicar ver las situaciones desde el punto de vista de alguien más.</a:t>
            </a:r>
          </a:p>
          <a:p>
            <a:pPr>
              <a:lnSpc>
                <a:spcPct val="120000"/>
              </a:lnSpc>
            </a:pPr>
            <a:r>
              <a:rPr lang="es-419" sz="1400">
                <a:solidFill>
                  <a:srgbClr val="000000"/>
                </a:solidFill>
              </a:rPr>
              <a:t>Entender como nuestro comportamiento y actitudes pueden crear o interrumpir la Paz.</a:t>
            </a:r>
          </a:p>
        </p:txBody>
      </p:sp>
      <p:sp>
        <p:nvSpPr>
          <p:cNvPr id="14" name="Content Placeholder 6">
            <a:extLst>
              <a:ext uri="{FF2B5EF4-FFF2-40B4-BE49-F238E27FC236}">
                <a16:creationId xmlns:a16="http://schemas.microsoft.com/office/drawing/2014/main" id="{E3FD23D2-2D1E-4E51-8340-A9868B9C3C17}"/>
              </a:ext>
            </a:extLst>
          </p:cNvPr>
          <p:cNvSpPr txBox="1">
            <a:spLocks/>
          </p:cNvSpPr>
          <p:nvPr/>
        </p:nvSpPr>
        <p:spPr>
          <a:xfrm>
            <a:off x="6184490" y="2461953"/>
            <a:ext cx="2507840" cy="3311404"/>
          </a:xfrm>
          <a:prstGeom prst="round2DiagRect">
            <a:avLst/>
          </a:prstGeom>
          <a:solidFill>
            <a:schemeClr val="accent6">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nSpc>
                <a:spcPct val="120000"/>
              </a:lnSpc>
              <a:buNone/>
            </a:pPr>
            <a:r>
              <a:rPr lang="es-419" sz="1800" b="1">
                <a:solidFill>
                  <a:schemeClr val="accent6"/>
                </a:solidFill>
                <a:ea typeface="+mn-lt"/>
                <a:cs typeface="+mn-lt"/>
              </a:rPr>
              <a:t>MANTENTE UNIDA</a:t>
            </a:r>
            <a:endParaRPr lang="en-US">
              <a:solidFill>
                <a:schemeClr val="accent6"/>
              </a:solidFill>
            </a:endParaRPr>
          </a:p>
          <a:p>
            <a:pPr>
              <a:lnSpc>
                <a:spcPct val="120000"/>
              </a:lnSpc>
            </a:pPr>
            <a:r>
              <a:rPr lang="es-419" sz="1400">
                <a:solidFill>
                  <a:srgbClr val="000000"/>
                </a:solidFill>
              </a:rPr>
              <a:t>Tomar decisiones basadas en sus valores.</a:t>
            </a:r>
          </a:p>
          <a:p>
            <a:pPr>
              <a:lnSpc>
                <a:spcPct val="120000"/>
              </a:lnSpc>
            </a:pPr>
            <a:r>
              <a:rPr lang="es-419" sz="1400">
                <a:solidFill>
                  <a:srgbClr val="000000"/>
                </a:solidFill>
              </a:rPr>
              <a:t>Tomar medidas para la creación de una sociedad más acogedora y pacífica.</a:t>
            </a:r>
          </a:p>
        </p:txBody>
      </p:sp>
      <p:pic>
        <p:nvPicPr>
          <p:cNvPr id="12" name="Graphic 11">
            <a:extLst>
              <a:ext uri="{FF2B5EF4-FFF2-40B4-BE49-F238E27FC236}">
                <a16:creationId xmlns:a16="http://schemas.microsoft.com/office/drawing/2014/main" id="{88F3A319-E676-4DF7-BBED-2A8FE558B9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6128" y="5306423"/>
            <a:ext cx="1051436" cy="1051433"/>
          </a:xfrm>
          <a:prstGeom prst="rect">
            <a:avLst/>
          </a:prstGeom>
        </p:spPr>
      </p:pic>
      <p:pic>
        <p:nvPicPr>
          <p:cNvPr id="16" name="Graphic 15">
            <a:extLst>
              <a:ext uri="{FF2B5EF4-FFF2-40B4-BE49-F238E27FC236}">
                <a16:creationId xmlns:a16="http://schemas.microsoft.com/office/drawing/2014/main" id="{1DB1F835-9471-4DDB-8F83-45BA95C0C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329" y="5270244"/>
            <a:ext cx="1051436" cy="1051436"/>
          </a:xfrm>
          <a:prstGeom prst="rect">
            <a:avLst/>
          </a:prstGeom>
        </p:spPr>
      </p:pic>
      <p:pic>
        <p:nvPicPr>
          <p:cNvPr id="20" name="Graphic 19">
            <a:extLst>
              <a:ext uri="{FF2B5EF4-FFF2-40B4-BE49-F238E27FC236}">
                <a16:creationId xmlns:a16="http://schemas.microsoft.com/office/drawing/2014/main" id="{F6B0B498-5D83-4519-852A-C7DAE98101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6436" y="5167478"/>
            <a:ext cx="1142231" cy="1156875"/>
          </a:xfrm>
          <a:prstGeom prst="rect">
            <a:avLst/>
          </a:prstGeom>
        </p:spPr>
      </p:pic>
      <p:sp>
        <p:nvSpPr>
          <p:cNvPr id="17" name="Title 1">
            <a:extLst>
              <a:ext uri="{FF2B5EF4-FFF2-40B4-BE49-F238E27FC236}">
                <a16:creationId xmlns:a16="http://schemas.microsoft.com/office/drawing/2014/main" id="{A77400B6-1A47-4915-81C7-9B9BE747B5D3}"/>
              </a:ext>
            </a:extLst>
          </p:cNvPr>
          <p:cNvSpPr txBox="1">
            <a:spLocks/>
          </p:cNvSpPr>
          <p:nvPr/>
        </p:nvSpPr>
        <p:spPr>
          <a:xfrm>
            <a:off x="628650" y="399495"/>
            <a:ext cx="7886700"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000">
                <a:solidFill>
                  <a:schemeClr val="bg1"/>
                </a:solidFill>
              </a:rPr>
              <a:t>VAMOS</a:t>
            </a:r>
            <a:r>
              <a:rPr lang="en-GB" sz="4000">
                <a:solidFill>
                  <a:schemeClr val="bg1"/>
                </a:solidFill>
              </a:rPr>
              <a:t> A UNIRNOS POR LA PAZ</a:t>
            </a:r>
          </a:p>
        </p:txBody>
      </p:sp>
      <p:sp>
        <p:nvSpPr>
          <p:cNvPr id="18" name="Footer Placeholder 6">
            <a:extLst>
              <a:ext uri="{FF2B5EF4-FFF2-40B4-BE49-F238E27FC236}">
                <a16:creationId xmlns:a16="http://schemas.microsoft.com/office/drawing/2014/main" id="{6317773E-5AFB-4003-A073-CA90ED6E08FD}"/>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31126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90B5CF-4020-4A3E-83E5-83537685F693}"/>
              </a:ext>
            </a:extLst>
          </p:cNvPr>
          <p:cNvPicPr>
            <a:picLocks noChangeAspect="1"/>
          </p:cNvPicPr>
          <p:nvPr/>
        </p:nvPicPr>
        <p:blipFill>
          <a:blip r:embed="rId3"/>
          <a:stretch>
            <a:fillRect/>
          </a:stretch>
        </p:blipFill>
        <p:spPr>
          <a:xfrm>
            <a:off x="-16289" y="1488408"/>
            <a:ext cx="2182557" cy="384081"/>
          </a:xfrm>
          <a:prstGeom prst="rect">
            <a:avLst/>
          </a:prstGeom>
        </p:spPr>
      </p:pic>
      <p:sp>
        <p:nvSpPr>
          <p:cNvPr id="7" name="Content Placeholder 6">
            <a:extLst>
              <a:ext uri="{FF2B5EF4-FFF2-40B4-BE49-F238E27FC236}">
                <a16:creationId xmlns:a16="http://schemas.microsoft.com/office/drawing/2014/main" id="{D4BF72F4-51F9-40D1-89A2-F96183BE4876}"/>
              </a:ext>
            </a:extLst>
          </p:cNvPr>
          <p:cNvSpPr>
            <a:spLocks noGrp="1"/>
          </p:cNvSpPr>
          <p:nvPr>
            <p:ph idx="1"/>
          </p:nvPr>
        </p:nvSpPr>
        <p:spPr>
          <a:xfrm>
            <a:off x="608986" y="2461953"/>
            <a:ext cx="2507840" cy="3311404"/>
          </a:xfrm>
          <a:prstGeom prst="round2DiagRect">
            <a:avLst/>
          </a:prstGeom>
          <a:solidFill>
            <a:schemeClr val="accent5">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p>
            <a:pPr marL="0" indent="0">
              <a:buNone/>
            </a:pPr>
            <a:r>
              <a:rPr lang="es-419" sz="1800" b="1">
                <a:solidFill>
                  <a:schemeClr val="accent5"/>
                </a:solidFill>
                <a:ea typeface="+mn-lt"/>
                <a:cs typeface="+mn-lt"/>
              </a:rPr>
              <a:t>MANTENTE FUERTE</a:t>
            </a:r>
            <a:endParaRPr lang="en-US" sz="1800">
              <a:solidFill>
                <a:schemeClr val="accent5"/>
              </a:solidFill>
              <a:ea typeface="+mn-lt"/>
              <a:cs typeface="+mn-lt"/>
            </a:endParaRPr>
          </a:p>
          <a:p>
            <a:pPr marL="128270" indent="-128270">
              <a:lnSpc>
                <a:spcPct val="100000"/>
              </a:lnSpc>
              <a:buFont typeface="Arial"/>
            </a:pPr>
            <a:r>
              <a:rPr lang="es-419" sz="1200">
                <a:solidFill>
                  <a:srgbClr val="000000"/>
                </a:solidFill>
                <a:ea typeface="+mn-lt"/>
                <a:cs typeface="+mn-lt"/>
              </a:rPr>
              <a:t>Comprender lo que significa la construcción de Paz.</a:t>
            </a:r>
            <a:endParaRPr lang="es-419" sz="1200">
              <a:ea typeface="+mn-lt"/>
              <a:cs typeface="+mn-lt"/>
            </a:endParaRPr>
          </a:p>
          <a:p>
            <a:pPr marL="128270" indent="-128270">
              <a:lnSpc>
                <a:spcPct val="100000"/>
              </a:lnSpc>
              <a:buFont typeface="Arial"/>
            </a:pPr>
            <a:r>
              <a:rPr lang="es-419" sz="1200">
                <a:solidFill>
                  <a:srgbClr val="000000"/>
                </a:solidFill>
                <a:ea typeface="+mn-lt"/>
                <a:cs typeface="+mn-lt"/>
              </a:rPr>
              <a:t>Explorar las acciones que pueden conducir a conflictos y aquellos que conducen a la Paz.</a:t>
            </a:r>
            <a:endParaRPr lang="es-419" sz="1200">
              <a:ea typeface="+mn-lt"/>
              <a:cs typeface="+mn-lt"/>
            </a:endParaRPr>
          </a:p>
          <a:p>
            <a:pPr marL="128270" indent="-128270">
              <a:lnSpc>
                <a:spcPct val="100000"/>
              </a:lnSpc>
              <a:buFont typeface="Arial"/>
            </a:pPr>
            <a:r>
              <a:rPr lang="es-419" sz="1200">
                <a:solidFill>
                  <a:srgbClr val="000000"/>
                </a:solidFill>
              </a:rPr>
              <a:t>Empoderarse para ser promotoras de Paz.</a:t>
            </a:r>
            <a:endParaRPr lang="en-GB" sz="1200">
              <a:solidFill>
                <a:srgbClr val="000000"/>
              </a:solidFill>
            </a:endParaRPr>
          </a:p>
        </p:txBody>
      </p:sp>
      <p:sp>
        <p:nvSpPr>
          <p:cNvPr id="9" name="TextBox 8">
            <a:extLst>
              <a:ext uri="{FF2B5EF4-FFF2-40B4-BE49-F238E27FC236}">
                <a16:creationId xmlns:a16="http://schemas.microsoft.com/office/drawing/2014/main" id="{9CAF7044-236E-48C8-BA4C-253ACE4ED8F4}"/>
              </a:ext>
            </a:extLst>
          </p:cNvPr>
          <p:cNvSpPr txBox="1"/>
          <p:nvPr/>
        </p:nvSpPr>
        <p:spPr>
          <a:xfrm>
            <a:off x="577493" y="1954210"/>
            <a:ext cx="7089673" cy="400110"/>
          </a:xfrm>
          <a:prstGeom prst="rect">
            <a:avLst/>
          </a:prstGeom>
          <a:noFill/>
        </p:spPr>
        <p:txBody>
          <a:bodyPr wrap="square" lIns="91440" tIns="45720" rIns="91440" bIns="45720" anchor="t">
            <a:spAutoFit/>
          </a:bodyPr>
          <a:lstStyle/>
          <a:p>
            <a:r>
              <a:rPr lang="es-ES" sz="2000" b="1">
                <a:ea typeface="+mn-lt"/>
                <a:cs typeface="+mn-lt"/>
              </a:rPr>
              <a:t>Estas actividades en línea nos ayudarán a:</a:t>
            </a:r>
            <a:endParaRPr lang="es-ES">
              <a:ea typeface="+mn-lt"/>
              <a:cs typeface="+mn-lt"/>
            </a:endParaRPr>
          </a:p>
        </p:txBody>
      </p:sp>
      <p:sp>
        <p:nvSpPr>
          <p:cNvPr id="13" name="Content Placeholder 6">
            <a:extLst>
              <a:ext uri="{FF2B5EF4-FFF2-40B4-BE49-F238E27FC236}">
                <a16:creationId xmlns:a16="http://schemas.microsoft.com/office/drawing/2014/main" id="{F9B18ACA-2360-4280-B8CE-FA5085183F3F}"/>
              </a:ext>
            </a:extLst>
          </p:cNvPr>
          <p:cNvSpPr txBox="1">
            <a:spLocks/>
          </p:cNvSpPr>
          <p:nvPr/>
        </p:nvSpPr>
        <p:spPr>
          <a:xfrm>
            <a:off x="3396738" y="2461953"/>
            <a:ext cx="2507840" cy="3311404"/>
          </a:xfrm>
          <a:prstGeom prst="round2DiagRect">
            <a:avLst/>
          </a:prstGeom>
          <a:solidFill>
            <a:schemeClr val="accent2">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buNone/>
            </a:pPr>
            <a:r>
              <a:rPr lang="es-419" b="1">
                <a:solidFill>
                  <a:schemeClr val="accent2"/>
                </a:solidFill>
              </a:rPr>
              <a:t>MANTENTE DE PIE </a:t>
            </a:r>
          </a:p>
          <a:p>
            <a:pPr>
              <a:lnSpc>
                <a:spcPct val="120000"/>
              </a:lnSpc>
            </a:pPr>
            <a:r>
              <a:rPr lang="es-419" sz="1300">
                <a:solidFill>
                  <a:srgbClr val="000000"/>
                </a:solidFill>
              </a:rPr>
              <a:t>Explorar situaciones de conflicto desde diferentes perspectivas.</a:t>
            </a:r>
          </a:p>
          <a:p>
            <a:pPr>
              <a:lnSpc>
                <a:spcPct val="120000"/>
              </a:lnSpc>
            </a:pPr>
            <a:r>
              <a:rPr lang="es-419" sz="1300">
                <a:solidFill>
                  <a:srgbClr val="000000"/>
                </a:solidFill>
              </a:rPr>
              <a:t>Adaptar nuestro comportamiento para resolver conflictos y construir la Paz.</a:t>
            </a:r>
          </a:p>
          <a:p>
            <a:pPr>
              <a:lnSpc>
                <a:spcPct val="120000"/>
              </a:lnSpc>
            </a:pPr>
            <a:r>
              <a:rPr lang="es-419" sz="1300">
                <a:solidFill>
                  <a:srgbClr val="000000"/>
                </a:solidFill>
              </a:rPr>
              <a:t>Entender el vínculo entre discriminación, exclusión y Paz.</a:t>
            </a:r>
          </a:p>
        </p:txBody>
      </p:sp>
      <p:sp>
        <p:nvSpPr>
          <p:cNvPr id="14" name="Content Placeholder 6">
            <a:extLst>
              <a:ext uri="{FF2B5EF4-FFF2-40B4-BE49-F238E27FC236}">
                <a16:creationId xmlns:a16="http://schemas.microsoft.com/office/drawing/2014/main" id="{E3FD23D2-2D1E-4E51-8340-A9868B9C3C17}"/>
              </a:ext>
            </a:extLst>
          </p:cNvPr>
          <p:cNvSpPr txBox="1">
            <a:spLocks/>
          </p:cNvSpPr>
          <p:nvPr/>
        </p:nvSpPr>
        <p:spPr>
          <a:xfrm>
            <a:off x="6184490" y="2461953"/>
            <a:ext cx="2507840" cy="3311404"/>
          </a:xfrm>
          <a:prstGeom prst="round2DiagRect">
            <a:avLst/>
          </a:prstGeom>
          <a:solidFill>
            <a:schemeClr val="accent6">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nSpc>
                <a:spcPct val="120000"/>
              </a:lnSpc>
              <a:buNone/>
            </a:pPr>
            <a:r>
              <a:rPr lang="es-419" sz="4000" b="1">
                <a:solidFill>
                  <a:schemeClr val="accent6"/>
                </a:solidFill>
                <a:ea typeface="+mn-lt"/>
                <a:cs typeface="+mn-lt"/>
              </a:rPr>
              <a:t>MANTENTE UNIDA</a:t>
            </a:r>
            <a:endParaRPr lang="en-US" sz="4000">
              <a:solidFill>
                <a:schemeClr val="accent6"/>
              </a:solidFill>
              <a:ea typeface="+mn-lt"/>
              <a:cs typeface="+mn-lt"/>
            </a:endParaRPr>
          </a:p>
          <a:p>
            <a:pPr>
              <a:lnSpc>
                <a:spcPct val="120000"/>
              </a:lnSpc>
              <a:buFont typeface="Arial"/>
            </a:pPr>
            <a:r>
              <a:rPr lang="es-419" sz="2600">
                <a:solidFill>
                  <a:srgbClr val="000000"/>
                </a:solidFill>
                <a:ea typeface="+mn-lt"/>
                <a:cs typeface="+mn-lt"/>
              </a:rPr>
              <a:t>Tomar decisiones basadas en sus valores.</a:t>
            </a:r>
            <a:endParaRPr lang="es-419" sz="2600">
              <a:ea typeface="+mn-lt"/>
              <a:cs typeface="+mn-lt"/>
            </a:endParaRPr>
          </a:p>
          <a:p>
            <a:pPr>
              <a:lnSpc>
                <a:spcPct val="120000"/>
              </a:lnSpc>
              <a:buFont typeface="Arial"/>
            </a:pPr>
            <a:r>
              <a:rPr lang="es-419" sz="2600">
                <a:solidFill>
                  <a:srgbClr val="000000"/>
                </a:solidFill>
                <a:ea typeface="+mn-lt"/>
                <a:cs typeface="+mn-lt"/>
              </a:rPr>
              <a:t>Considera el efecto dominó en tus acciones y cómo pueden afectar a diferentes grupos.</a:t>
            </a:r>
          </a:p>
          <a:p>
            <a:pPr>
              <a:lnSpc>
                <a:spcPct val="120000"/>
              </a:lnSpc>
              <a:buFont typeface="Arial"/>
            </a:pPr>
            <a:r>
              <a:rPr lang="es-419" sz="2600">
                <a:solidFill>
                  <a:srgbClr val="000000"/>
                </a:solidFill>
                <a:ea typeface="+mn-lt"/>
                <a:cs typeface="+mn-lt"/>
              </a:rPr>
              <a:t>Tomar medidas para la creación de una sociedad más acogedora y pacífica.</a:t>
            </a:r>
            <a:endParaRPr lang="es-419" sz="2600">
              <a:ea typeface="+mn-lt"/>
              <a:cs typeface="+mn-lt"/>
            </a:endParaRPr>
          </a:p>
        </p:txBody>
      </p:sp>
      <p:pic>
        <p:nvPicPr>
          <p:cNvPr id="4" name="Graphic 3">
            <a:extLst>
              <a:ext uri="{FF2B5EF4-FFF2-40B4-BE49-F238E27FC236}">
                <a16:creationId xmlns:a16="http://schemas.microsoft.com/office/drawing/2014/main" id="{2EA45804-3923-4B78-8049-1F5894432A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6128" y="5306423"/>
            <a:ext cx="1051436" cy="1051433"/>
          </a:xfrm>
          <a:prstGeom prst="rect">
            <a:avLst/>
          </a:prstGeom>
        </p:spPr>
      </p:pic>
      <p:pic>
        <p:nvPicPr>
          <p:cNvPr id="17" name="Graphic 16">
            <a:extLst>
              <a:ext uri="{FF2B5EF4-FFF2-40B4-BE49-F238E27FC236}">
                <a16:creationId xmlns:a16="http://schemas.microsoft.com/office/drawing/2014/main" id="{36842EAF-A1A3-43B7-9144-704340187C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329" y="5270244"/>
            <a:ext cx="1051436" cy="1051436"/>
          </a:xfrm>
          <a:prstGeom prst="rect">
            <a:avLst/>
          </a:prstGeom>
        </p:spPr>
      </p:pic>
      <p:pic>
        <p:nvPicPr>
          <p:cNvPr id="19" name="Graphic 18">
            <a:extLst>
              <a:ext uri="{FF2B5EF4-FFF2-40B4-BE49-F238E27FC236}">
                <a16:creationId xmlns:a16="http://schemas.microsoft.com/office/drawing/2014/main" id="{E614801A-8A43-40A2-AB5C-1C41BC550D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6436" y="5167478"/>
            <a:ext cx="1142231" cy="1156875"/>
          </a:xfrm>
          <a:prstGeom prst="rect">
            <a:avLst/>
          </a:prstGeom>
        </p:spPr>
      </p:pic>
      <p:sp>
        <p:nvSpPr>
          <p:cNvPr id="15" name="Title 1">
            <a:extLst>
              <a:ext uri="{FF2B5EF4-FFF2-40B4-BE49-F238E27FC236}">
                <a16:creationId xmlns:a16="http://schemas.microsoft.com/office/drawing/2014/main" id="{8B22C249-55F8-44E3-A3AD-3F6D3A325E20}"/>
              </a:ext>
            </a:extLst>
          </p:cNvPr>
          <p:cNvSpPr txBox="1">
            <a:spLocks/>
          </p:cNvSpPr>
          <p:nvPr/>
        </p:nvSpPr>
        <p:spPr>
          <a:xfrm>
            <a:off x="628650" y="399495"/>
            <a:ext cx="7886700"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000">
                <a:solidFill>
                  <a:schemeClr val="bg1"/>
                </a:solidFill>
              </a:rPr>
              <a:t>VAMOS</a:t>
            </a:r>
            <a:r>
              <a:rPr lang="en-GB" sz="4000">
                <a:solidFill>
                  <a:schemeClr val="bg1"/>
                </a:solidFill>
              </a:rPr>
              <a:t> A UNIRNOS POR LA PAZ</a:t>
            </a:r>
          </a:p>
        </p:txBody>
      </p:sp>
      <p:sp>
        <p:nvSpPr>
          <p:cNvPr id="12" name="Footer Placeholder 6">
            <a:extLst>
              <a:ext uri="{FF2B5EF4-FFF2-40B4-BE49-F238E27FC236}">
                <a16:creationId xmlns:a16="http://schemas.microsoft.com/office/drawing/2014/main" id="{B942483F-A6E5-4895-ADD8-138E17A6570E}"/>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18009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823EAE3-2EE3-4CDB-87C0-21A0115CF1FB}"/>
              </a:ext>
            </a:extLst>
          </p:cNvPr>
          <p:cNvGrpSpPr/>
          <p:nvPr/>
        </p:nvGrpSpPr>
        <p:grpSpPr>
          <a:xfrm>
            <a:off x="639088" y="1571697"/>
            <a:ext cx="7714957" cy="4356301"/>
            <a:chOff x="659426" y="1825948"/>
            <a:chExt cx="7714957" cy="4356301"/>
          </a:xfrm>
        </p:grpSpPr>
        <p:grpSp>
          <p:nvGrpSpPr>
            <p:cNvPr id="8" name="Group 7">
              <a:extLst>
                <a:ext uri="{FF2B5EF4-FFF2-40B4-BE49-F238E27FC236}">
                  <a16:creationId xmlns:a16="http://schemas.microsoft.com/office/drawing/2014/main" id="{3741237D-DB98-4450-8A52-5E9BEF607C24}"/>
                </a:ext>
              </a:extLst>
            </p:cNvPr>
            <p:cNvGrpSpPr/>
            <p:nvPr/>
          </p:nvGrpSpPr>
          <p:grpSpPr>
            <a:xfrm>
              <a:off x="659426" y="1825948"/>
              <a:ext cx="7714957" cy="4356301"/>
              <a:chOff x="659426" y="1825948"/>
              <a:chExt cx="7714957" cy="4356301"/>
            </a:xfrm>
          </p:grpSpPr>
          <p:sp>
            <p:nvSpPr>
              <p:cNvPr id="9" name="Freeform: Shape 8">
                <a:extLst>
                  <a:ext uri="{FF2B5EF4-FFF2-40B4-BE49-F238E27FC236}">
                    <a16:creationId xmlns:a16="http://schemas.microsoft.com/office/drawing/2014/main" id="{DF8C5280-E3D5-4F5B-B1B0-11CE2BC128CE}"/>
                  </a:ext>
                </a:extLst>
              </p:cNvPr>
              <p:cNvSpPr/>
              <p:nvPr/>
            </p:nvSpPr>
            <p:spPr>
              <a:xfrm>
                <a:off x="659426" y="1825948"/>
                <a:ext cx="2275089" cy="1100956"/>
              </a:xfrm>
              <a:custGeom>
                <a:avLst/>
                <a:gdLst>
                  <a:gd name="connsiteX0" fmla="*/ 0 w 2275089"/>
                  <a:gd name="connsiteY0" fmla="*/ 110096 h 1100956"/>
                  <a:gd name="connsiteX1" fmla="*/ 110096 w 2275089"/>
                  <a:gd name="connsiteY1" fmla="*/ 0 h 1100956"/>
                  <a:gd name="connsiteX2" fmla="*/ 2164993 w 2275089"/>
                  <a:gd name="connsiteY2" fmla="*/ 0 h 1100956"/>
                  <a:gd name="connsiteX3" fmla="*/ 2275089 w 2275089"/>
                  <a:gd name="connsiteY3" fmla="*/ 110096 h 1100956"/>
                  <a:gd name="connsiteX4" fmla="*/ 2275089 w 2275089"/>
                  <a:gd name="connsiteY4" fmla="*/ 990860 h 1100956"/>
                  <a:gd name="connsiteX5" fmla="*/ 2164993 w 2275089"/>
                  <a:gd name="connsiteY5" fmla="*/ 1100956 h 1100956"/>
                  <a:gd name="connsiteX6" fmla="*/ 110096 w 2275089"/>
                  <a:gd name="connsiteY6" fmla="*/ 1100956 h 1100956"/>
                  <a:gd name="connsiteX7" fmla="*/ 0 w 2275089"/>
                  <a:gd name="connsiteY7" fmla="*/ 990860 h 1100956"/>
                  <a:gd name="connsiteX8" fmla="*/ 0 w 2275089"/>
                  <a:gd name="connsiteY8" fmla="*/ 110096 h 110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089" h="1100956">
                    <a:moveTo>
                      <a:pt x="0" y="110096"/>
                    </a:moveTo>
                    <a:cubicBezTo>
                      <a:pt x="0" y="49292"/>
                      <a:pt x="49292" y="0"/>
                      <a:pt x="110096" y="0"/>
                    </a:cubicBezTo>
                    <a:lnTo>
                      <a:pt x="2164993" y="0"/>
                    </a:lnTo>
                    <a:cubicBezTo>
                      <a:pt x="2225797" y="0"/>
                      <a:pt x="2275089" y="49292"/>
                      <a:pt x="2275089" y="110096"/>
                    </a:cubicBezTo>
                    <a:lnTo>
                      <a:pt x="2275089" y="990860"/>
                    </a:lnTo>
                    <a:cubicBezTo>
                      <a:pt x="2275089" y="1051664"/>
                      <a:pt x="2225797" y="1100956"/>
                      <a:pt x="2164993" y="1100956"/>
                    </a:cubicBezTo>
                    <a:lnTo>
                      <a:pt x="110096" y="1100956"/>
                    </a:lnTo>
                    <a:cubicBezTo>
                      <a:pt x="49292" y="1100956"/>
                      <a:pt x="0" y="1051664"/>
                      <a:pt x="0" y="990860"/>
                    </a:cubicBezTo>
                    <a:lnTo>
                      <a:pt x="0" y="11009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3696" tIns="203696" rIns="203696" bIns="203696" numCol="1" spcCol="1270" anchor="ctr" anchorCtr="0">
                <a:noAutofit/>
              </a:bodyPr>
              <a:lstStyle/>
              <a:p>
                <a:pPr algn="ctr" defTabSz="2000250">
                  <a:lnSpc>
                    <a:spcPct val="90000"/>
                  </a:lnSpc>
                  <a:spcBef>
                    <a:spcPct val="0"/>
                  </a:spcBef>
                  <a:spcAft>
                    <a:spcPct val="35000"/>
                  </a:spcAft>
                </a:pPr>
                <a:r>
                  <a:rPr lang="en-GB" sz="4500" b="1" dirty="0">
                    <a:solidFill>
                      <a:schemeClr val="tx1"/>
                    </a:solidFill>
                  </a:rPr>
                  <a:t>PASO </a:t>
                </a:r>
                <a:r>
                  <a:rPr lang="en-GB" sz="4500" b="1" kern="1200" dirty="0">
                    <a:solidFill>
                      <a:schemeClr val="tx1"/>
                    </a:solidFill>
                    <a:latin typeface="+mn-lt"/>
                  </a:rPr>
                  <a:t>1</a:t>
                </a:r>
              </a:p>
            </p:txBody>
          </p:sp>
          <p:sp>
            <p:nvSpPr>
              <p:cNvPr id="10" name="Freeform: Shape 9">
                <a:extLst>
                  <a:ext uri="{FF2B5EF4-FFF2-40B4-BE49-F238E27FC236}">
                    <a16:creationId xmlns:a16="http://schemas.microsoft.com/office/drawing/2014/main" id="{8AF1387A-5F36-4CCD-BFFE-8089EE0C8715}"/>
                  </a:ext>
                </a:extLst>
              </p:cNvPr>
              <p:cNvSpPr/>
              <p:nvPr/>
            </p:nvSpPr>
            <p:spPr>
              <a:xfrm>
                <a:off x="659426" y="3216631"/>
                <a:ext cx="2275089" cy="2965618"/>
              </a:xfrm>
              <a:custGeom>
                <a:avLst/>
                <a:gdLst>
                  <a:gd name="connsiteX0" fmla="*/ 0 w 2275089"/>
                  <a:gd name="connsiteY0" fmla="*/ 227509 h 2965618"/>
                  <a:gd name="connsiteX1" fmla="*/ 227509 w 2275089"/>
                  <a:gd name="connsiteY1" fmla="*/ 0 h 2965618"/>
                  <a:gd name="connsiteX2" fmla="*/ 2047580 w 2275089"/>
                  <a:gd name="connsiteY2" fmla="*/ 0 h 2965618"/>
                  <a:gd name="connsiteX3" fmla="*/ 2275089 w 2275089"/>
                  <a:gd name="connsiteY3" fmla="*/ 227509 h 2965618"/>
                  <a:gd name="connsiteX4" fmla="*/ 2275089 w 2275089"/>
                  <a:gd name="connsiteY4" fmla="*/ 2738109 h 2965618"/>
                  <a:gd name="connsiteX5" fmla="*/ 2047580 w 2275089"/>
                  <a:gd name="connsiteY5" fmla="*/ 2965618 h 2965618"/>
                  <a:gd name="connsiteX6" fmla="*/ 227509 w 2275089"/>
                  <a:gd name="connsiteY6" fmla="*/ 2965618 h 2965618"/>
                  <a:gd name="connsiteX7" fmla="*/ 0 w 2275089"/>
                  <a:gd name="connsiteY7" fmla="*/ 2738109 h 2965618"/>
                  <a:gd name="connsiteX8" fmla="*/ 0 w 2275089"/>
                  <a:gd name="connsiteY8" fmla="*/ 227509 h 296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089" h="2965618">
                    <a:moveTo>
                      <a:pt x="0" y="227509"/>
                    </a:moveTo>
                    <a:cubicBezTo>
                      <a:pt x="0" y="101859"/>
                      <a:pt x="101859" y="0"/>
                      <a:pt x="227509" y="0"/>
                    </a:cubicBezTo>
                    <a:lnTo>
                      <a:pt x="2047580" y="0"/>
                    </a:lnTo>
                    <a:cubicBezTo>
                      <a:pt x="2173230" y="0"/>
                      <a:pt x="2275089" y="101859"/>
                      <a:pt x="2275089" y="227509"/>
                    </a:cubicBezTo>
                    <a:lnTo>
                      <a:pt x="2275089" y="2738109"/>
                    </a:lnTo>
                    <a:cubicBezTo>
                      <a:pt x="2275089" y="2863759"/>
                      <a:pt x="2173230" y="2965618"/>
                      <a:pt x="2047580" y="2965618"/>
                    </a:cubicBezTo>
                    <a:lnTo>
                      <a:pt x="227509" y="2965618"/>
                    </a:lnTo>
                    <a:cubicBezTo>
                      <a:pt x="101859" y="2965618"/>
                      <a:pt x="0" y="2863759"/>
                      <a:pt x="0" y="2738109"/>
                    </a:cubicBezTo>
                    <a:lnTo>
                      <a:pt x="0" y="227509"/>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075" tIns="158075" rIns="158075" bIns="158075" numCol="1" spcCol="1270" anchor="t" anchorCtr="0">
                <a:noAutofit/>
              </a:bodyPr>
              <a:lstStyle/>
              <a:p>
                <a:pPr algn="ctr" defTabSz="1066800">
                  <a:lnSpc>
                    <a:spcPct val="90000"/>
                  </a:lnSpc>
                  <a:spcBef>
                    <a:spcPct val="0"/>
                  </a:spcBef>
                  <a:spcAft>
                    <a:spcPct val="35000"/>
                  </a:spcAft>
                </a:pPr>
                <a:r>
                  <a:rPr lang="es-419" sz="2400" b="1" dirty="0">
                    <a:solidFill>
                      <a:schemeClr val="tx1"/>
                    </a:solidFill>
                  </a:rPr>
                  <a:t>Crea un espacio valiente</a:t>
                </a:r>
                <a:r>
                  <a:rPr lang="es-419" sz="2400" b="1" kern="1200" dirty="0">
                    <a:solidFill>
                      <a:schemeClr val="tx1"/>
                    </a:solidFill>
                  </a:rPr>
                  <a:t>.</a:t>
                </a:r>
                <a:endParaRPr lang="en-US"/>
              </a:p>
              <a:p>
                <a:pPr marL="0" lvl="0" indent="0" algn="ctr" defTabSz="1066800">
                  <a:lnSpc>
                    <a:spcPct val="90000"/>
                  </a:lnSpc>
                  <a:spcBef>
                    <a:spcPct val="0"/>
                  </a:spcBef>
                  <a:spcAft>
                    <a:spcPct val="35000"/>
                  </a:spcAft>
                  <a:buNone/>
                </a:pPr>
                <a:endParaRPr lang="es-419" sz="2400" kern="1200" dirty="0">
                  <a:solidFill>
                    <a:schemeClr val="tx1"/>
                  </a:solidFill>
                </a:endParaRPr>
              </a:p>
              <a:p>
                <a:pPr algn="ctr" defTabSz="1066800">
                  <a:lnSpc>
                    <a:spcPct val="90000"/>
                  </a:lnSpc>
                  <a:spcBef>
                    <a:spcPct val="0"/>
                  </a:spcBef>
                  <a:spcAft>
                    <a:spcPct val="35000"/>
                  </a:spcAft>
                </a:pPr>
                <a:r>
                  <a:rPr lang="es-419" sz="2000" dirty="0">
                    <a:solidFill>
                      <a:schemeClr val="tx1"/>
                    </a:solidFill>
                  </a:rPr>
                  <a:t>Así todas pueden compartir y divertirse juntas.</a:t>
                </a:r>
                <a:endParaRPr lang="es-419" sz="2000" kern="1200" dirty="0">
                  <a:solidFill>
                    <a:schemeClr val="tx1"/>
                  </a:solidFill>
                </a:endParaRPr>
              </a:p>
            </p:txBody>
          </p:sp>
          <p:sp>
            <p:nvSpPr>
              <p:cNvPr id="11" name="Freeform: Shape 10">
                <a:extLst>
                  <a:ext uri="{FF2B5EF4-FFF2-40B4-BE49-F238E27FC236}">
                    <a16:creationId xmlns:a16="http://schemas.microsoft.com/office/drawing/2014/main" id="{EA4506BF-FC6C-48F6-BD6D-D1C563EDC5CB}"/>
                  </a:ext>
                </a:extLst>
              </p:cNvPr>
              <p:cNvSpPr/>
              <p:nvPr/>
            </p:nvSpPr>
            <p:spPr>
              <a:xfrm>
                <a:off x="3316730" y="1825948"/>
                <a:ext cx="2275089" cy="1090250"/>
              </a:xfrm>
              <a:custGeom>
                <a:avLst/>
                <a:gdLst>
                  <a:gd name="connsiteX0" fmla="*/ 0 w 2275089"/>
                  <a:gd name="connsiteY0" fmla="*/ 109025 h 1090250"/>
                  <a:gd name="connsiteX1" fmla="*/ 109025 w 2275089"/>
                  <a:gd name="connsiteY1" fmla="*/ 0 h 1090250"/>
                  <a:gd name="connsiteX2" fmla="*/ 2166064 w 2275089"/>
                  <a:gd name="connsiteY2" fmla="*/ 0 h 1090250"/>
                  <a:gd name="connsiteX3" fmla="*/ 2275089 w 2275089"/>
                  <a:gd name="connsiteY3" fmla="*/ 109025 h 1090250"/>
                  <a:gd name="connsiteX4" fmla="*/ 2275089 w 2275089"/>
                  <a:gd name="connsiteY4" fmla="*/ 981225 h 1090250"/>
                  <a:gd name="connsiteX5" fmla="*/ 2166064 w 2275089"/>
                  <a:gd name="connsiteY5" fmla="*/ 1090250 h 1090250"/>
                  <a:gd name="connsiteX6" fmla="*/ 109025 w 2275089"/>
                  <a:gd name="connsiteY6" fmla="*/ 1090250 h 1090250"/>
                  <a:gd name="connsiteX7" fmla="*/ 0 w 2275089"/>
                  <a:gd name="connsiteY7" fmla="*/ 981225 h 1090250"/>
                  <a:gd name="connsiteX8" fmla="*/ 0 w 2275089"/>
                  <a:gd name="connsiteY8" fmla="*/ 109025 h 109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089" h="1090250">
                    <a:moveTo>
                      <a:pt x="0" y="109025"/>
                    </a:moveTo>
                    <a:cubicBezTo>
                      <a:pt x="0" y="48812"/>
                      <a:pt x="48812" y="0"/>
                      <a:pt x="109025" y="0"/>
                    </a:cubicBezTo>
                    <a:lnTo>
                      <a:pt x="2166064" y="0"/>
                    </a:lnTo>
                    <a:cubicBezTo>
                      <a:pt x="2226277" y="0"/>
                      <a:pt x="2275089" y="48812"/>
                      <a:pt x="2275089" y="109025"/>
                    </a:cubicBezTo>
                    <a:lnTo>
                      <a:pt x="2275089" y="981225"/>
                    </a:lnTo>
                    <a:cubicBezTo>
                      <a:pt x="2275089" y="1041438"/>
                      <a:pt x="2226277" y="1090250"/>
                      <a:pt x="2166064" y="1090250"/>
                    </a:cubicBezTo>
                    <a:lnTo>
                      <a:pt x="109025" y="1090250"/>
                    </a:lnTo>
                    <a:cubicBezTo>
                      <a:pt x="48812" y="1090250"/>
                      <a:pt x="0" y="1041438"/>
                      <a:pt x="0" y="981225"/>
                    </a:cubicBezTo>
                    <a:lnTo>
                      <a:pt x="0" y="109025"/>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3382" tIns="203382" rIns="203382" bIns="203382" numCol="1" spcCol="1270" anchor="ctr" anchorCtr="0">
                <a:noAutofit/>
              </a:bodyPr>
              <a:lstStyle/>
              <a:p>
                <a:pPr marL="0" lvl="0" indent="0" algn="ctr" defTabSz="2000250">
                  <a:lnSpc>
                    <a:spcPct val="90000"/>
                  </a:lnSpc>
                  <a:spcBef>
                    <a:spcPct val="0"/>
                  </a:spcBef>
                  <a:spcAft>
                    <a:spcPct val="35000"/>
                  </a:spcAft>
                  <a:buNone/>
                </a:pPr>
                <a:r>
                  <a:rPr lang="en-GB" sz="4500" b="1" dirty="0">
                    <a:solidFill>
                      <a:schemeClr val="tx1"/>
                    </a:solidFill>
                  </a:rPr>
                  <a:t>PASO</a:t>
                </a:r>
                <a:r>
                  <a:rPr lang="en-GB" sz="4500" b="1" kern="1200" dirty="0">
                    <a:solidFill>
                      <a:schemeClr val="tx1"/>
                    </a:solidFill>
                    <a:latin typeface="+mn-lt"/>
                  </a:rPr>
                  <a:t> 2</a:t>
                </a:r>
              </a:p>
            </p:txBody>
          </p:sp>
          <p:sp>
            <p:nvSpPr>
              <p:cNvPr id="12" name="Freeform: Shape 11">
                <a:extLst>
                  <a:ext uri="{FF2B5EF4-FFF2-40B4-BE49-F238E27FC236}">
                    <a16:creationId xmlns:a16="http://schemas.microsoft.com/office/drawing/2014/main" id="{705EEAE7-218D-4CCB-A0F5-8801B17A686A}"/>
                  </a:ext>
                </a:extLst>
              </p:cNvPr>
              <p:cNvSpPr/>
              <p:nvPr/>
            </p:nvSpPr>
            <p:spPr>
              <a:xfrm>
                <a:off x="3368922" y="3205925"/>
                <a:ext cx="2275089" cy="2965618"/>
              </a:xfrm>
              <a:custGeom>
                <a:avLst/>
                <a:gdLst>
                  <a:gd name="connsiteX0" fmla="*/ 0 w 2275089"/>
                  <a:gd name="connsiteY0" fmla="*/ 227509 h 2965618"/>
                  <a:gd name="connsiteX1" fmla="*/ 227509 w 2275089"/>
                  <a:gd name="connsiteY1" fmla="*/ 0 h 2965618"/>
                  <a:gd name="connsiteX2" fmla="*/ 2047580 w 2275089"/>
                  <a:gd name="connsiteY2" fmla="*/ 0 h 2965618"/>
                  <a:gd name="connsiteX3" fmla="*/ 2275089 w 2275089"/>
                  <a:gd name="connsiteY3" fmla="*/ 227509 h 2965618"/>
                  <a:gd name="connsiteX4" fmla="*/ 2275089 w 2275089"/>
                  <a:gd name="connsiteY4" fmla="*/ 2738109 h 2965618"/>
                  <a:gd name="connsiteX5" fmla="*/ 2047580 w 2275089"/>
                  <a:gd name="connsiteY5" fmla="*/ 2965618 h 2965618"/>
                  <a:gd name="connsiteX6" fmla="*/ 227509 w 2275089"/>
                  <a:gd name="connsiteY6" fmla="*/ 2965618 h 2965618"/>
                  <a:gd name="connsiteX7" fmla="*/ 0 w 2275089"/>
                  <a:gd name="connsiteY7" fmla="*/ 2738109 h 2965618"/>
                  <a:gd name="connsiteX8" fmla="*/ 0 w 2275089"/>
                  <a:gd name="connsiteY8" fmla="*/ 227509 h 296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089" h="2965618">
                    <a:moveTo>
                      <a:pt x="0" y="227509"/>
                    </a:moveTo>
                    <a:cubicBezTo>
                      <a:pt x="0" y="101859"/>
                      <a:pt x="101859" y="0"/>
                      <a:pt x="227509" y="0"/>
                    </a:cubicBezTo>
                    <a:lnTo>
                      <a:pt x="2047580" y="0"/>
                    </a:lnTo>
                    <a:cubicBezTo>
                      <a:pt x="2173230" y="0"/>
                      <a:pt x="2275089" y="101859"/>
                      <a:pt x="2275089" y="227509"/>
                    </a:cubicBezTo>
                    <a:lnTo>
                      <a:pt x="2275089" y="2738109"/>
                    </a:lnTo>
                    <a:cubicBezTo>
                      <a:pt x="2275089" y="2863759"/>
                      <a:pt x="2173230" y="2965618"/>
                      <a:pt x="2047580" y="2965618"/>
                    </a:cubicBezTo>
                    <a:lnTo>
                      <a:pt x="227509" y="2965618"/>
                    </a:lnTo>
                    <a:cubicBezTo>
                      <a:pt x="101859" y="2965618"/>
                      <a:pt x="0" y="2863759"/>
                      <a:pt x="0" y="2738109"/>
                    </a:cubicBezTo>
                    <a:lnTo>
                      <a:pt x="0" y="227509"/>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835" tIns="142835" rIns="142835" bIns="142835" numCol="1" spcCol="1270" anchor="t" anchorCtr="0">
                <a:noAutofit/>
              </a:bodyPr>
              <a:lstStyle/>
              <a:p>
                <a:pPr algn="ctr" defTabSz="889000">
                  <a:lnSpc>
                    <a:spcPct val="90000"/>
                  </a:lnSpc>
                  <a:spcBef>
                    <a:spcPct val="0"/>
                  </a:spcBef>
                  <a:spcAft>
                    <a:spcPct val="35000"/>
                  </a:spcAft>
                </a:pPr>
                <a:r>
                  <a:rPr lang="es-419" sz="2000" b="1" dirty="0"/>
                  <a:t>Completa al menos una actividad de cada sección</a:t>
                </a:r>
                <a:r>
                  <a:rPr lang="es-419" sz="2000" b="1" kern="1200" dirty="0"/>
                  <a:t>:</a:t>
                </a:r>
              </a:p>
              <a:p>
                <a:pPr marL="0" lvl="0" indent="0" algn="ctr" defTabSz="889000">
                  <a:lnSpc>
                    <a:spcPct val="90000"/>
                  </a:lnSpc>
                  <a:spcBef>
                    <a:spcPct val="0"/>
                  </a:spcBef>
                  <a:spcAft>
                    <a:spcPct val="35000"/>
                  </a:spcAft>
                  <a:buNone/>
                </a:pPr>
                <a:endParaRPr lang="es-419" sz="2000" b="1" kern="1200" dirty="0"/>
              </a:p>
              <a:p>
                <a:pPr algn="ctr" defTabSz="889000">
                  <a:lnSpc>
                    <a:spcPct val="90000"/>
                  </a:lnSpc>
                  <a:spcBef>
                    <a:spcPct val="0"/>
                  </a:spcBef>
                  <a:spcAft>
                    <a:spcPct val="35000"/>
                  </a:spcAft>
                </a:pPr>
                <a:r>
                  <a:rPr lang="es-419" sz="1400" b="1" dirty="0"/>
                  <a:t>MANTENTE FUERTE</a:t>
                </a:r>
              </a:p>
              <a:p>
                <a:pPr algn="ctr" defTabSz="889000">
                  <a:lnSpc>
                    <a:spcPct val="90000"/>
                  </a:lnSpc>
                  <a:spcBef>
                    <a:spcPct val="0"/>
                  </a:spcBef>
                  <a:spcAft>
                    <a:spcPct val="35000"/>
                  </a:spcAft>
                </a:pPr>
                <a:r>
                  <a:rPr lang="es-419" sz="1400" b="1" dirty="0"/>
                  <a:t>MANTENTE DE PIE</a:t>
                </a:r>
                <a:endParaRPr lang="es-419" dirty="0"/>
              </a:p>
              <a:p>
                <a:pPr algn="ctr" defTabSz="889000">
                  <a:lnSpc>
                    <a:spcPct val="90000"/>
                  </a:lnSpc>
                  <a:spcBef>
                    <a:spcPct val="0"/>
                  </a:spcBef>
                  <a:spcAft>
                    <a:spcPct val="35000"/>
                  </a:spcAft>
                </a:pPr>
                <a:r>
                  <a:rPr lang="es-419" sz="1400" b="1" dirty="0"/>
                  <a:t>MANTENTE UNIDA</a:t>
                </a:r>
                <a:endParaRPr lang="es-419" dirty="0"/>
              </a:p>
            </p:txBody>
          </p:sp>
          <p:sp>
            <p:nvSpPr>
              <p:cNvPr id="13" name="Freeform: Shape 12">
                <a:extLst>
                  <a:ext uri="{FF2B5EF4-FFF2-40B4-BE49-F238E27FC236}">
                    <a16:creationId xmlns:a16="http://schemas.microsoft.com/office/drawing/2014/main" id="{00E0F52F-F2D2-4E2D-9602-34A461B2106C}"/>
                  </a:ext>
                </a:extLst>
              </p:cNvPr>
              <p:cNvSpPr/>
              <p:nvPr/>
            </p:nvSpPr>
            <p:spPr>
              <a:xfrm>
                <a:off x="5974034" y="1825948"/>
                <a:ext cx="2275089" cy="1066228"/>
              </a:xfrm>
              <a:custGeom>
                <a:avLst/>
                <a:gdLst>
                  <a:gd name="connsiteX0" fmla="*/ 0 w 2275089"/>
                  <a:gd name="connsiteY0" fmla="*/ 106623 h 1066228"/>
                  <a:gd name="connsiteX1" fmla="*/ 106623 w 2275089"/>
                  <a:gd name="connsiteY1" fmla="*/ 0 h 1066228"/>
                  <a:gd name="connsiteX2" fmla="*/ 2168466 w 2275089"/>
                  <a:gd name="connsiteY2" fmla="*/ 0 h 1066228"/>
                  <a:gd name="connsiteX3" fmla="*/ 2275089 w 2275089"/>
                  <a:gd name="connsiteY3" fmla="*/ 106623 h 1066228"/>
                  <a:gd name="connsiteX4" fmla="*/ 2275089 w 2275089"/>
                  <a:gd name="connsiteY4" fmla="*/ 959605 h 1066228"/>
                  <a:gd name="connsiteX5" fmla="*/ 2168466 w 2275089"/>
                  <a:gd name="connsiteY5" fmla="*/ 1066228 h 1066228"/>
                  <a:gd name="connsiteX6" fmla="*/ 106623 w 2275089"/>
                  <a:gd name="connsiteY6" fmla="*/ 1066228 h 1066228"/>
                  <a:gd name="connsiteX7" fmla="*/ 0 w 2275089"/>
                  <a:gd name="connsiteY7" fmla="*/ 959605 h 1066228"/>
                  <a:gd name="connsiteX8" fmla="*/ 0 w 2275089"/>
                  <a:gd name="connsiteY8" fmla="*/ 106623 h 106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089" h="1066228">
                    <a:moveTo>
                      <a:pt x="0" y="106623"/>
                    </a:moveTo>
                    <a:cubicBezTo>
                      <a:pt x="0" y="47737"/>
                      <a:pt x="47737" y="0"/>
                      <a:pt x="106623" y="0"/>
                    </a:cubicBezTo>
                    <a:lnTo>
                      <a:pt x="2168466" y="0"/>
                    </a:lnTo>
                    <a:cubicBezTo>
                      <a:pt x="2227352" y="0"/>
                      <a:pt x="2275089" y="47737"/>
                      <a:pt x="2275089" y="106623"/>
                    </a:cubicBezTo>
                    <a:lnTo>
                      <a:pt x="2275089" y="959605"/>
                    </a:lnTo>
                    <a:cubicBezTo>
                      <a:pt x="2275089" y="1018491"/>
                      <a:pt x="2227352" y="1066228"/>
                      <a:pt x="2168466" y="1066228"/>
                    </a:cubicBezTo>
                    <a:lnTo>
                      <a:pt x="106623" y="1066228"/>
                    </a:lnTo>
                    <a:cubicBezTo>
                      <a:pt x="47737" y="1066228"/>
                      <a:pt x="0" y="1018491"/>
                      <a:pt x="0" y="959605"/>
                    </a:cubicBezTo>
                    <a:lnTo>
                      <a:pt x="0" y="106623"/>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2679" tIns="202679" rIns="202679" bIns="202679" numCol="1" spcCol="1270" anchor="ctr" anchorCtr="0">
                <a:noAutofit/>
              </a:bodyPr>
              <a:lstStyle/>
              <a:p>
                <a:pPr marL="0" lvl="0" indent="0" algn="ctr" defTabSz="2000250">
                  <a:lnSpc>
                    <a:spcPct val="90000"/>
                  </a:lnSpc>
                  <a:spcBef>
                    <a:spcPct val="0"/>
                  </a:spcBef>
                  <a:spcAft>
                    <a:spcPct val="35000"/>
                  </a:spcAft>
                  <a:buNone/>
                </a:pPr>
                <a:r>
                  <a:rPr lang="en-GB" sz="4500" b="1" dirty="0">
                    <a:solidFill>
                      <a:schemeClr val="tx1"/>
                    </a:solidFill>
                  </a:rPr>
                  <a:t>PASO</a:t>
                </a:r>
                <a:r>
                  <a:rPr lang="en-GB" sz="4500" b="1" kern="1200" dirty="0">
                    <a:solidFill>
                      <a:schemeClr val="tx1"/>
                    </a:solidFill>
                    <a:latin typeface="+mn-lt"/>
                  </a:rPr>
                  <a:t> 3</a:t>
                </a:r>
              </a:p>
            </p:txBody>
          </p:sp>
          <p:sp>
            <p:nvSpPr>
              <p:cNvPr id="14" name="Freeform: Shape 13">
                <a:extLst>
                  <a:ext uri="{FF2B5EF4-FFF2-40B4-BE49-F238E27FC236}">
                    <a16:creationId xmlns:a16="http://schemas.microsoft.com/office/drawing/2014/main" id="{B8967AFF-91A4-41EE-BF4E-311BD5E4B1FF}"/>
                  </a:ext>
                </a:extLst>
              </p:cNvPr>
              <p:cNvSpPr/>
              <p:nvPr/>
            </p:nvSpPr>
            <p:spPr>
              <a:xfrm>
                <a:off x="6099294" y="3181904"/>
                <a:ext cx="2275089" cy="2965618"/>
              </a:xfrm>
              <a:custGeom>
                <a:avLst/>
                <a:gdLst>
                  <a:gd name="connsiteX0" fmla="*/ 0 w 2275089"/>
                  <a:gd name="connsiteY0" fmla="*/ 227509 h 2965618"/>
                  <a:gd name="connsiteX1" fmla="*/ 227509 w 2275089"/>
                  <a:gd name="connsiteY1" fmla="*/ 0 h 2965618"/>
                  <a:gd name="connsiteX2" fmla="*/ 2047580 w 2275089"/>
                  <a:gd name="connsiteY2" fmla="*/ 0 h 2965618"/>
                  <a:gd name="connsiteX3" fmla="*/ 2275089 w 2275089"/>
                  <a:gd name="connsiteY3" fmla="*/ 227509 h 2965618"/>
                  <a:gd name="connsiteX4" fmla="*/ 2275089 w 2275089"/>
                  <a:gd name="connsiteY4" fmla="*/ 2738109 h 2965618"/>
                  <a:gd name="connsiteX5" fmla="*/ 2047580 w 2275089"/>
                  <a:gd name="connsiteY5" fmla="*/ 2965618 h 2965618"/>
                  <a:gd name="connsiteX6" fmla="*/ 227509 w 2275089"/>
                  <a:gd name="connsiteY6" fmla="*/ 2965618 h 2965618"/>
                  <a:gd name="connsiteX7" fmla="*/ 0 w 2275089"/>
                  <a:gd name="connsiteY7" fmla="*/ 2738109 h 2965618"/>
                  <a:gd name="connsiteX8" fmla="*/ 0 w 2275089"/>
                  <a:gd name="connsiteY8" fmla="*/ 227509 h 296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089" h="2965618">
                    <a:moveTo>
                      <a:pt x="0" y="227509"/>
                    </a:moveTo>
                    <a:cubicBezTo>
                      <a:pt x="0" y="101859"/>
                      <a:pt x="101859" y="0"/>
                      <a:pt x="227509" y="0"/>
                    </a:cubicBezTo>
                    <a:lnTo>
                      <a:pt x="2047580" y="0"/>
                    </a:lnTo>
                    <a:cubicBezTo>
                      <a:pt x="2173230" y="0"/>
                      <a:pt x="2275089" y="101859"/>
                      <a:pt x="2275089" y="227509"/>
                    </a:cubicBezTo>
                    <a:lnTo>
                      <a:pt x="2275089" y="2738109"/>
                    </a:lnTo>
                    <a:cubicBezTo>
                      <a:pt x="2275089" y="2863759"/>
                      <a:pt x="2173230" y="2965618"/>
                      <a:pt x="2047580" y="2965618"/>
                    </a:cubicBezTo>
                    <a:lnTo>
                      <a:pt x="227509" y="2965618"/>
                    </a:lnTo>
                    <a:cubicBezTo>
                      <a:pt x="101859" y="2965618"/>
                      <a:pt x="0" y="2863759"/>
                      <a:pt x="0" y="2738109"/>
                    </a:cubicBezTo>
                    <a:lnTo>
                      <a:pt x="0" y="227509"/>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835" tIns="142835" rIns="142835" bIns="142835" numCol="1" spcCol="1270" anchor="t" anchorCtr="0">
                <a:noAutofit/>
              </a:bodyPr>
              <a:lstStyle/>
              <a:p>
                <a:pPr algn="ctr" defTabSz="889000">
                  <a:lnSpc>
                    <a:spcPct val="90000"/>
                  </a:lnSpc>
                  <a:spcBef>
                    <a:spcPct val="0"/>
                  </a:spcBef>
                  <a:spcAft>
                    <a:spcPct val="35000"/>
                  </a:spcAft>
                </a:pPr>
                <a:r>
                  <a:rPr lang="es-419" sz="2000" b="1" dirty="0">
                    <a:solidFill>
                      <a:schemeClr val="tx1"/>
                    </a:solidFill>
                  </a:rPr>
                  <a:t>Completa la actividad Nuestra Promesa Global</a:t>
                </a:r>
                <a:endParaRPr lang="es-419" sz="2000" b="1" kern="1200" dirty="0">
                  <a:solidFill>
                    <a:schemeClr val="tx1"/>
                  </a:solidFill>
                </a:endParaRPr>
              </a:p>
              <a:p>
                <a:pPr algn="ctr" defTabSz="889000">
                  <a:lnSpc>
                    <a:spcPct val="90000"/>
                  </a:lnSpc>
                  <a:spcBef>
                    <a:spcPct val="0"/>
                  </a:spcBef>
                  <a:spcAft>
                    <a:spcPct val="35000"/>
                  </a:spcAft>
                </a:pPr>
                <a:endParaRPr lang="es-419" sz="2000" dirty="0">
                  <a:solidFill>
                    <a:schemeClr val="tx1"/>
                  </a:solidFill>
                </a:endParaRPr>
              </a:p>
              <a:p>
                <a:pPr algn="ctr" defTabSz="889000">
                  <a:lnSpc>
                    <a:spcPct val="90000"/>
                  </a:lnSpc>
                  <a:spcBef>
                    <a:spcPct val="0"/>
                  </a:spcBef>
                  <a:spcAft>
                    <a:spcPct val="35000"/>
                  </a:spcAft>
                </a:pPr>
                <a:r>
                  <a:rPr lang="es-419" sz="2000" dirty="0">
                    <a:solidFill>
                      <a:schemeClr val="tx1"/>
                    </a:solidFill>
                  </a:rPr>
                  <a:t>Y  haz tu Promesa Guía nuevamente todas juntas.</a:t>
                </a:r>
                <a:endParaRPr lang="es-419" dirty="0">
                  <a:solidFill>
                    <a:schemeClr val="tx1"/>
                  </a:solidFill>
                </a:endParaRPr>
              </a:p>
            </p:txBody>
          </p:sp>
        </p:grpSp>
        <p:sp>
          <p:nvSpPr>
            <p:cNvPr id="2" name="Arrow: Right 1">
              <a:extLst>
                <a:ext uri="{FF2B5EF4-FFF2-40B4-BE49-F238E27FC236}">
                  <a16:creationId xmlns:a16="http://schemas.microsoft.com/office/drawing/2014/main" id="{A16077D3-A37C-4CC1-B8F7-0A6904ADE812}"/>
                </a:ext>
              </a:extLst>
            </p:cNvPr>
            <p:cNvSpPr/>
            <p:nvPr/>
          </p:nvSpPr>
          <p:spPr>
            <a:xfrm>
              <a:off x="2390716" y="4144127"/>
              <a:ext cx="1240994" cy="48463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Right 2">
              <a:extLst>
                <a:ext uri="{FF2B5EF4-FFF2-40B4-BE49-F238E27FC236}">
                  <a16:creationId xmlns:a16="http://schemas.microsoft.com/office/drawing/2014/main" id="{372BF5F0-16D5-4D29-9836-161CC9E69299}"/>
                </a:ext>
              </a:extLst>
            </p:cNvPr>
            <p:cNvSpPr/>
            <p:nvPr/>
          </p:nvSpPr>
          <p:spPr>
            <a:xfrm>
              <a:off x="5509754" y="4148034"/>
              <a:ext cx="783795" cy="4932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1">
            <a:extLst>
              <a:ext uri="{FF2B5EF4-FFF2-40B4-BE49-F238E27FC236}">
                <a16:creationId xmlns:a16="http://schemas.microsoft.com/office/drawing/2014/main" id="{D006FD9C-0D43-4C5B-9326-D225F7C94EB8}"/>
              </a:ext>
            </a:extLst>
          </p:cNvPr>
          <p:cNvSpPr txBox="1">
            <a:spLocks/>
          </p:cNvSpPr>
          <p:nvPr/>
        </p:nvSpPr>
        <p:spPr>
          <a:xfrm>
            <a:off x="628650" y="399495"/>
            <a:ext cx="7886700"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a:solidFill>
                  <a:schemeClr val="bg1"/>
                </a:solidFill>
              </a:rPr>
              <a:t>COMO OBTENER TU PARCHE</a:t>
            </a:r>
          </a:p>
        </p:txBody>
      </p:sp>
      <p:sp>
        <p:nvSpPr>
          <p:cNvPr id="7" name="Footer Placeholder 6">
            <a:extLst>
              <a:ext uri="{FF2B5EF4-FFF2-40B4-BE49-F238E27FC236}">
                <a16:creationId xmlns:a16="http://schemas.microsoft.com/office/drawing/2014/main" id="{5121D8E3-1F06-45C6-AD91-90677D853DF5}"/>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08441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86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E00B04-B684-46B7-87CF-DB54C88EE7E1}"/>
              </a:ext>
            </a:extLst>
          </p:cNvPr>
          <p:cNvPicPr>
            <a:picLocks noChangeAspect="1"/>
          </p:cNvPicPr>
          <p:nvPr/>
        </p:nvPicPr>
        <p:blipFill>
          <a:blip r:embed="rId3"/>
          <a:stretch>
            <a:fillRect/>
          </a:stretch>
        </p:blipFill>
        <p:spPr>
          <a:xfrm>
            <a:off x="4809586" y="15625"/>
            <a:ext cx="3627434" cy="725487"/>
          </a:xfrm>
          <a:prstGeom prst="rect">
            <a:avLst/>
          </a:prstGeom>
        </p:spPr>
      </p:pic>
      <p:grpSp>
        <p:nvGrpSpPr>
          <p:cNvPr id="5" name="Group 4">
            <a:extLst>
              <a:ext uri="{FF2B5EF4-FFF2-40B4-BE49-F238E27FC236}">
                <a16:creationId xmlns:a16="http://schemas.microsoft.com/office/drawing/2014/main" id="{147432F1-7073-491F-8D2A-21CB0F12C463}"/>
              </a:ext>
            </a:extLst>
          </p:cNvPr>
          <p:cNvGrpSpPr/>
          <p:nvPr/>
        </p:nvGrpSpPr>
        <p:grpSpPr>
          <a:xfrm>
            <a:off x="597078" y="2561082"/>
            <a:ext cx="5463202" cy="3581400"/>
            <a:chOff x="528023" y="2305050"/>
            <a:chExt cx="5463202" cy="3581400"/>
          </a:xfrm>
        </p:grpSpPr>
        <p:cxnSp>
          <p:nvCxnSpPr>
            <p:cNvPr id="7" name="Straight Connector 6">
              <a:extLst>
                <a:ext uri="{FF2B5EF4-FFF2-40B4-BE49-F238E27FC236}">
                  <a16:creationId xmlns:a16="http://schemas.microsoft.com/office/drawing/2014/main" id="{219743D7-2BBF-4D96-87CB-EF8BE4B1A8D7}"/>
                </a:ext>
              </a:extLst>
            </p:cNvPr>
            <p:cNvCxnSpPr>
              <a:cxnSpLocks/>
            </p:cNvCxnSpPr>
            <p:nvPr/>
          </p:nvCxnSpPr>
          <p:spPr>
            <a:xfrm>
              <a:off x="3028950" y="2305050"/>
              <a:ext cx="0" cy="358140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119EC8FB-7806-42DB-B7D4-18CC3272D947}"/>
                </a:ext>
              </a:extLst>
            </p:cNvPr>
            <p:cNvCxnSpPr>
              <a:cxnSpLocks/>
            </p:cNvCxnSpPr>
            <p:nvPr/>
          </p:nvCxnSpPr>
          <p:spPr>
            <a:xfrm>
              <a:off x="5991225" y="2305050"/>
              <a:ext cx="0" cy="3581400"/>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8680057D-AEBA-43CA-9598-F5ECB7774D5F}"/>
                </a:ext>
              </a:extLst>
            </p:cNvPr>
            <p:cNvSpPr txBox="1"/>
            <p:nvPr/>
          </p:nvSpPr>
          <p:spPr>
            <a:xfrm>
              <a:off x="528023" y="3002608"/>
              <a:ext cx="2030052"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sz="1400">
                  <a:ea typeface="+mn-lt"/>
                  <a:cs typeface="+mn-lt"/>
                </a:rPr>
                <a:t>Inicia la actividad sentadas en grupos pequeños si se están reuniendo en persona. Anima a las más jóvenes a expresar sus ideas a través de imágenes y/o palabras.</a:t>
              </a:r>
            </a:p>
          </p:txBody>
        </p:sp>
      </p:grpSp>
      <p:sp>
        <p:nvSpPr>
          <p:cNvPr id="3" name="TextBox 2">
            <a:extLst>
              <a:ext uri="{FF2B5EF4-FFF2-40B4-BE49-F238E27FC236}">
                <a16:creationId xmlns:a16="http://schemas.microsoft.com/office/drawing/2014/main" id="{A698DA8A-CC75-4A55-BD7E-34734FDE358E}"/>
              </a:ext>
            </a:extLst>
          </p:cNvPr>
          <p:cNvSpPr txBox="1"/>
          <p:nvPr/>
        </p:nvSpPr>
        <p:spPr>
          <a:xfrm>
            <a:off x="3200400" y="3200400"/>
            <a:ext cx="274319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sz="1400">
                <a:ea typeface="+mn-lt"/>
                <a:cs typeface="+mn-lt"/>
              </a:rPr>
              <a:t>Se cuidadosa si están usando tijeras, y asegúrate de proteger la ropa y la mesa si están utilizando pinturas.</a:t>
            </a:r>
            <a:endParaRPr lang="en" sz="1400"/>
          </a:p>
        </p:txBody>
      </p:sp>
      <p:sp>
        <p:nvSpPr>
          <p:cNvPr id="12" name="TextBox 11">
            <a:extLst>
              <a:ext uri="{FF2B5EF4-FFF2-40B4-BE49-F238E27FC236}">
                <a16:creationId xmlns:a16="http://schemas.microsoft.com/office/drawing/2014/main" id="{19C00BEF-E1AA-4C4A-94DB-36EE7C91EE05}"/>
              </a:ext>
            </a:extLst>
          </p:cNvPr>
          <p:cNvSpPr txBox="1"/>
          <p:nvPr/>
        </p:nvSpPr>
        <p:spPr>
          <a:xfrm>
            <a:off x="6164906" y="3305014"/>
            <a:ext cx="2743199"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sz="1400">
                <a:ea typeface="+mn-lt"/>
                <a:cs typeface="+mn-lt"/>
              </a:rPr>
              <a:t>Cada persona va a necesitar un trozo de hoja blanca, todas más o menos del mismo tamaño.</a:t>
            </a:r>
            <a:endParaRPr lang="en-US"/>
          </a:p>
          <a:p>
            <a:pPr marL="285750" indent="-285750">
              <a:buFont typeface="Arial" panose="020B0604020202020204" pitchFamily="34" charset="0"/>
              <a:buChar char="•"/>
            </a:pPr>
            <a:r>
              <a:rPr lang="es-419" sz="1400">
                <a:ea typeface="+mn-lt"/>
                <a:cs typeface="+mn-lt"/>
              </a:rPr>
              <a:t>Colores, marcadores, etc.</a:t>
            </a:r>
          </a:p>
          <a:p>
            <a:pPr marL="285750" indent="-285750">
              <a:buFont typeface="Arial" panose="020B0604020202020204" pitchFamily="34" charset="0"/>
              <a:buChar char="•"/>
            </a:pPr>
            <a:r>
              <a:rPr lang="es-419" sz="1400">
                <a:ea typeface="+mn-lt"/>
                <a:cs typeface="+mn-lt"/>
              </a:rPr>
              <a:t>¡Quizás les guste escuchar algo de música inspiradora mientras crean su rompecabezas!.</a:t>
            </a:r>
            <a:endParaRPr lang="es-419"/>
          </a:p>
          <a:p>
            <a:endParaRPr lang="en-US" sz="1600">
              <a:ea typeface="+mn-lt"/>
              <a:cs typeface="+mn-lt"/>
            </a:endParaRPr>
          </a:p>
        </p:txBody>
      </p:sp>
      <p:sp>
        <p:nvSpPr>
          <p:cNvPr id="13" name="Footer Placeholder 6">
            <a:extLst>
              <a:ext uri="{FF2B5EF4-FFF2-40B4-BE49-F238E27FC236}">
                <a16:creationId xmlns:a16="http://schemas.microsoft.com/office/drawing/2014/main" id="{DD75277D-74F2-4687-AE7A-619E07EE6586}"/>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2" name="Picture 1">
            <a:extLst>
              <a:ext uri="{FF2B5EF4-FFF2-40B4-BE49-F238E27FC236}">
                <a16:creationId xmlns:a16="http://schemas.microsoft.com/office/drawing/2014/main" id="{616EF1DB-994A-48A6-B74C-CACCC76D35D4}"/>
              </a:ext>
            </a:extLst>
          </p:cNvPr>
          <p:cNvPicPr>
            <a:picLocks noChangeAspect="1"/>
          </p:cNvPicPr>
          <p:nvPr/>
        </p:nvPicPr>
        <p:blipFill>
          <a:blip r:embed="rId4"/>
          <a:stretch>
            <a:fillRect/>
          </a:stretch>
        </p:blipFill>
        <p:spPr>
          <a:xfrm>
            <a:off x="527789" y="2120142"/>
            <a:ext cx="7980356" cy="944962"/>
          </a:xfrm>
          <a:prstGeom prst="rect">
            <a:avLst/>
          </a:prstGeom>
        </p:spPr>
      </p:pic>
      <p:pic>
        <p:nvPicPr>
          <p:cNvPr id="4" name="Picture 3">
            <a:extLst>
              <a:ext uri="{FF2B5EF4-FFF2-40B4-BE49-F238E27FC236}">
                <a16:creationId xmlns:a16="http://schemas.microsoft.com/office/drawing/2014/main" id="{10DFB4BC-941D-44B2-BD03-53D8597D436F}"/>
              </a:ext>
            </a:extLst>
          </p:cNvPr>
          <p:cNvPicPr>
            <a:picLocks noChangeAspect="1"/>
          </p:cNvPicPr>
          <p:nvPr/>
        </p:nvPicPr>
        <p:blipFill>
          <a:blip r:embed="rId5"/>
          <a:stretch>
            <a:fillRect/>
          </a:stretch>
        </p:blipFill>
        <p:spPr>
          <a:xfrm>
            <a:off x="490297" y="290189"/>
            <a:ext cx="4273666" cy="1609483"/>
          </a:xfrm>
          <a:prstGeom prst="rect">
            <a:avLst/>
          </a:prstGeom>
        </p:spPr>
      </p:pic>
    </p:spTree>
    <p:extLst>
      <p:ext uri="{BB962C8B-B14F-4D97-AF65-F5344CB8AC3E}">
        <p14:creationId xmlns:p14="http://schemas.microsoft.com/office/powerpoint/2010/main" val="156018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035E00-0FCE-463B-BE3D-AD50B417CFA7}"/>
              </a:ext>
            </a:extLst>
          </p:cNvPr>
          <p:cNvGrpSpPr/>
          <p:nvPr/>
        </p:nvGrpSpPr>
        <p:grpSpPr>
          <a:xfrm>
            <a:off x="767907" y="760696"/>
            <a:ext cx="6681844" cy="1382189"/>
            <a:chOff x="872682" y="1037716"/>
            <a:chExt cx="6681844" cy="1382189"/>
          </a:xfrm>
        </p:grpSpPr>
        <p:sp>
          <p:nvSpPr>
            <p:cNvPr id="11" name="TextBox 10">
              <a:extLst>
                <a:ext uri="{FF2B5EF4-FFF2-40B4-BE49-F238E27FC236}">
                  <a16:creationId xmlns:a16="http://schemas.microsoft.com/office/drawing/2014/main" id="{F49C3312-C90E-4A5E-9E90-FF85DA6E4531}"/>
                </a:ext>
              </a:extLst>
            </p:cNvPr>
            <p:cNvSpPr txBox="1"/>
            <p:nvPr/>
          </p:nvSpPr>
          <p:spPr>
            <a:xfrm>
              <a:off x="874577" y="1037716"/>
              <a:ext cx="1596337" cy="1021556"/>
            </a:xfrm>
            <a:prstGeom prst="roundRect">
              <a:avLst/>
            </a:prstGeom>
            <a:noFill/>
            <a:ln w="28575">
              <a:solidFill>
                <a:schemeClr val="accent5"/>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2" name="Rectangle: Rounded Corners 11">
              <a:extLst>
                <a:ext uri="{FF2B5EF4-FFF2-40B4-BE49-F238E27FC236}">
                  <a16:creationId xmlns:a16="http://schemas.microsoft.com/office/drawing/2014/main" id="{8908C963-368E-49BA-A427-8B068F81AF62}"/>
                </a:ext>
              </a:extLst>
            </p:cNvPr>
            <p:cNvSpPr/>
            <p:nvPr/>
          </p:nvSpPr>
          <p:spPr>
            <a:xfrm>
              <a:off x="872682" y="1450544"/>
              <a:ext cx="6681844" cy="969361"/>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419">
                  <a:latin typeface="Lato"/>
                  <a:ea typeface="Segoe UI"/>
                  <a:cs typeface="Segoe UI"/>
                </a:rPr>
                <a:t>En pequeños grupos, discute que significa la Paz para ti. ¿Qué sentimientos, expresiones, ideas, lugares, personas, etc. asocian con la Paz?</a:t>
              </a:r>
              <a:r>
                <a:rPr lang="es-419" sz="1800">
                  <a:latin typeface="Lato"/>
                  <a:ea typeface="Segoe UI"/>
                  <a:cs typeface="Segoe UI"/>
                </a:rPr>
                <a:t> </a:t>
              </a:r>
              <a:endParaRPr lang="es-419" sz="1800">
                <a:latin typeface="Lato"/>
                <a:ea typeface="Arial"/>
                <a:cs typeface="Segoe UI"/>
              </a:endParaRPr>
            </a:p>
          </p:txBody>
        </p:sp>
      </p:grpSp>
      <p:grpSp>
        <p:nvGrpSpPr>
          <p:cNvPr id="6" name="Group 5">
            <a:extLst>
              <a:ext uri="{FF2B5EF4-FFF2-40B4-BE49-F238E27FC236}">
                <a16:creationId xmlns:a16="http://schemas.microsoft.com/office/drawing/2014/main" id="{CE840833-5CE2-47C6-916C-E6B093ACC068}"/>
              </a:ext>
            </a:extLst>
          </p:cNvPr>
          <p:cNvGrpSpPr/>
          <p:nvPr/>
        </p:nvGrpSpPr>
        <p:grpSpPr>
          <a:xfrm>
            <a:off x="1753722" y="2555713"/>
            <a:ext cx="4255377" cy="3805180"/>
            <a:chOff x="2444311" y="1849999"/>
            <a:chExt cx="4255377" cy="3805180"/>
          </a:xfrm>
        </p:grpSpPr>
        <p:pic>
          <p:nvPicPr>
            <p:cNvPr id="3" name="Picture 2">
              <a:extLst>
                <a:ext uri="{FF2B5EF4-FFF2-40B4-BE49-F238E27FC236}">
                  <a16:creationId xmlns:a16="http://schemas.microsoft.com/office/drawing/2014/main" id="{C690598F-CD41-427A-8849-556EB055C2E3}"/>
                </a:ext>
              </a:extLst>
            </p:cNvPr>
            <p:cNvPicPr>
              <a:picLocks noChangeAspect="1"/>
            </p:cNvPicPr>
            <p:nvPr/>
          </p:nvPicPr>
          <p:blipFill>
            <a:blip r:embed="rId3"/>
            <a:stretch>
              <a:fillRect/>
            </a:stretch>
          </p:blipFill>
          <p:spPr>
            <a:xfrm>
              <a:off x="2444311" y="1849999"/>
              <a:ext cx="4255377" cy="3805180"/>
            </a:xfrm>
            <a:prstGeom prst="rect">
              <a:avLst/>
            </a:prstGeom>
          </p:spPr>
        </p:pic>
        <p:sp>
          <p:nvSpPr>
            <p:cNvPr id="17" name="TextBox 16">
              <a:extLst>
                <a:ext uri="{FF2B5EF4-FFF2-40B4-BE49-F238E27FC236}">
                  <a16:creationId xmlns:a16="http://schemas.microsoft.com/office/drawing/2014/main" id="{183959DD-C725-4EB2-973B-971BEB5893BC}"/>
                </a:ext>
              </a:extLst>
            </p:cNvPr>
            <p:cNvSpPr txBox="1"/>
            <p:nvPr/>
          </p:nvSpPr>
          <p:spPr>
            <a:xfrm>
              <a:off x="2569289" y="1969707"/>
              <a:ext cx="3455972" cy="3600666"/>
            </a:xfrm>
            <a:prstGeom prst="rect">
              <a:avLst/>
            </a:prstGeom>
            <a:noFill/>
          </p:spPr>
          <p:txBody>
            <a:bodyPr wrap="square" lIns="91440" tIns="45720" rIns="91440" bIns="45720" anchor="t">
              <a:spAutoFit/>
            </a:bodyPr>
            <a:lstStyle/>
            <a:p>
              <a:pPr>
                <a:lnSpc>
                  <a:spcPct val="107000"/>
                </a:lnSpc>
                <a:spcAft>
                  <a:spcPts val="800"/>
                </a:spcAft>
              </a:pPr>
              <a:r>
                <a:rPr lang="es-419" sz="1600" b="1">
                  <a:ea typeface="+mn-lt"/>
                  <a:cs typeface="+mn-lt"/>
                </a:rPr>
                <a:t>La Paz no es solo la ausencia de guerra, significa dignidad, seguridad y bienestar para todas y todos.</a:t>
              </a:r>
            </a:p>
            <a:p>
              <a:pPr>
                <a:lnSpc>
                  <a:spcPct val="107000"/>
                </a:lnSpc>
                <a:spcAft>
                  <a:spcPts val="800"/>
                </a:spcAft>
              </a:pPr>
              <a:r>
                <a:rPr lang="es-419" sz="1600">
                  <a:ea typeface="+mn-lt"/>
                  <a:cs typeface="+mn-lt"/>
                </a:rPr>
                <a:t>La forma en que se define la Paz es diferente para cada persona y puede variar, desde ser felices en nosotras mismas y ver las caras sonrientes de nuestros seres queridos, hasta la resolución de conflictos dentro de una comunidad y poner fin a la violencia y las prácticas nocivas en todo el mundo</a:t>
              </a:r>
            </a:p>
          </p:txBody>
        </p:sp>
      </p:grpSp>
      <p:pic>
        <p:nvPicPr>
          <p:cNvPr id="19" name="Picture 18">
            <a:extLst>
              <a:ext uri="{FF2B5EF4-FFF2-40B4-BE49-F238E27FC236}">
                <a16:creationId xmlns:a16="http://schemas.microsoft.com/office/drawing/2014/main" id="{CB271FD9-0D93-4E3F-8F66-EA2E6A291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72" y="2417059"/>
            <a:ext cx="2402413" cy="5094348"/>
          </a:xfrm>
          <a:prstGeom prst="rect">
            <a:avLst/>
          </a:prstGeom>
        </p:spPr>
      </p:pic>
      <p:sp>
        <p:nvSpPr>
          <p:cNvPr id="14" name="Footer Placeholder 6">
            <a:extLst>
              <a:ext uri="{FF2B5EF4-FFF2-40B4-BE49-F238E27FC236}">
                <a16:creationId xmlns:a16="http://schemas.microsoft.com/office/drawing/2014/main" id="{943C1A10-D4FE-4B56-840F-9FB23E8789CF}"/>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5" name="Picture 14">
            <a:extLst>
              <a:ext uri="{FF2B5EF4-FFF2-40B4-BE49-F238E27FC236}">
                <a16:creationId xmlns:a16="http://schemas.microsoft.com/office/drawing/2014/main" id="{80C0662D-0915-4883-96D4-9F1AA561B5A3}"/>
              </a:ext>
            </a:extLst>
          </p:cNvPr>
          <p:cNvPicPr>
            <a:picLocks noChangeAspect="1"/>
          </p:cNvPicPr>
          <p:nvPr/>
        </p:nvPicPr>
        <p:blipFill>
          <a:blip r:embed="rId5"/>
          <a:stretch>
            <a:fillRect/>
          </a:stretch>
        </p:blipFill>
        <p:spPr>
          <a:xfrm>
            <a:off x="4754500" y="212238"/>
            <a:ext cx="4389500" cy="621846"/>
          </a:xfrm>
          <a:prstGeom prst="rect">
            <a:avLst/>
          </a:prstGeom>
        </p:spPr>
      </p:pic>
    </p:spTree>
    <p:extLst>
      <p:ext uri="{BB962C8B-B14F-4D97-AF65-F5344CB8AC3E}">
        <p14:creationId xmlns:p14="http://schemas.microsoft.com/office/powerpoint/2010/main" val="265520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035E00-0FCE-463B-BE3D-AD50B417CFA7}"/>
              </a:ext>
            </a:extLst>
          </p:cNvPr>
          <p:cNvGrpSpPr/>
          <p:nvPr/>
        </p:nvGrpSpPr>
        <p:grpSpPr>
          <a:xfrm>
            <a:off x="775051" y="760696"/>
            <a:ext cx="6681844" cy="1058880"/>
            <a:chOff x="879826" y="1037716"/>
            <a:chExt cx="6681844" cy="1058880"/>
          </a:xfrm>
        </p:grpSpPr>
        <p:sp>
          <p:nvSpPr>
            <p:cNvPr id="11" name="TextBox 10">
              <a:extLst>
                <a:ext uri="{FF2B5EF4-FFF2-40B4-BE49-F238E27FC236}">
                  <a16:creationId xmlns:a16="http://schemas.microsoft.com/office/drawing/2014/main" id="{F49C3312-C90E-4A5E-9E90-FF85DA6E4531}"/>
                </a:ext>
              </a:extLst>
            </p:cNvPr>
            <p:cNvSpPr txBox="1"/>
            <p:nvPr/>
          </p:nvSpPr>
          <p:spPr>
            <a:xfrm>
              <a:off x="881895" y="1037716"/>
              <a:ext cx="1575460" cy="1031994"/>
            </a:xfrm>
            <a:prstGeom prst="roundRect">
              <a:avLst/>
            </a:prstGeom>
            <a:noFill/>
            <a:ln w="28575">
              <a:solidFill>
                <a:schemeClr val="accent5"/>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2" name="Rectangle: Rounded Corners 11">
              <a:extLst>
                <a:ext uri="{FF2B5EF4-FFF2-40B4-BE49-F238E27FC236}">
                  <a16:creationId xmlns:a16="http://schemas.microsoft.com/office/drawing/2014/main" id="{8908C963-368E-49BA-A427-8B068F81AF62}"/>
                </a:ext>
              </a:extLst>
            </p:cNvPr>
            <p:cNvSpPr/>
            <p:nvPr/>
          </p:nvSpPr>
          <p:spPr>
            <a:xfrm>
              <a:off x="879826" y="1477826"/>
              <a:ext cx="6681844" cy="618770"/>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419">
                  <a:latin typeface="Lato"/>
                  <a:ea typeface="Arial"/>
                  <a:cs typeface="Segoe UI"/>
                </a:rPr>
                <a:t>¡Ahora es el momento de crear tu Pieza del Rompecabezas!</a:t>
              </a:r>
              <a:endParaRPr lang="es-419" sz="1800">
                <a:latin typeface="Lato"/>
                <a:ea typeface="Arial"/>
                <a:cs typeface="Arial"/>
              </a:endParaRPr>
            </a:p>
          </p:txBody>
        </p:sp>
      </p:grpSp>
      <p:sp>
        <p:nvSpPr>
          <p:cNvPr id="15" name="TextBox 14">
            <a:extLst>
              <a:ext uri="{FF2B5EF4-FFF2-40B4-BE49-F238E27FC236}">
                <a16:creationId xmlns:a16="http://schemas.microsoft.com/office/drawing/2014/main" id="{60A70DFE-DF4E-4FEB-8D6C-27032B42C614}"/>
              </a:ext>
            </a:extLst>
          </p:cNvPr>
          <p:cNvSpPr txBox="1"/>
          <p:nvPr/>
        </p:nvSpPr>
        <p:spPr>
          <a:xfrm>
            <a:off x="898641" y="2039606"/>
            <a:ext cx="630987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s-419">
                <a:ea typeface="+mn-lt"/>
                <a:cs typeface="+mn-lt"/>
              </a:rPr>
              <a:t>Decora tu pieza de rompecabezas con palabras y frases que capturen tu definición personal de paz a través de palabras, sentimientos, expresiones e ideas que signifiquen paz para ti (la respuesta que obtuviste en la primera parte de la actividad).</a:t>
            </a:r>
          </a:p>
          <a:p>
            <a:pPr marL="342900" indent="-342900">
              <a:buFont typeface="+mj-lt"/>
              <a:buAutoNum type="arabicPeriod"/>
            </a:pPr>
            <a:endParaRPr lang="es-419">
              <a:ea typeface="+mn-lt"/>
              <a:cs typeface="+mn-lt"/>
            </a:endParaRPr>
          </a:p>
          <a:p>
            <a:pPr marL="342900" indent="-342900">
              <a:buFont typeface="+mj-lt"/>
              <a:buAutoNum type="arabicPeriod"/>
            </a:pPr>
            <a:r>
              <a:rPr lang="es-419">
                <a:ea typeface="+mn-lt"/>
                <a:cs typeface="+mn-lt"/>
              </a:rPr>
              <a:t>Muestra tu pieza de rompecabezas para mostrarla en la pantalla, cubriendo toda la cámara. Mira el increíble mural digital que acaban de hacer. Esto representa la definición de paz de tu grupo.</a:t>
            </a:r>
          </a:p>
          <a:p>
            <a:r>
              <a:rPr lang="en">
                <a:ea typeface="+mn-lt"/>
                <a:cs typeface="+mn-lt"/>
              </a:rPr>
              <a:t>       </a:t>
            </a:r>
            <a:endParaRPr lang="en-US">
              <a:ea typeface="+mn-lt"/>
              <a:cs typeface="+mn-lt"/>
            </a:endParaRPr>
          </a:p>
          <a:p>
            <a:r>
              <a:rPr lang="en"/>
              <a:t>                            </a:t>
            </a:r>
          </a:p>
        </p:txBody>
      </p:sp>
      <p:sp>
        <p:nvSpPr>
          <p:cNvPr id="9" name="Footer Placeholder 6">
            <a:extLst>
              <a:ext uri="{FF2B5EF4-FFF2-40B4-BE49-F238E27FC236}">
                <a16:creationId xmlns:a16="http://schemas.microsoft.com/office/drawing/2014/main" id="{A0292555-1D09-4A43-8B44-D0C6AF691FF4}"/>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3" name="Picture 12">
            <a:extLst>
              <a:ext uri="{FF2B5EF4-FFF2-40B4-BE49-F238E27FC236}">
                <a16:creationId xmlns:a16="http://schemas.microsoft.com/office/drawing/2014/main" id="{4373812F-2E49-4A5D-BC54-3FB5B9BFA4F7}"/>
              </a:ext>
            </a:extLst>
          </p:cNvPr>
          <p:cNvPicPr>
            <a:picLocks noChangeAspect="1"/>
          </p:cNvPicPr>
          <p:nvPr/>
        </p:nvPicPr>
        <p:blipFill>
          <a:blip r:embed="rId3"/>
          <a:stretch>
            <a:fillRect/>
          </a:stretch>
        </p:blipFill>
        <p:spPr>
          <a:xfrm>
            <a:off x="4754500" y="212238"/>
            <a:ext cx="4389500" cy="621846"/>
          </a:xfrm>
          <a:prstGeom prst="rect">
            <a:avLst/>
          </a:prstGeom>
        </p:spPr>
      </p:pic>
    </p:spTree>
    <p:extLst>
      <p:ext uri="{BB962C8B-B14F-4D97-AF65-F5344CB8AC3E}">
        <p14:creationId xmlns:p14="http://schemas.microsoft.com/office/powerpoint/2010/main" val="201804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ABECC2-432E-400F-9F31-160627CCBFFF}"/>
              </a:ext>
            </a:extLst>
          </p:cNvPr>
          <p:cNvGrpSpPr/>
          <p:nvPr/>
        </p:nvGrpSpPr>
        <p:grpSpPr>
          <a:xfrm>
            <a:off x="542356" y="4464371"/>
            <a:ext cx="6553768" cy="1048603"/>
            <a:chOff x="837916" y="4550096"/>
            <a:chExt cx="6553768" cy="1048603"/>
          </a:xfrm>
        </p:grpSpPr>
        <p:pic>
          <p:nvPicPr>
            <p:cNvPr id="27" name="Picture 26">
              <a:extLst>
                <a:ext uri="{FF2B5EF4-FFF2-40B4-BE49-F238E27FC236}">
                  <a16:creationId xmlns:a16="http://schemas.microsoft.com/office/drawing/2014/main" id="{1AFAFC9F-E309-4AC4-BEE2-20149A24F89D}"/>
                </a:ext>
              </a:extLst>
            </p:cNvPr>
            <p:cNvPicPr>
              <a:picLocks noChangeAspect="1"/>
            </p:cNvPicPr>
            <p:nvPr/>
          </p:nvPicPr>
          <p:blipFill>
            <a:blip r:embed="rId3"/>
            <a:stretch>
              <a:fillRect/>
            </a:stretch>
          </p:blipFill>
          <p:spPr>
            <a:xfrm>
              <a:off x="837916" y="4550096"/>
              <a:ext cx="6553768" cy="1048603"/>
            </a:xfrm>
            <a:prstGeom prst="rect">
              <a:avLst/>
            </a:prstGeom>
          </p:spPr>
        </p:pic>
        <p:sp>
          <p:nvSpPr>
            <p:cNvPr id="26" name="TextBox 25">
              <a:extLst>
                <a:ext uri="{FF2B5EF4-FFF2-40B4-BE49-F238E27FC236}">
                  <a16:creationId xmlns:a16="http://schemas.microsoft.com/office/drawing/2014/main" id="{F413A6FD-17FA-48ED-8E48-1AD3385C46E5}"/>
                </a:ext>
              </a:extLst>
            </p:cNvPr>
            <p:cNvSpPr txBox="1"/>
            <p:nvPr/>
          </p:nvSpPr>
          <p:spPr>
            <a:xfrm>
              <a:off x="1131093" y="4952368"/>
              <a:ext cx="6155531" cy="646331"/>
            </a:xfrm>
            <a:prstGeom prst="rect">
              <a:avLst/>
            </a:prstGeom>
            <a:noFill/>
          </p:spPr>
          <p:txBody>
            <a:bodyPr wrap="square" lIns="91440" tIns="45720" rIns="91440" bIns="45720" anchor="t">
              <a:spAutoFit/>
            </a:bodyPr>
            <a:lstStyle/>
            <a:p>
              <a:r>
                <a:rPr lang="es-419" b="1">
                  <a:latin typeface="Lato"/>
                  <a:cs typeface="Segoe UI"/>
                </a:rPr>
                <a:t>¿Cómo podría tu grupo darle vida a este mural a través de lo que hacen las Guías?</a:t>
              </a:r>
              <a:endParaRPr lang="es-419"/>
            </a:p>
          </p:txBody>
        </p:sp>
      </p:grpSp>
      <p:grpSp>
        <p:nvGrpSpPr>
          <p:cNvPr id="29" name="Group 28">
            <a:extLst>
              <a:ext uri="{FF2B5EF4-FFF2-40B4-BE49-F238E27FC236}">
                <a16:creationId xmlns:a16="http://schemas.microsoft.com/office/drawing/2014/main" id="{AA0DCA83-B111-4A31-8D55-A5C4FD4BDB02}"/>
              </a:ext>
            </a:extLst>
          </p:cNvPr>
          <p:cNvGrpSpPr/>
          <p:nvPr/>
        </p:nvGrpSpPr>
        <p:grpSpPr>
          <a:xfrm>
            <a:off x="375529" y="811508"/>
            <a:ext cx="8108200" cy="2905287"/>
            <a:chOff x="375529" y="811508"/>
            <a:chExt cx="8108200" cy="2905287"/>
          </a:xfrm>
        </p:grpSpPr>
        <p:grpSp>
          <p:nvGrpSpPr>
            <p:cNvPr id="14" name="Group 13">
              <a:extLst>
                <a:ext uri="{FF2B5EF4-FFF2-40B4-BE49-F238E27FC236}">
                  <a16:creationId xmlns:a16="http://schemas.microsoft.com/office/drawing/2014/main" id="{AAB7F166-D485-43B4-95BD-67C9A14F007A}"/>
                </a:ext>
              </a:extLst>
            </p:cNvPr>
            <p:cNvGrpSpPr/>
            <p:nvPr/>
          </p:nvGrpSpPr>
          <p:grpSpPr>
            <a:xfrm>
              <a:off x="381760" y="811508"/>
              <a:ext cx="8101969" cy="2905287"/>
              <a:chOff x="588514" y="1614864"/>
              <a:chExt cx="8101969" cy="2905287"/>
            </a:xfrm>
          </p:grpSpPr>
          <p:sp>
            <p:nvSpPr>
              <p:cNvPr id="19" name="TextBox 18">
                <a:extLst>
                  <a:ext uri="{FF2B5EF4-FFF2-40B4-BE49-F238E27FC236}">
                    <a16:creationId xmlns:a16="http://schemas.microsoft.com/office/drawing/2014/main" id="{E8E8AD52-D673-46C7-A29F-B860BDD450B1}"/>
                  </a:ext>
                </a:extLst>
              </p:cNvPr>
              <p:cNvSpPr txBox="1"/>
              <p:nvPr/>
            </p:nvSpPr>
            <p:spPr>
              <a:xfrm>
                <a:off x="588514" y="1614864"/>
                <a:ext cx="2347537" cy="555268"/>
              </a:xfrm>
              <a:prstGeom prst="roundRect">
                <a:avLst/>
              </a:prstGeom>
              <a:noFill/>
              <a:ln w="28575">
                <a:solidFill>
                  <a:schemeClr val="accent3">
                    <a:lumMod val="20000"/>
                    <a:lumOff val="80000"/>
                  </a:schemeClr>
                </a:solidFill>
              </a:ln>
            </p:spPr>
            <p:txBody>
              <a:bodyPr wrap="square" lIns="91440" tIns="45720" rIns="91440" bIns="45720" anchor="ctr">
                <a:spAutoFit/>
              </a:bodyPr>
              <a:lstStyle/>
              <a:p>
                <a:r>
                  <a:rPr lang="en-GB" b="1"/>
                  <a:t>REFLEXIONEMOS</a:t>
                </a:r>
              </a:p>
              <a:p>
                <a:endParaRPr lang="en-GB" sz="200" b="1"/>
              </a:p>
              <a:p>
                <a:endParaRPr lang="en-GB" sz="200" b="1"/>
              </a:p>
              <a:p>
                <a:endParaRPr lang="en-GB" sz="200" b="1"/>
              </a:p>
              <a:p>
                <a:endParaRPr lang="en-GB" sz="200" b="1"/>
              </a:p>
            </p:txBody>
          </p:sp>
          <p:sp>
            <p:nvSpPr>
              <p:cNvPr id="17" name="TextBox 16">
                <a:extLst>
                  <a:ext uri="{FF2B5EF4-FFF2-40B4-BE49-F238E27FC236}">
                    <a16:creationId xmlns:a16="http://schemas.microsoft.com/office/drawing/2014/main" id="{C8DEBE20-FBCF-40A9-BF1B-035BBE166A0B}"/>
                  </a:ext>
                </a:extLst>
              </p:cNvPr>
              <p:cNvSpPr txBox="1"/>
              <p:nvPr/>
            </p:nvSpPr>
            <p:spPr>
              <a:xfrm>
                <a:off x="1626584" y="2885661"/>
                <a:ext cx="7063899" cy="1634490"/>
              </a:xfrm>
              <a:prstGeom prst="roundRect">
                <a:avLst/>
              </a:prstGeom>
              <a:solidFill>
                <a:schemeClr val="accent3">
                  <a:lumMod val="20000"/>
                  <a:lumOff val="80000"/>
                </a:schemeClr>
              </a:solidFill>
            </p:spPr>
            <p:txBody>
              <a:bodyPr wrap="square" lIns="91440" tIns="45720" rIns="91440" bIns="45720" numCol="1" anchor="t">
                <a:spAutoFit/>
              </a:bodyPr>
              <a:lstStyle/>
              <a:p>
                <a:pPr marL="285750" indent="-285750">
                  <a:buFont typeface="Arial" panose="020B0604020202020204" pitchFamily="34" charset="0"/>
                  <a:buChar char="•"/>
                </a:pPr>
                <a:r>
                  <a:rPr lang="es-419">
                    <a:latin typeface="Lato"/>
                    <a:cs typeface="Segoe UI"/>
                  </a:rPr>
                  <a:t>¿Qué tan diferentes fueron las ideas de todas?</a:t>
                </a:r>
              </a:p>
              <a:p>
                <a:pPr marL="285750" indent="-285750">
                  <a:buFont typeface="Arial" panose="020B0604020202020204" pitchFamily="34" charset="0"/>
                  <a:buChar char="•"/>
                </a:pPr>
                <a:r>
                  <a:rPr lang="es-419">
                    <a:latin typeface="Lato"/>
                    <a:cs typeface="Segoe UI"/>
                  </a:rPr>
                  <a:t>¿Cuáles fueron las ideas comunes que pudiste ver?</a:t>
                </a:r>
                <a:r>
                  <a:rPr lang="es-419">
                    <a:latin typeface="Lato"/>
                    <a:cs typeface="Arial"/>
                  </a:rPr>
                  <a:t> </a:t>
                </a:r>
              </a:p>
              <a:p>
                <a:pPr marL="285750" indent="-285750">
                  <a:buFont typeface="Arial" panose="020B0604020202020204" pitchFamily="34" charset="0"/>
                  <a:buChar char="•"/>
                </a:pPr>
                <a:r>
                  <a:rPr lang="es-419">
                    <a:latin typeface="Lato"/>
                    <a:cs typeface="Segoe UI"/>
                  </a:rPr>
                  <a:t>¿Podrías identificarte con ideas que eran diferentes a las tuyas?</a:t>
                </a:r>
                <a:endParaRPr lang="es-419" sz="1800">
                  <a:latin typeface="Lato"/>
                  <a:cs typeface="Segoe UI"/>
                </a:endParaRPr>
              </a:p>
              <a:p>
                <a:pPr marL="285750" indent="-285750">
                  <a:buFont typeface="Arial" panose="020B0604020202020204" pitchFamily="34" charset="0"/>
                  <a:buChar char="•"/>
                </a:pPr>
                <a:r>
                  <a:rPr lang="es-419">
                    <a:latin typeface="Lato"/>
                    <a:cs typeface="Segoe UI"/>
                  </a:rPr>
                  <a:t>¿Qué definición significa más para ti: la definición general o tu definición personal? ¿Por qué?</a:t>
                </a:r>
                <a:r>
                  <a:rPr lang="es-419">
                    <a:latin typeface="Lato"/>
                    <a:cs typeface="Arial"/>
                  </a:rPr>
                  <a:t> </a:t>
                </a:r>
                <a:endParaRPr lang="es-419" sz="1800">
                  <a:latin typeface="Lato"/>
                  <a:cs typeface="Arial"/>
                </a:endParaRPr>
              </a:p>
            </p:txBody>
          </p:sp>
        </p:grpSp>
        <p:sp>
          <p:nvSpPr>
            <p:cNvPr id="21" name="TextBox 20">
              <a:extLst>
                <a:ext uri="{FF2B5EF4-FFF2-40B4-BE49-F238E27FC236}">
                  <a16:creationId xmlns:a16="http://schemas.microsoft.com/office/drawing/2014/main" id="{7093AB61-E996-478D-9165-CA56786B76C1}"/>
                </a:ext>
              </a:extLst>
            </p:cNvPr>
            <p:cNvSpPr txBox="1"/>
            <p:nvPr/>
          </p:nvSpPr>
          <p:spPr>
            <a:xfrm>
              <a:off x="375529" y="1162464"/>
              <a:ext cx="7197798" cy="408623"/>
            </a:xfrm>
            <a:prstGeom prst="roundRect">
              <a:avLst/>
            </a:prstGeom>
            <a:solidFill>
              <a:schemeClr val="accent3">
                <a:lumMod val="20000"/>
                <a:lumOff val="80000"/>
              </a:schemeClr>
            </a:solidFill>
          </p:spPr>
          <p:txBody>
            <a:bodyPr wrap="square" lIns="91440" tIns="45720" rIns="91440" bIns="45720" anchor="t">
              <a:spAutoFit/>
            </a:bodyPr>
            <a:lstStyle/>
            <a:p>
              <a:r>
                <a:rPr lang="es-419" b="1"/>
                <a:t>Escoge </a:t>
              </a:r>
              <a:r>
                <a:rPr lang="es-419" b="1" u="sng"/>
                <a:t>una</a:t>
              </a:r>
              <a:r>
                <a:rPr lang="es-419" b="1"/>
                <a:t> de las siguientes preguntas y discute: </a:t>
              </a:r>
            </a:p>
          </p:txBody>
        </p:sp>
      </p:grpSp>
      <p:sp>
        <p:nvSpPr>
          <p:cNvPr id="13" name="Footer Placeholder 6">
            <a:extLst>
              <a:ext uri="{FF2B5EF4-FFF2-40B4-BE49-F238E27FC236}">
                <a16:creationId xmlns:a16="http://schemas.microsoft.com/office/drawing/2014/main" id="{556164A9-E8E3-40A7-856E-534997C6851B}"/>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5" name="Picture 14">
            <a:extLst>
              <a:ext uri="{FF2B5EF4-FFF2-40B4-BE49-F238E27FC236}">
                <a16:creationId xmlns:a16="http://schemas.microsoft.com/office/drawing/2014/main" id="{5D05B6D4-C75C-495E-BB6A-E6B73D8C7C86}"/>
              </a:ext>
            </a:extLst>
          </p:cNvPr>
          <p:cNvPicPr>
            <a:picLocks noChangeAspect="1"/>
          </p:cNvPicPr>
          <p:nvPr/>
        </p:nvPicPr>
        <p:blipFill>
          <a:blip r:embed="rId4"/>
          <a:stretch>
            <a:fillRect/>
          </a:stretch>
        </p:blipFill>
        <p:spPr>
          <a:xfrm>
            <a:off x="4754500" y="212238"/>
            <a:ext cx="4389500" cy="621846"/>
          </a:xfrm>
          <a:prstGeom prst="rect">
            <a:avLst/>
          </a:prstGeom>
        </p:spPr>
      </p:pic>
    </p:spTree>
    <p:extLst>
      <p:ext uri="{BB962C8B-B14F-4D97-AF65-F5344CB8AC3E}">
        <p14:creationId xmlns:p14="http://schemas.microsoft.com/office/powerpoint/2010/main" val="49931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8EC379-EF0C-4B12-93A5-0E3D1C235DCA}"/>
              </a:ext>
            </a:extLst>
          </p:cNvPr>
          <p:cNvPicPr>
            <a:picLocks noChangeAspect="1"/>
          </p:cNvPicPr>
          <p:nvPr/>
        </p:nvPicPr>
        <p:blipFill>
          <a:blip r:embed="rId3"/>
          <a:stretch>
            <a:fillRect/>
          </a:stretch>
        </p:blipFill>
        <p:spPr>
          <a:xfrm>
            <a:off x="4821779" y="16017"/>
            <a:ext cx="3627434" cy="725487"/>
          </a:xfrm>
          <a:prstGeom prst="rect">
            <a:avLst/>
          </a:prstGeom>
        </p:spPr>
      </p:pic>
      <p:grpSp>
        <p:nvGrpSpPr>
          <p:cNvPr id="21" name="Group 20">
            <a:extLst>
              <a:ext uri="{FF2B5EF4-FFF2-40B4-BE49-F238E27FC236}">
                <a16:creationId xmlns:a16="http://schemas.microsoft.com/office/drawing/2014/main" id="{4B1A7F2B-2095-4251-B992-CA23A7488E39}"/>
              </a:ext>
            </a:extLst>
          </p:cNvPr>
          <p:cNvGrpSpPr/>
          <p:nvPr/>
        </p:nvGrpSpPr>
        <p:grpSpPr>
          <a:xfrm>
            <a:off x="597078" y="2561082"/>
            <a:ext cx="2500927" cy="4296918"/>
            <a:chOff x="528023" y="2305050"/>
            <a:chExt cx="2500927" cy="4296918"/>
          </a:xfrm>
        </p:grpSpPr>
        <p:cxnSp>
          <p:nvCxnSpPr>
            <p:cNvPr id="23" name="Straight Connector 22">
              <a:extLst>
                <a:ext uri="{FF2B5EF4-FFF2-40B4-BE49-F238E27FC236}">
                  <a16:creationId xmlns:a16="http://schemas.microsoft.com/office/drawing/2014/main" id="{5FB4AC7E-5D38-440C-B3A9-669A7DBEE134}"/>
                </a:ext>
              </a:extLst>
            </p:cNvPr>
            <p:cNvCxnSpPr>
              <a:cxnSpLocks/>
            </p:cNvCxnSpPr>
            <p:nvPr/>
          </p:nvCxnSpPr>
          <p:spPr>
            <a:xfrm>
              <a:off x="3028950" y="2305050"/>
              <a:ext cx="0" cy="4296918"/>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7D044B08-F1C6-4893-9F53-04EF5B21BCF4}"/>
                </a:ext>
              </a:extLst>
            </p:cNvPr>
            <p:cNvSpPr txBox="1"/>
            <p:nvPr/>
          </p:nvSpPr>
          <p:spPr>
            <a:xfrm>
              <a:off x="528023" y="3002608"/>
              <a:ext cx="2030052"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sz="1400"/>
                <a:t>Elije tu fuente de medios de antemano. Esta actividad funciona mejor en parejas</a:t>
              </a:r>
              <a:endParaRPr lang="es-419" sz="1100"/>
            </a:p>
          </p:txBody>
        </p:sp>
      </p:grpSp>
      <p:grpSp>
        <p:nvGrpSpPr>
          <p:cNvPr id="4" name="Group 3">
            <a:extLst>
              <a:ext uri="{FF2B5EF4-FFF2-40B4-BE49-F238E27FC236}">
                <a16:creationId xmlns:a16="http://schemas.microsoft.com/office/drawing/2014/main" id="{28939304-D1DC-4937-9DF8-DB1F0B520ED7}"/>
              </a:ext>
            </a:extLst>
          </p:cNvPr>
          <p:cNvGrpSpPr/>
          <p:nvPr/>
        </p:nvGrpSpPr>
        <p:grpSpPr>
          <a:xfrm>
            <a:off x="4529097" y="1445551"/>
            <a:ext cx="4540075" cy="532695"/>
            <a:chOff x="4529097" y="1445551"/>
            <a:chExt cx="4540075" cy="532695"/>
          </a:xfrm>
        </p:grpSpPr>
        <p:grpSp>
          <p:nvGrpSpPr>
            <p:cNvPr id="3" name="Group 2">
              <a:extLst>
                <a:ext uri="{FF2B5EF4-FFF2-40B4-BE49-F238E27FC236}">
                  <a16:creationId xmlns:a16="http://schemas.microsoft.com/office/drawing/2014/main" id="{E8E05B33-0116-411F-A342-880C3BC1088A}"/>
                </a:ext>
              </a:extLst>
            </p:cNvPr>
            <p:cNvGrpSpPr/>
            <p:nvPr/>
          </p:nvGrpSpPr>
          <p:grpSpPr>
            <a:xfrm>
              <a:off x="4572000" y="1507776"/>
              <a:ext cx="4189093" cy="415498"/>
              <a:chOff x="4572000" y="1507776"/>
              <a:chExt cx="4189093" cy="415498"/>
            </a:xfrm>
          </p:grpSpPr>
          <p:sp>
            <p:nvSpPr>
              <p:cNvPr id="28" name="TextBox 27">
                <a:extLst>
                  <a:ext uri="{FF2B5EF4-FFF2-40B4-BE49-F238E27FC236}">
                    <a16:creationId xmlns:a16="http://schemas.microsoft.com/office/drawing/2014/main" id="{E01DE741-D9C3-4418-809E-2150A3278B46}"/>
                  </a:ext>
                </a:extLst>
              </p:cNvPr>
              <p:cNvSpPr txBox="1"/>
              <p:nvPr/>
            </p:nvSpPr>
            <p:spPr>
              <a:xfrm>
                <a:off x="4572000" y="1507776"/>
                <a:ext cx="2731339" cy="415498"/>
              </a:xfrm>
              <a:prstGeom prst="rect">
                <a:avLst/>
              </a:prstGeom>
              <a:noFill/>
            </p:spPr>
            <p:txBody>
              <a:bodyPr wrap="square">
                <a:spAutoFit/>
              </a:bodyPr>
              <a:lstStyle/>
              <a:p>
                <a:r>
                  <a:rPr lang="es-ES" sz="1050"/>
                  <a:t>Esta idea de actividad fue proporcionada por la Fundación </a:t>
                </a:r>
                <a:r>
                  <a:rPr lang="es-ES" sz="1050" err="1"/>
                  <a:t>Peacejam</a:t>
                </a:r>
                <a:endParaRPr lang="es-ES" sz="1050"/>
              </a:p>
            </p:txBody>
          </p:sp>
          <p:pic>
            <p:nvPicPr>
              <p:cNvPr id="29" name="Picture 28" descr="A picture containing logo&#10;&#10;Description automatically generated">
                <a:extLst>
                  <a:ext uri="{FF2B5EF4-FFF2-40B4-BE49-F238E27FC236}">
                    <a16:creationId xmlns:a16="http://schemas.microsoft.com/office/drawing/2014/main" id="{56DA4452-C7AD-4E3F-9C70-26A13BA30E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1418" y="1538313"/>
                <a:ext cx="1149675" cy="369812"/>
              </a:xfrm>
              <a:prstGeom prst="rect">
                <a:avLst/>
              </a:prstGeom>
            </p:spPr>
          </p:pic>
        </p:grpSp>
        <p:sp>
          <p:nvSpPr>
            <p:cNvPr id="15" name="Rectangle: Rounded Corners 14">
              <a:extLst>
                <a:ext uri="{FF2B5EF4-FFF2-40B4-BE49-F238E27FC236}">
                  <a16:creationId xmlns:a16="http://schemas.microsoft.com/office/drawing/2014/main" id="{2BA0A515-BFE4-4C40-8B01-10270F4DB027}"/>
                </a:ext>
              </a:extLst>
            </p:cNvPr>
            <p:cNvSpPr/>
            <p:nvPr/>
          </p:nvSpPr>
          <p:spPr>
            <a:xfrm>
              <a:off x="4529097" y="1445551"/>
              <a:ext cx="4540075" cy="53269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sp>
        <p:nvSpPr>
          <p:cNvPr id="34" name="TextBox 33">
            <a:extLst>
              <a:ext uri="{FF2B5EF4-FFF2-40B4-BE49-F238E27FC236}">
                <a16:creationId xmlns:a16="http://schemas.microsoft.com/office/drawing/2014/main" id="{BE6225DF-C777-4375-9756-FE13ADF48C33}"/>
              </a:ext>
            </a:extLst>
          </p:cNvPr>
          <p:cNvSpPr txBox="1"/>
          <p:nvPr/>
        </p:nvSpPr>
        <p:spPr>
          <a:xfrm>
            <a:off x="3474856" y="3335579"/>
            <a:ext cx="2114548"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sz="1400" b="1"/>
              <a:t>Selección de ejemplos de medios, p. ej.</a:t>
            </a:r>
            <a:endParaRPr lang="en-US"/>
          </a:p>
          <a:p>
            <a:pPr marL="742950" lvl="1" indent="-285750">
              <a:buFont typeface="Arial" panose="020B0604020202020204" pitchFamily="34" charset="0"/>
              <a:buChar char="•"/>
            </a:pPr>
            <a:r>
              <a:rPr lang="es-419" sz="1400"/>
              <a:t>Periódicos</a:t>
            </a:r>
          </a:p>
          <a:p>
            <a:pPr marL="742950" lvl="1" indent="-285750">
              <a:buFont typeface="Arial" panose="020B0604020202020204" pitchFamily="34" charset="0"/>
              <a:buChar char="•"/>
            </a:pPr>
            <a:r>
              <a:rPr lang="es-419" sz="1400"/>
              <a:t>Revistas</a:t>
            </a:r>
          </a:p>
          <a:p>
            <a:pPr marL="742950" lvl="1" indent="-285750">
              <a:buFont typeface="Arial" panose="020B0604020202020204" pitchFamily="34" charset="0"/>
              <a:buChar char="•"/>
            </a:pPr>
            <a:r>
              <a:rPr lang="es-419" sz="1400"/>
              <a:t>Películas o tráileres</a:t>
            </a:r>
          </a:p>
          <a:p>
            <a:pPr marL="742950" lvl="1" indent="-285750">
              <a:buFont typeface="Arial" panose="020B0604020202020204" pitchFamily="34" charset="0"/>
              <a:buChar char="•"/>
            </a:pPr>
            <a:r>
              <a:rPr lang="es-419" sz="1400"/>
              <a:t>Canciones</a:t>
            </a:r>
          </a:p>
          <a:p>
            <a:pPr marL="742950" lvl="1" indent="-285750">
              <a:buFont typeface="Arial" panose="020B0604020202020204" pitchFamily="34" charset="0"/>
              <a:buChar char="•"/>
            </a:pPr>
            <a:r>
              <a:rPr lang="es-419" sz="1400"/>
              <a:t>Posters</a:t>
            </a:r>
          </a:p>
        </p:txBody>
      </p:sp>
      <p:pic>
        <p:nvPicPr>
          <p:cNvPr id="6" name="Picture 5">
            <a:extLst>
              <a:ext uri="{FF2B5EF4-FFF2-40B4-BE49-F238E27FC236}">
                <a16:creationId xmlns:a16="http://schemas.microsoft.com/office/drawing/2014/main" id="{102D1C40-F9F4-49C7-84E8-60E214EF3BA6}"/>
              </a:ext>
            </a:extLst>
          </p:cNvPr>
          <p:cNvPicPr>
            <a:picLocks noChangeAspect="1"/>
          </p:cNvPicPr>
          <p:nvPr/>
        </p:nvPicPr>
        <p:blipFill>
          <a:blip r:embed="rId5"/>
          <a:stretch>
            <a:fillRect/>
          </a:stretch>
        </p:blipFill>
        <p:spPr>
          <a:xfrm>
            <a:off x="597078" y="2278471"/>
            <a:ext cx="5096698" cy="902286"/>
          </a:xfrm>
          <a:prstGeom prst="rect">
            <a:avLst/>
          </a:prstGeom>
        </p:spPr>
      </p:pic>
      <p:sp>
        <p:nvSpPr>
          <p:cNvPr id="17" name="Footer Placeholder 6">
            <a:extLst>
              <a:ext uri="{FF2B5EF4-FFF2-40B4-BE49-F238E27FC236}">
                <a16:creationId xmlns:a16="http://schemas.microsoft.com/office/drawing/2014/main" id="{1CD8A663-3358-48BF-BC75-6D2120EAF35A}"/>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
        <p:nvSpPr>
          <p:cNvPr id="2" name="Rectangle: Rounded Corners 1">
            <a:extLst>
              <a:ext uri="{FF2B5EF4-FFF2-40B4-BE49-F238E27FC236}">
                <a16:creationId xmlns:a16="http://schemas.microsoft.com/office/drawing/2014/main" id="{739A6CA3-D82D-40C0-B1D5-BD75E346EC99}"/>
              </a:ext>
            </a:extLst>
          </p:cNvPr>
          <p:cNvSpPr/>
          <p:nvPr/>
        </p:nvSpPr>
        <p:spPr>
          <a:xfrm>
            <a:off x="597100" y="2279053"/>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err="1">
                <a:solidFill>
                  <a:schemeClr val="tx1"/>
                </a:solidFill>
                <a:latin typeface="+mj-lt"/>
              </a:rPr>
              <a:t>Prepárate</a:t>
            </a:r>
          </a:p>
        </p:txBody>
      </p:sp>
      <p:sp>
        <p:nvSpPr>
          <p:cNvPr id="7" name="Rectangle: Rounded Corners 6">
            <a:extLst>
              <a:ext uri="{FF2B5EF4-FFF2-40B4-BE49-F238E27FC236}">
                <a16:creationId xmlns:a16="http://schemas.microsoft.com/office/drawing/2014/main" id="{BC70487F-6A89-4BAB-8B58-A5F5476C177A}"/>
              </a:ext>
            </a:extLst>
          </p:cNvPr>
          <p:cNvSpPr/>
          <p:nvPr/>
        </p:nvSpPr>
        <p:spPr>
          <a:xfrm>
            <a:off x="3603347" y="2268614"/>
            <a:ext cx="2070637" cy="90228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err="1">
                <a:solidFill>
                  <a:schemeClr val="tx1"/>
                </a:solidFill>
                <a:latin typeface="+mj-lt"/>
              </a:rPr>
              <a:t>Necesitarás</a:t>
            </a:r>
          </a:p>
        </p:txBody>
      </p:sp>
      <p:pic>
        <p:nvPicPr>
          <p:cNvPr id="5" name="Picture 4">
            <a:extLst>
              <a:ext uri="{FF2B5EF4-FFF2-40B4-BE49-F238E27FC236}">
                <a16:creationId xmlns:a16="http://schemas.microsoft.com/office/drawing/2014/main" id="{16679B3A-5F97-486F-B7A2-C5340FD41EFF}"/>
              </a:ext>
            </a:extLst>
          </p:cNvPr>
          <p:cNvPicPr>
            <a:picLocks noChangeAspect="1"/>
          </p:cNvPicPr>
          <p:nvPr/>
        </p:nvPicPr>
        <p:blipFill>
          <a:blip r:embed="rId6"/>
          <a:stretch>
            <a:fillRect/>
          </a:stretch>
        </p:blipFill>
        <p:spPr>
          <a:xfrm>
            <a:off x="508460" y="478397"/>
            <a:ext cx="3755461" cy="1444877"/>
          </a:xfrm>
          <a:prstGeom prst="rect">
            <a:avLst/>
          </a:prstGeom>
        </p:spPr>
      </p:pic>
    </p:spTree>
    <p:extLst>
      <p:ext uri="{BB962C8B-B14F-4D97-AF65-F5344CB8AC3E}">
        <p14:creationId xmlns:p14="http://schemas.microsoft.com/office/powerpoint/2010/main" val="229600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D92DD1-BE87-4764-87E9-79E141F2AEBA}"/>
              </a:ext>
            </a:extLst>
          </p:cNvPr>
          <p:cNvGrpSpPr/>
          <p:nvPr/>
        </p:nvGrpSpPr>
        <p:grpSpPr>
          <a:xfrm>
            <a:off x="872682" y="1042935"/>
            <a:ext cx="6681844" cy="5094883"/>
            <a:chOff x="310178" y="749079"/>
            <a:chExt cx="6681844" cy="5094883"/>
          </a:xfrm>
        </p:grpSpPr>
        <p:sp>
          <p:nvSpPr>
            <p:cNvPr id="16" name="TextBox 15">
              <a:extLst>
                <a:ext uri="{FF2B5EF4-FFF2-40B4-BE49-F238E27FC236}">
                  <a16:creationId xmlns:a16="http://schemas.microsoft.com/office/drawing/2014/main" id="{68FD5168-1873-4C8F-B4C0-9A6BFF7375C1}"/>
                </a:ext>
              </a:extLst>
            </p:cNvPr>
            <p:cNvSpPr txBox="1"/>
            <p:nvPr/>
          </p:nvSpPr>
          <p:spPr>
            <a:xfrm>
              <a:off x="319391" y="749079"/>
              <a:ext cx="1575460" cy="1021556"/>
            </a:xfrm>
            <a:prstGeom prst="roundRect">
              <a:avLst/>
            </a:prstGeom>
            <a:noFill/>
            <a:ln w="28575">
              <a:solidFill>
                <a:schemeClr val="accent5"/>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grpSp>
          <p:nvGrpSpPr>
            <p:cNvPr id="17" name="Group 16">
              <a:extLst>
                <a:ext uri="{FF2B5EF4-FFF2-40B4-BE49-F238E27FC236}">
                  <a16:creationId xmlns:a16="http://schemas.microsoft.com/office/drawing/2014/main" id="{A6A97A6B-D530-403B-BD94-5E29F31AAA60}"/>
                </a:ext>
              </a:extLst>
            </p:cNvPr>
            <p:cNvGrpSpPr/>
            <p:nvPr/>
          </p:nvGrpSpPr>
          <p:grpSpPr>
            <a:xfrm>
              <a:off x="310178" y="1156688"/>
              <a:ext cx="6681844" cy="4687274"/>
              <a:chOff x="310178" y="3471263"/>
              <a:chExt cx="6681844" cy="4687274"/>
            </a:xfrm>
          </p:grpSpPr>
          <p:sp>
            <p:nvSpPr>
              <p:cNvPr id="18" name="Rectangle: Rounded Corners 17">
                <a:extLst>
                  <a:ext uri="{FF2B5EF4-FFF2-40B4-BE49-F238E27FC236}">
                    <a16:creationId xmlns:a16="http://schemas.microsoft.com/office/drawing/2014/main" id="{A5AB4977-AF58-42F9-9626-8BD3AD0982B3}"/>
                  </a:ext>
                </a:extLst>
              </p:cNvPr>
              <p:cNvSpPr/>
              <p:nvPr/>
            </p:nvSpPr>
            <p:spPr>
              <a:xfrm>
                <a:off x="310178" y="3471263"/>
                <a:ext cx="6681844" cy="969361"/>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800"/>
                  </a:spcAft>
                </a:pPr>
                <a:r>
                  <a:rPr lang="es-419"/>
                  <a:t>Dedica cinco minutos para leer, escuchar o mirar tu fuente de medios y responde estas preguntas:</a:t>
                </a:r>
                <a:endParaRPr lang="es-419" sz="1800">
                  <a:effectLst/>
                  <a:ea typeface="DengXia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4396BADE-CDF8-4B88-8A62-984D066C6B44}"/>
                  </a:ext>
                </a:extLst>
              </p:cNvPr>
              <p:cNvSpPr txBox="1"/>
              <p:nvPr/>
            </p:nvSpPr>
            <p:spPr>
              <a:xfrm>
                <a:off x="453284" y="4742217"/>
                <a:ext cx="6538738" cy="3416320"/>
              </a:xfrm>
              <a:prstGeom prst="rect">
                <a:avLst/>
              </a:prstGeom>
              <a:noFill/>
            </p:spPr>
            <p:txBody>
              <a:bodyPr wrap="square" lIns="91440" tIns="45720" rIns="91440" bIns="45720" rtlCol="0" anchor="t">
                <a:spAutoFit/>
              </a:bodyPr>
              <a:lstStyle/>
              <a:p>
                <a:r>
                  <a:rPr lang="es-419" b="1"/>
                  <a:t>1. ¿Cuál es el mensaje principal?</a:t>
                </a:r>
              </a:p>
              <a:p>
                <a:pPr marL="285750" indent="-285750">
                  <a:buFont typeface="Arial" panose="020B0604020202020204" pitchFamily="34" charset="0"/>
                  <a:buChar char="•"/>
                </a:pPr>
                <a:r>
                  <a:rPr lang="es-419"/>
                  <a:t>¿Cómo promueve la inclusión de grupos específicos de personas o la excusión de otros y sus ideas? (¿Esto une a las personas o las separa más?)</a:t>
                </a:r>
              </a:p>
              <a:p>
                <a:pPr marL="285750" indent="-285750">
                  <a:buFont typeface="Arial" panose="020B0604020202020204" pitchFamily="34" charset="0"/>
                  <a:buChar char="•"/>
                </a:pPr>
                <a:r>
                  <a:rPr lang="es-419"/>
                  <a:t>¿Crees que esto representa a la mayoría de los medios que escuchas o lees?¿Por qué?</a:t>
                </a:r>
              </a:p>
              <a:p>
                <a:pPr marL="285750" indent="-285750">
                  <a:buFont typeface="Arial" panose="020B0604020202020204" pitchFamily="34" charset="0"/>
                  <a:buChar char="•"/>
                </a:pPr>
                <a:endParaRPr lang="es-419"/>
              </a:p>
              <a:p>
                <a:r>
                  <a:rPr lang="es-419" b="1"/>
                  <a:t>2. ¿Cómo crees que estos mensajes ayudan a construir estereotipos de prejuicios o ayudan a romperlos?</a:t>
                </a:r>
              </a:p>
              <a:p>
                <a:endParaRPr lang="es-419" b="1"/>
              </a:p>
              <a:p>
                <a:r>
                  <a:rPr lang="es-419" b="1"/>
                  <a:t>3. ¿De qué manera puedes decodificar los medios en el futuro para que tengan menos impacto en tu vida diaria?</a:t>
                </a:r>
              </a:p>
            </p:txBody>
          </p:sp>
        </p:grpSp>
      </p:grpSp>
      <p:sp>
        <p:nvSpPr>
          <p:cNvPr id="11" name="Footer Placeholder 6">
            <a:extLst>
              <a:ext uri="{FF2B5EF4-FFF2-40B4-BE49-F238E27FC236}">
                <a16:creationId xmlns:a16="http://schemas.microsoft.com/office/drawing/2014/main" id="{BD19C119-3F72-4B3A-892A-02DF6B1782AF}"/>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2" name="Picture 11">
            <a:extLst>
              <a:ext uri="{FF2B5EF4-FFF2-40B4-BE49-F238E27FC236}">
                <a16:creationId xmlns:a16="http://schemas.microsoft.com/office/drawing/2014/main" id="{DE80C89D-9444-4E92-AC36-55EDA3BA93F3}"/>
              </a:ext>
            </a:extLst>
          </p:cNvPr>
          <p:cNvPicPr>
            <a:picLocks noChangeAspect="1"/>
          </p:cNvPicPr>
          <p:nvPr/>
        </p:nvPicPr>
        <p:blipFill>
          <a:blip r:embed="rId3"/>
          <a:stretch>
            <a:fillRect/>
          </a:stretch>
        </p:blipFill>
        <p:spPr>
          <a:xfrm>
            <a:off x="4758765" y="269040"/>
            <a:ext cx="4359018" cy="615749"/>
          </a:xfrm>
          <a:prstGeom prst="rect">
            <a:avLst/>
          </a:prstGeom>
        </p:spPr>
      </p:pic>
    </p:spTree>
    <p:extLst>
      <p:ext uri="{BB962C8B-B14F-4D97-AF65-F5344CB8AC3E}">
        <p14:creationId xmlns:p14="http://schemas.microsoft.com/office/powerpoint/2010/main" val="326165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7CD799DC-0193-467A-A832-9082287B803E}"/>
              </a:ext>
            </a:extLst>
          </p:cNvPr>
          <p:cNvGraphicFramePr>
            <a:graphicFrameLocks noGrp="1"/>
          </p:cNvGraphicFramePr>
          <p:nvPr>
            <p:extLst>
              <p:ext uri="{D42A27DB-BD31-4B8C-83A1-F6EECF244321}">
                <p14:modId xmlns:p14="http://schemas.microsoft.com/office/powerpoint/2010/main" val="2354999800"/>
              </p:ext>
            </p:extLst>
          </p:nvPr>
        </p:nvGraphicFramePr>
        <p:xfrm>
          <a:off x="380999" y="1727484"/>
          <a:ext cx="4122328" cy="4564715"/>
        </p:xfrm>
        <a:graphic>
          <a:graphicData uri="http://schemas.openxmlformats.org/drawingml/2006/table">
            <a:tbl>
              <a:tblPr firstRow="1" bandRow="1">
                <a:tableStyleId>{5C22544A-7EE6-4342-B048-85BDC9FD1C3A}</a:tableStyleId>
              </a:tblPr>
              <a:tblGrid>
                <a:gridCol w="3135924">
                  <a:extLst>
                    <a:ext uri="{9D8B030D-6E8A-4147-A177-3AD203B41FA5}">
                      <a16:colId xmlns:a16="http://schemas.microsoft.com/office/drawing/2014/main" val="2819179099"/>
                    </a:ext>
                  </a:extLst>
                </a:gridCol>
                <a:gridCol w="986404">
                  <a:extLst>
                    <a:ext uri="{9D8B030D-6E8A-4147-A177-3AD203B41FA5}">
                      <a16:colId xmlns:a16="http://schemas.microsoft.com/office/drawing/2014/main" val="4108026138"/>
                    </a:ext>
                  </a:extLst>
                </a:gridCol>
              </a:tblGrid>
              <a:tr h="380392">
                <a:tc gridSpan="2">
                  <a:txBody>
                    <a:bodyPr/>
                    <a:lstStyle/>
                    <a:p>
                      <a:r>
                        <a:rPr lang="es-419" sz="1600" b="1" noProof="0" dirty="0"/>
                        <a:t>INTRODUCCIÓN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tc hMerge="1">
                  <a:txBody>
                    <a:bodyPr/>
                    <a:lstStyle/>
                    <a:p>
                      <a:endParaRPr lang="en-GB" sz="16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344783791"/>
                  </a:ext>
                </a:extLst>
              </a:tr>
              <a:tr h="380393">
                <a:tc>
                  <a:txBody>
                    <a:bodyPr/>
                    <a:lstStyle/>
                    <a:p>
                      <a:pPr marL="0" marR="0" lvl="0" indent="0" algn="l" rtl="0" eaLnBrk="1" fontAlgn="auto" latinLnBrk="0" hangingPunct="1">
                        <a:lnSpc>
                          <a:spcPct val="100000"/>
                        </a:lnSpc>
                        <a:spcBef>
                          <a:spcPts val="0"/>
                        </a:spcBef>
                        <a:spcAft>
                          <a:spcPts val="0"/>
                        </a:spcAft>
                        <a:buClrTx/>
                        <a:buSzTx/>
                        <a:buFontTx/>
                        <a:buNone/>
                      </a:pPr>
                      <a:r>
                        <a:rPr lang="es-419" sz="1200" b="1" noProof="0" dirty="0"/>
                        <a:t>Diapositivas informativas para  líderes</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a:txBody>
                    <a:bodyPr/>
                    <a:lstStyle/>
                    <a:p>
                      <a:pPr algn="r"/>
                      <a:r>
                        <a:rPr lang="en-GB" sz="1100" b="1" dirty="0"/>
                        <a:t>3 – 6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18158486"/>
                  </a:ext>
                </a:extLst>
              </a:tr>
              <a:tr h="380393">
                <a:tc>
                  <a:txBody>
                    <a:bodyPr/>
                    <a:lstStyle/>
                    <a:p>
                      <a:r>
                        <a:rPr lang="es-419" sz="1200" b="1" noProof="0" dirty="0"/>
                        <a:t>Fondo del Día Mundial del Pensamiento</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a:txBody>
                    <a:bodyPr/>
                    <a:lstStyle/>
                    <a:p>
                      <a:pPr algn="r"/>
                      <a:r>
                        <a:rPr lang="en-GB" sz="1100" b="1" dirty="0"/>
                        <a:t>7 – 8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999155360"/>
                  </a:ext>
                </a:extLst>
              </a:tr>
              <a:tr h="380393">
                <a:tc>
                  <a:txBody>
                    <a:bodyPr/>
                    <a:lstStyle/>
                    <a:p>
                      <a:r>
                        <a:rPr lang="es-419" sz="1200" b="1" noProof="0" dirty="0"/>
                        <a:t>Objetivos</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a:txBody>
                    <a:bodyPr/>
                    <a:lstStyle/>
                    <a:p>
                      <a:pPr algn="r"/>
                      <a:r>
                        <a:rPr lang="en-GB" sz="1100" b="1" dirty="0"/>
                        <a:t>9 - 11</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915351784"/>
                  </a:ext>
                </a:extLst>
              </a:tr>
              <a:tr h="380393">
                <a:tc>
                  <a:txBody>
                    <a:bodyPr/>
                    <a:lstStyle/>
                    <a:p>
                      <a:r>
                        <a:rPr lang="es-419" sz="1200" b="1" noProof="0" dirty="0"/>
                        <a:t>Cómo obtener tu insignia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a:txBody>
                    <a:bodyPr/>
                    <a:lstStyle/>
                    <a:p>
                      <a:pPr algn="r"/>
                      <a:r>
                        <a:rPr lang="en-GB" sz="1100" b="1" dirty="0"/>
                        <a:t>12</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824351744"/>
                  </a:ext>
                </a:extLst>
              </a:tr>
              <a:tr h="380393">
                <a:tc gridSpan="2">
                  <a:txBody>
                    <a:bodyPr/>
                    <a:lstStyle/>
                    <a:p>
                      <a:r>
                        <a:rPr lang="es-419" sz="1600" b="1" noProof="0" dirty="0">
                          <a:solidFill>
                            <a:schemeClr val="bg2"/>
                          </a:solidFill>
                        </a:rPr>
                        <a:t>MANTENTE FUERTE</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solidFill>
                  </a:tcPr>
                </a:tc>
                <a:tc hMerge="1">
                  <a:txBody>
                    <a:bodyPr/>
                    <a:lstStyle/>
                    <a:p>
                      <a:endParaRPr lang="en-GB" sz="16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solidFill>
                  </a:tcPr>
                </a:tc>
                <a:extLst>
                  <a:ext uri="{0D108BD9-81ED-4DB2-BD59-A6C34878D82A}">
                    <a16:rowId xmlns:a16="http://schemas.microsoft.com/office/drawing/2014/main" val="1217639019"/>
                  </a:ext>
                </a:extLst>
              </a:tr>
              <a:tr h="380393">
                <a:tc>
                  <a:txBody>
                    <a:bodyPr/>
                    <a:lstStyle/>
                    <a:p>
                      <a:r>
                        <a:rPr lang="es-419" sz="1200" b="1" noProof="0" dirty="0"/>
                        <a:t>Rompecabezas de la Paz</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tc>
                  <a:txBody>
                    <a:bodyPr/>
                    <a:lstStyle/>
                    <a:p>
                      <a:pPr algn="r"/>
                      <a:r>
                        <a:rPr lang="en-GB" sz="1100" b="1" dirty="0"/>
                        <a:t>14 - 17</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27344132"/>
                  </a:ext>
                </a:extLst>
              </a:tr>
              <a:tr h="380393">
                <a:tc>
                  <a:txBody>
                    <a:bodyPr/>
                    <a:lstStyle/>
                    <a:p>
                      <a:r>
                        <a:rPr lang="es-419" sz="1200" b="1" noProof="0" dirty="0"/>
                        <a:t>Descodificadora</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tc>
                  <a:txBody>
                    <a:bodyPr/>
                    <a:lstStyle/>
                    <a:p>
                      <a:pPr algn="r"/>
                      <a:r>
                        <a:rPr lang="en-GB" sz="1100" b="1" dirty="0"/>
                        <a:t>18 – 20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9234252"/>
                  </a:ext>
                </a:extLst>
              </a:tr>
              <a:tr h="380393">
                <a:tc>
                  <a:txBody>
                    <a:bodyPr/>
                    <a:lstStyle/>
                    <a:p>
                      <a:r>
                        <a:rPr lang="es-419" sz="1200" b="1" noProof="0" dirty="0"/>
                        <a:t>Tu potencial único</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tc>
                  <a:txBody>
                    <a:bodyPr/>
                    <a:lstStyle/>
                    <a:p>
                      <a:pPr algn="r"/>
                      <a:r>
                        <a:rPr lang="en-GB" sz="1100" b="1" dirty="0"/>
                        <a:t>21 - 28</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7619169"/>
                  </a:ext>
                </a:extLst>
              </a:tr>
              <a:tr h="380393">
                <a:tc gridSpan="2">
                  <a:txBody>
                    <a:bodyPr/>
                    <a:lstStyle/>
                    <a:p>
                      <a:pPr marL="0" marR="0" lvl="0" indent="0" algn="l" rtl="0" eaLnBrk="1" fontAlgn="auto" latinLnBrk="0" hangingPunct="1">
                        <a:lnSpc>
                          <a:spcPct val="100000"/>
                        </a:lnSpc>
                        <a:spcBef>
                          <a:spcPts val="0"/>
                        </a:spcBef>
                        <a:spcAft>
                          <a:spcPts val="0"/>
                        </a:spcAft>
                        <a:buClrTx/>
                        <a:buSzTx/>
                        <a:buFontTx/>
                        <a:buNone/>
                      </a:pPr>
                      <a:r>
                        <a:rPr lang="es-419" sz="1600" b="1" noProof="0" dirty="0">
                          <a:solidFill>
                            <a:schemeClr val="bg2"/>
                          </a:solidFill>
                        </a:rPr>
                        <a:t>MANTENTE DE PIE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solidFill>
                  </a:tcPr>
                </a:tc>
                <a:tc hMerge="1">
                  <a:txBody>
                    <a:bodyPr/>
                    <a:lstStyle/>
                    <a:p>
                      <a:pPr algn="r"/>
                      <a:endParaRPr lang="en-GB" sz="11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60217158"/>
                  </a:ext>
                </a:extLst>
              </a:tr>
              <a:tr h="380393">
                <a:tc>
                  <a:txBody>
                    <a:bodyPr/>
                    <a:lstStyle/>
                    <a:p>
                      <a:pPr marL="0" marR="0" lvl="0" indent="0" algn="l" rtl="0" eaLnBrk="1" fontAlgn="auto" latinLnBrk="0" hangingPunct="1">
                        <a:lnSpc>
                          <a:spcPct val="100000"/>
                        </a:lnSpc>
                        <a:spcBef>
                          <a:spcPts val="0"/>
                        </a:spcBef>
                        <a:spcAft>
                          <a:spcPts val="0"/>
                        </a:spcAft>
                        <a:buClrTx/>
                        <a:buSzTx/>
                        <a:buFontTx/>
                        <a:buNone/>
                      </a:pPr>
                      <a:r>
                        <a:rPr lang="es-419" sz="1200" b="1" noProof="0" dirty="0"/>
                        <a:t>¿Quién causó el conflicto?</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r"/>
                      <a:r>
                        <a:rPr lang="en-GB" sz="1100" b="1" dirty="0"/>
                        <a:t>30 - 33</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20618358"/>
                  </a:ext>
                </a:extLst>
              </a:tr>
              <a:tr h="380393">
                <a:tc>
                  <a:txBody>
                    <a:bodyPr/>
                    <a:lstStyle/>
                    <a:p>
                      <a:r>
                        <a:rPr lang="es-419" sz="1200" b="1" noProof="0" dirty="0"/>
                        <a:t>Mujeres promotoras de la Paz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r"/>
                      <a:r>
                        <a:rPr lang="en-GB" sz="1100" b="1" dirty="0"/>
                        <a:t>34 - 39</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6379520"/>
                  </a:ext>
                </a:extLst>
              </a:tr>
            </a:tbl>
          </a:graphicData>
        </a:graphic>
      </p:graphicFrame>
      <p:graphicFrame>
        <p:nvGraphicFramePr>
          <p:cNvPr id="6" name="Table 3">
            <a:extLst>
              <a:ext uri="{FF2B5EF4-FFF2-40B4-BE49-F238E27FC236}">
                <a16:creationId xmlns:a16="http://schemas.microsoft.com/office/drawing/2014/main" id="{0C7A8378-2731-43BD-A836-2FFF85B64284}"/>
              </a:ext>
            </a:extLst>
          </p:cNvPr>
          <p:cNvGraphicFramePr>
            <a:graphicFrameLocks noGrp="1"/>
          </p:cNvGraphicFramePr>
          <p:nvPr>
            <p:extLst>
              <p:ext uri="{D42A27DB-BD31-4B8C-83A1-F6EECF244321}">
                <p14:modId xmlns:p14="http://schemas.microsoft.com/office/powerpoint/2010/main" val="1867665155"/>
              </p:ext>
            </p:extLst>
          </p:nvPr>
        </p:nvGraphicFramePr>
        <p:xfrm>
          <a:off x="4503327" y="1727484"/>
          <a:ext cx="4122328" cy="4564716"/>
        </p:xfrm>
        <a:graphic>
          <a:graphicData uri="http://schemas.openxmlformats.org/drawingml/2006/table">
            <a:tbl>
              <a:tblPr firstRow="1" bandRow="1">
                <a:tableStyleId>{5C22544A-7EE6-4342-B048-85BDC9FD1C3A}</a:tableStyleId>
              </a:tblPr>
              <a:tblGrid>
                <a:gridCol w="2933701">
                  <a:extLst>
                    <a:ext uri="{9D8B030D-6E8A-4147-A177-3AD203B41FA5}">
                      <a16:colId xmlns:a16="http://schemas.microsoft.com/office/drawing/2014/main" val="2819179099"/>
                    </a:ext>
                  </a:extLst>
                </a:gridCol>
                <a:gridCol w="1188627">
                  <a:extLst>
                    <a:ext uri="{9D8B030D-6E8A-4147-A177-3AD203B41FA5}">
                      <a16:colId xmlns:a16="http://schemas.microsoft.com/office/drawing/2014/main" val="1825002525"/>
                    </a:ext>
                  </a:extLst>
                </a:gridCol>
              </a:tblGrid>
              <a:tr h="380393">
                <a:tc gridSpan="2">
                  <a:txBody>
                    <a:bodyPr/>
                    <a:lstStyle/>
                    <a:p>
                      <a:r>
                        <a:rPr lang="es-419" sz="1600" b="1" noProof="0" dirty="0">
                          <a:solidFill>
                            <a:schemeClr val="bg2"/>
                          </a:solidFill>
                        </a:rPr>
                        <a:t>MANTENTE UNIDA</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solidFill>
                  </a:tcPr>
                </a:tc>
                <a:tc hMerge="1">
                  <a:txBody>
                    <a:bodyPr/>
                    <a:lstStyle/>
                    <a:p>
                      <a:pPr algn="r"/>
                      <a:endParaRPr lang="en-GB" sz="11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344783791"/>
                  </a:ext>
                </a:extLst>
              </a:tr>
              <a:tr h="380393">
                <a:tc>
                  <a:txBody>
                    <a:bodyPr/>
                    <a:lstStyle/>
                    <a:p>
                      <a:r>
                        <a:rPr lang="es-419" sz="1200" b="1" noProof="0" dirty="0"/>
                        <a:t>Pensando en la Paz</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r>
                        <a:rPr lang="en-GB" sz="1100" b="1" dirty="0"/>
                        <a:t>41 -45</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32811319"/>
                  </a:ext>
                </a:extLst>
              </a:tr>
              <a:tr h="380393">
                <a:tc>
                  <a:txBody>
                    <a:bodyPr/>
                    <a:lstStyle/>
                    <a:p>
                      <a:r>
                        <a:rPr lang="es-419" sz="1200" b="1" noProof="0" dirty="0"/>
                        <a:t>La moneda de la memoria</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r>
                        <a:rPr lang="en-GB" sz="1100" b="1" dirty="0"/>
                        <a:t>46 - 48</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72159536"/>
                  </a:ext>
                </a:extLst>
              </a:tr>
              <a:tr h="380393">
                <a:tc>
                  <a:txBody>
                    <a:bodyPr/>
                    <a:lstStyle/>
                    <a:p>
                      <a:r>
                        <a:rPr lang="es-419" sz="1200" b="1" noProof="0" dirty="0"/>
                        <a:t>Pasa la Paz</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r>
                        <a:rPr lang="en-GB" sz="1100" b="1" dirty="0"/>
                        <a:t>49 - 51</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8158486"/>
                  </a:ext>
                </a:extLst>
              </a:tr>
              <a:tr h="380393">
                <a:tc>
                  <a:txBody>
                    <a:bodyPr/>
                    <a:lstStyle/>
                    <a:p>
                      <a:r>
                        <a:rPr lang="es-419" sz="1200" b="1" noProof="0" dirty="0"/>
                        <a:t>Cosas que puedo cambiar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r>
                        <a:rPr lang="en-GB" sz="1100" b="1" dirty="0"/>
                        <a:t>52 - 55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99155360"/>
                  </a:ext>
                </a:extLst>
              </a:tr>
              <a:tr h="380393">
                <a:tc>
                  <a:txBody>
                    <a:bodyPr/>
                    <a:lstStyle/>
                    <a:p>
                      <a:r>
                        <a:rPr lang="es-419" sz="1200" b="1" noProof="0" dirty="0"/>
                        <a:t>Olas de Paz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r"/>
                      <a:endParaRPr lang="en-GB" sz="11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15351784"/>
                  </a:ext>
                </a:extLst>
              </a:tr>
              <a:tr h="380393">
                <a:tc gridSpan="2">
                  <a:txBody>
                    <a:bodyPr/>
                    <a:lstStyle/>
                    <a:p>
                      <a:r>
                        <a:rPr lang="es-419" sz="1600" b="1" noProof="0" dirty="0">
                          <a:solidFill>
                            <a:schemeClr val="bg2"/>
                          </a:solidFill>
                        </a:rPr>
                        <a:t>ACTIVIDAD DE CIERRE</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50000"/>
                      </a:schemeClr>
                    </a:solidFill>
                  </a:tcPr>
                </a:tc>
                <a:tc hMerge="1">
                  <a:txBody>
                    <a:bodyPr/>
                    <a:lstStyle/>
                    <a:p>
                      <a:pPr algn="r"/>
                      <a:endParaRPr lang="en-GB" sz="14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5"/>
                    </a:solidFill>
                  </a:tcPr>
                </a:tc>
                <a:extLst>
                  <a:ext uri="{0D108BD9-81ED-4DB2-BD59-A6C34878D82A}">
                    <a16:rowId xmlns:a16="http://schemas.microsoft.com/office/drawing/2014/main" val="1217639019"/>
                  </a:ext>
                </a:extLst>
              </a:tr>
              <a:tr h="380393">
                <a:tc>
                  <a:txBody>
                    <a:bodyPr/>
                    <a:lstStyle/>
                    <a:p>
                      <a:pPr marL="0" marR="0" lvl="0" indent="0" algn="l" rtl="0" eaLnBrk="1" fontAlgn="auto" latinLnBrk="0" hangingPunct="1">
                        <a:lnSpc>
                          <a:spcPct val="100000"/>
                        </a:lnSpc>
                        <a:spcBef>
                          <a:spcPts val="0"/>
                        </a:spcBef>
                        <a:spcAft>
                          <a:spcPts val="0"/>
                        </a:spcAft>
                        <a:buClrTx/>
                        <a:buSzTx/>
                        <a:buFontTx/>
                        <a:buNone/>
                      </a:pPr>
                      <a:r>
                        <a:rPr lang="es-419" sz="1200" b="1" noProof="0" dirty="0"/>
                        <a:t>Nuestra Promesa Global</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a:txBody>
                    <a:bodyPr/>
                    <a:lstStyle/>
                    <a:p>
                      <a:pPr algn="r"/>
                      <a:r>
                        <a:rPr lang="en-GB" sz="1100" b="1" dirty="0"/>
                        <a:t>58 - 63</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827344132"/>
                  </a:ext>
                </a:extLst>
              </a:tr>
              <a:tr h="1521572">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s-419" sz="1200" b="1" noProof="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tc hMerge="1">
                  <a:txBody>
                    <a:bodyPr/>
                    <a:lstStyle/>
                    <a:p>
                      <a:pPr algn="r"/>
                      <a:endParaRPr lang="en-GB" sz="1100" b="1"/>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829234252"/>
                  </a:ext>
                </a:extLst>
              </a:tr>
            </a:tbl>
          </a:graphicData>
        </a:graphic>
      </p:graphicFrame>
      <p:sp>
        <p:nvSpPr>
          <p:cNvPr id="7" name="Title 1">
            <a:extLst>
              <a:ext uri="{FF2B5EF4-FFF2-40B4-BE49-F238E27FC236}">
                <a16:creationId xmlns:a16="http://schemas.microsoft.com/office/drawing/2014/main" id="{FDCD1180-2237-4038-A096-F535FDC718BF}"/>
              </a:ext>
            </a:extLst>
          </p:cNvPr>
          <p:cNvSpPr txBox="1">
            <a:spLocks/>
          </p:cNvSpPr>
          <p:nvPr/>
        </p:nvSpPr>
        <p:spPr>
          <a:xfrm>
            <a:off x="-211548" y="-212393"/>
            <a:ext cx="9634286"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200">
                <a:solidFill>
                  <a:schemeClr val="bg1"/>
                </a:solidFill>
              </a:rPr>
              <a:t>CONTENIDO DE LAS DIAPOSITIVAS</a:t>
            </a:r>
          </a:p>
        </p:txBody>
      </p:sp>
      <p:sp>
        <p:nvSpPr>
          <p:cNvPr id="8" name="Footer Placeholder 6">
            <a:extLst>
              <a:ext uri="{FF2B5EF4-FFF2-40B4-BE49-F238E27FC236}">
                <a16:creationId xmlns:a16="http://schemas.microsoft.com/office/drawing/2014/main" id="{F7B4AF7C-49BB-406B-B389-7DFB2F3D8797}"/>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188388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3A22FEA-7EF5-41B6-8B89-F7495B0C81EE}"/>
              </a:ext>
            </a:extLst>
          </p:cNvPr>
          <p:cNvGrpSpPr/>
          <p:nvPr/>
        </p:nvGrpSpPr>
        <p:grpSpPr>
          <a:xfrm>
            <a:off x="316423" y="781921"/>
            <a:ext cx="8494380" cy="3343878"/>
            <a:chOff x="288973" y="-79530"/>
            <a:chExt cx="6395876" cy="2869446"/>
          </a:xfrm>
        </p:grpSpPr>
        <p:grpSp>
          <p:nvGrpSpPr>
            <p:cNvPr id="5" name="Group 4">
              <a:extLst>
                <a:ext uri="{FF2B5EF4-FFF2-40B4-BE49-F238E27FC236}">
                  <a16:creationId xmlns:a16="http://schemas.microsoft.com/office/drawing/2014/main" id="{CACF1DBD-AB9D-444C-B6C8-197BEDB08772}"/>
                </a:ext>
              </a:extLst>
            </p:cNvPr>
            <p:cNvGrpSpPr/>
            <p:nvPr/>
          </p:nvGrpSpPr>
          <p:grpSpPr>
            <a:xfrm>
              <a:off x="3847715" y="312790"/>
              <a:ext cx="2837134" cy="2373099"/>
              <a:chOff x="3599852" y="-2997432"/>
              <a:chExt cx="2645028" cy="2835718"/>
            </a:xfrm>
          </p:grpSpPr>
          <p:pic>
            <p:nvPicPr>
              <p:cNvPr id="11" name="Graphic 10">
                <a:extLst>
                  <a:ext uri="{FF2B5EF4-FFF2-40B4-BE49-F238E27FC236}">
                    <a16:creationId xmlns:a16="http://schemas.microsoft.com/office/drawing/2014/main" id="{9DD2113E-DF59-4455-931C-37694992FB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3862" flipH="1">
                <a:off x="3599852" y="-2997432"/>
                <a:ext cx="2645028" cy="2835718"/>
              </a:xfrm>
              <a:prstGeom prst="rect">
                <a:avLst/>
              </a:prstGeom>
            </p:spPr>
          </p:pic>
          <p:sp>
            <p:nvSpPr>
              <p:cNvPr id="20" name="TextBox 19">
                <a:extLst>
                  <a:ext uri="{FF2B5EF4-FFF2-40B4-BE49-F238E27FC236}">
                    <a16:creationId xmlns:a16="http://schemas.microsoft.com/office/drawing/2014/main" id="{7476A2AE-0367-4B8A-94B3-B367B89D81C2}"/>
                  </a:ext>
                </a:extLst>
              </p:cNvPr>
              <p:cNvSpPr txBox="1"/>
              <p:nvPr/>
            </p:nvSpPr>
            <p:spPr>
              <a:xfrm>
                <a:off x="3856753" y="-2598412"/>
                <a:ext cx="2310271" cy="2114488"/>
              </a:xfrm>
              <a:prstGeom prst="rect">
                <a:avLst/>
              </a:prstGeom>
              <a:noFill/>
            </p:spPr>
            <p:txBody>
              <a:bodyPr wrap="square" lIns="91440" tIns="45720" rIns="91440" bIns="45720" anchor="t">
                <a:spAutoFit/>
              </a:bodyPr>
              <a:lstStyle/>
              <a:p>
                <a:r>
                  <a:rPr lang="es-419" sz="1600" b="1"/>
                  <a:t>Prejuicio significa "juzgar antes". </a:t>
                </a:r>
              </a:p>
              <a:p>
                <a:endParaRPr lang="es-419" sz="1600"/>
              </a:p>
              <a:p>
                <a:r>
                  <a:rPr lang="es-419" sz="1600"/>
                  <a:t>Es cuando nos formamos una opinión o un sentimiento negativo sobre una persona o grupo de personas sin comprender el panorama general</a:t>
                </a:r>
              </a:p>
            </p:txBody>
          </p:sp>
        </p:grpSp>
        <p:grpSp>
          <p:nvGrpSpPr>
            <p:cNvPr id="3" name="Group 2">
              <a:extLst>
                <a:ext uri="{FF2B5EF4-FFF2-40B4-BE49-F238E27FC236}">
                  <a16:creationId xmlns:a16="http://schemas.microsoft.com/office/drawing/2014/main" id="{C247C735-9121-4324-BBC5-D4CE87870522}"/>
                </a:ext>
              </a:extLst>
            </p:cNvPr>
            <p:cNvGrpSpPr/>
            <p:nvPr/>
          </p:nvGrpSpPr>
          <p:grpSpPr>
            <a:xfrm>
              <a:off x="288973" y="-79530"/>
              <a:ext cx="2984297" cy="2869446"/>
              <a:chOff x="-90864" y="-3140927"/>
              <a:chExt cx="3672443" cy="3043697"/>
            </a:xfrm>
          </p:grpSpPr>
          <p:pic>
            <p:nvPicPr>
              <p:cNvPr id="9" name="Graphic 8">
                <a:extLst>
                  <a:ext uri="{FF2B5EF4-FFF2-40B4-BE49-F238E27FC236}">
                    <a16:creationId xmlns:a16="http://schemas.microsoft.com/office/drawing/2014/main" id="{7CCC365F-ABF6-4F59-B45E-3C678100DF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64" y="-3140927"/>
                <a:ext cx="3672443" cy="3043697"/>
              </a:xfrm>
              <a:prstGeom prst="rect">
                <a:avLst/>
              </a:prstGeom>
            </p:spPr>
          </p:pic>
          <p:sp>
            <p:nvSpPr>
              <p:cNvPr id="16" name="TextBox 15">
                <a:extLst>
                  <a:ext uri="{FF2B5EF4-FFF2-40B4-BE49-F238E27FC236}">
                    <a16:creationId xmlns:a16="http://schemas.microsoft.com/office/drawing/2014/main" id="{5FA0A7B9-7FF9-4C7D-A03A-11D5C2E6AC52}"/>
                  </a:ext>
                </a:extLst>
              </p:cNvPr>
              <p:cNvSpPr txBox="1"/>
              <p:nvPr/>
            </p:nvSpPr>
            <p:spPr>
              <a:xfrm rot="20534440">
                <a:off x="246371" y="-2541721"/>
                <a:ext cx="3041666" cy="1876987"/>
              </a:xfrm>
              <a:prstGeom prst="rect">
                <a:avLst/>
              </a:prstGeom>
              <a:noFill/>
            </p:spPr>
            <p:txBody>
              <a:bodyPr wrap="square" lIns="91440" tIns="45720" rIns="91440" bIns="45720" anchor="t">
                <a:spAutoFit/>
              </a:bodyPr>
              <a:lstStyle/>
              <a:p>
                <a:r>
                  <a:rPr lang="es-419" sz="1600" b="1"/>
                  <a:t>Un Estereotipo </a:t>
                </a:r>
                <a:r>
                  <a:rPr lang="es-419" sz="1600"/>
                  <a:t>es una categoría, o grupo, en el que colocamos a las personas.</a:t>
                </a:r>
              </a:p>
              <a:p>
                <a:endParaRPr lang="es-419" sz="1600"/>
              </a:p>
              <a:p>
                <a:r>
                  <a:rPr lang="es-419" sz="1600"/>
                  <a:t>Es cuando pensamos que la gente actuará, hablará o pensará de determinada manera por como nació y de donde es</a:t>
                </a:r>
              </a:p>
            </p:txBody>
          </p:sp>
        </p:grpSp>
      </p:grpSp>
      <p:pic>
        <p:nvPicPr>
          <p:cNvPr id="6" name="Picture 5">
            <a:extLst>
              <a:ext uri="{FF2B5EF4-FFF2-40B4-BE49-F238E27FC236}">
                <a16:creationId xmlns:a16="http://schemas.microsoft.com/office/drawing/2014/main" id="{89F7DCCD-7DE9-4EC8-B53E-C263DAC69863}"/>
              </a:ext>
            </a:extLst>
          </p:cNvPr>
          <p:cNvPicPr>
            <a:picLocks noChangeAspect="1"/>
          </p:cNvPicPr>
          <p:nvPr/>
        </p:nvPicPr>
        <p:blipFill rotWithShape="1">
          <a:blip r:embed="rId5">
            <a:extLst>
              <a:ext uri="{28A0092B-C50C-407E-A947-70E740481C1C}">
                <a14:useLocalDpi xmlns:a14="http://schemas.microsoft.com/office/drawing/2010/main" val="0"/>
              </a:ext>
            </a:extLst>
          </a:blip>
          <a:srcRect b="12577"/>
          <a:stretch/>
        </p:blipFill>
        <p:spPr>
          <a:xfrm>
            <a:off x="3554725" y="2621840"/>
            <a:ext cx="2034549" cy="3771698"/>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62A4B777-9697-4C09-8291-0F350E518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6981" y="329531"/>
            <a:ext cx="1175807" cy="378218"/>
          </a:xfrm>
          <a:prstGeom prst="rect">
            <a:avLst/>
          </a:prstGeom>
        </p:spPr>
      </p:pic>
      <p:sp>
        <p:nvSpPr>
          <p:cNvPr id="13" name="Footer Placeholder 6">
            <a:extLst>
              <a:ext uri="{FF2B5EF4-FFF2-40B4-BE49-F238E27FC236}">
                <a16:creationId xmlns:a16="http://schemas.microsoft.com/office/drawing/2014/main" id="{30D1CF06-A55E-42D5-BB55-488C614A5115}"/>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5" name="Picture 14">
            <a:extLst>
              <a:ext uri="{FF2B5EF4-FFF2-40B4-BE49-F238E27FC236}">
                <a16:creationId xmlns:a16="http://schemas.microsoft.com/office/drawing/2014/main" id="{659DEBF1-562B-439B-B42E-DF2241F78CE2}"/>
              </a:ext>
            </a:extLst>
          </p:cNvPr>
          <p:cNvPicPr>
            <a:picLocks noChangeAspect="1"/>
          </p:cNvPicPr>
          <p:nvPr/>
        </p:nvPicPr>
        <p:blipFill>
          <a:blip r:embed="rId7"/>
          <a:stretch>
            <a:fillRect/>
          </a:stretch>
        </p:blipFill>
        <p:spPr>
          <a:xfrm>
            <a:off x="4758765" y="269040"/>
            <a:ext cx="4359018" cy="615749"/>
          </a:xfrm>
          <a:prstGeom prst="rect">
            <a:avLst/>
          </a:prstGeom>
        </p:spPr>
      </p:pic>
    </p:spTree>
    <p:extLst>
      <p:ext uri="{BB962C8B-B14F-4D97-AF65-F5344CB8AC3E}">
        <p14:creationId xmlns:p14="http://schemas.microsoft.com/office/powerpoint/2010/main" val="301415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9FFC54-BB66-4BD8-8EC2-09CF50DB0BED}"/>
              </a:ext>
            </a:extLst>
          </p:cNvPr>
          <p:cNvPicPr>
            <a:picLocks noChangeAspect="1"/>
          </p:cNvPicPr>
          <p:nvPr/>
        </p:nvPicPr>
        <p:blipFill>
          <a:blip r:embed="rId3"/>
          <a:stretch>
            <a:fillRect/>
          </a:stretch>
        </p:blipFill>
        <p:spPr>
          <a:xfrm>
            <a:off x="4607765" y="57857"/>
            <a:ext cx="3627434" cy="731583"/>
          </a:xfrm>
          <a:prstGeom prst="rect">
            <a:avLst/>
          </a:prstGeom>
        </p:spPr>
      </p:pic>
      <p:pic>
        <p:nvPicPr>
          <p:cNvPr id="10" name="Picture 9">
            <a:extLst>
              <a:ext uri="{FF2B5EF4-FFF2-40B4-BE49-F238E27FC236}">
                <a16:creationId xmlns:a16="http://schemas.microsoft.com/office/drawing/2014/main" id="{5D9CAD29-A706-4958-ACFF-0DF476BED202}"/>
              </a:ext>
            </a:extLst>
          </p:cNvPr>
          <p:cNvPicPr>
            <a:picLocks noChangeAspect="1"/>
          </p:cNvPicPr>
          <p:nvPr/>
        </p:nvPicPr>
        <p:blipFill>
          <a:blip r:embed="rId4"/>
          <a:stretch>
            <a:fillRect/>
          </a:stretch>
        </p:blipFill>
        <p:spPr>
          <a:xfrm>
            <a:off x="508177" y="2298307"/>
            <a:ext cx="5029636" cy="920576"/>
          </a:xfrm>
          <a:prstGeom prst="rect">
            <a:avLst/>
          </a:prstGeom>
        </p:spPr>
      </p:pic>
      <p:grpSp>
        <p:nvGrpSpPr>
          <p:cNvPr id="8" name="Group 7">
            <a:extLst>
              <a:ext uri="{FF2B5EF4-FFF2-40B4-BE49-F238E27FC236}">
                <a16:creationId xmlns:a16="http://schemas.microsoft.com/office/drawing/2014/main" id="{7CFF05F6-2990-4B5F-8EF9-929A4CA9C060}"/>
              </a:ext>
            </a:extLst>
          </p:cNvPr>
          <p:cNvGrpSpPr/>
          <p:nvPr/>
        </p:nvGrpSpPr>
        <p:grpSpPr>
          <a:xfrm>
            <a:off x="597078" y="2713482"/>
            <a:ext cx="2500927" cy="4144518"/>
            <a:chOff x="528023" y="2305050"/>
            <a:chExt cx="2500927" cy="4144518"/>
          </a:xfrm>
        </p:grpSpPr>
        <p:cxnSp>
          <p:nvCxnSpPr>
            <p:cNvPr id="12" name="Straight Connector 11">
              <a:extLst>
                <a:ext uri="{FF2B5EF4-FFF2-40B4-BE49-F238E27FC236}">
                  <a16:creationId xmlns:a16="http://schemas.microsoft.com/office/drawing/2014/main" id="{54F52E7E-650A-49C3-9185-6843207ED79C}"/>
                </a:ext>
              </a:extLst>
            </p:cNvPr>
            <p:cNvCxnSpPr>
              <a:cxnSpLocks/>
            </p:cNvCxnSpPr>
            <p:nvPr/>
          </p:nvCxnSpPr>
          <p:spPr>
            <a:xfrm>
              <a:off x="3028950" y="2305050"/>
              <a:ext cx="0" cy="4144518"/>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519B4AEC-8284-4771-A8D0-9C619F994985}"/>
                </a:ext>
              </a:extLst>
            </p:cNvPr>
            <p:cNvSpPr txBox="1"/>
            <p:nvPr/>
          </p:nvSpPr>
          <p:spPr>
            <a:xfrm>
              <a:off x="528023" y="2793841"/>
              <a:ext cx="2030052" cy="323165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sz="1400"/>
                <a:t>Lee la definición de Paz y de construcción de Paz en la siguiente diapositiva</a:t>
              </a:r>
              <a:endParaRPr lang="es-419"/>
            </a:p>
            <a:p>
              <a:pPr marL="285750" indent="-285750">
                <a:buFont typeface="Arial" panose="020B0604020202020204" pitchFamily="34" charset="0"/>
                <a:buChar char="•"/>
              </a:pPr>
              <a:r>
                <a:rPr lang="es-419" sz="1400" b="1"/>
                <a:t>Organiza a las participantes en grupos de dos o tres, </a:t>
              </a:r>
              <a:r>
                <a:rPr lang="es-419" sz="1400"/>
                <a:t>idealmente personas con las que no suelen hablar. </a:t>
              </a:r>
              <a:endParaRPr lang="es-419"/>
            </a:p>
            <a:p>
              <a:endParaRPr lang="es-419" sz="1400"/>
            </a:p>
            <a:p>
              <a:r>
                <a:rPr lang="es-419" sz="1100"/>
                <a:t>(Esto grupos serán utilizados más adelante en la actividad)</a:t>
              </a:r>
            </a:p>
          </p:txBody>
        </p:sp>
      </p:grpSp>
      <p:sp>
        <p:nvSpPr>
          <p:cNvPr id="26" name="TextBox 25">
            <a:extLst>
              <a:ext uri="{FF2B5EF4-FFF2-40B4-BE49-F238E27FC236}">
                <a16:creationId xmlns:a16="http://schemas.microsoft.com/office/drawing/2014/main" id="{4704214E-30A9-42BA-B647-C850ACC0554D}"/>
              </a:ext>
            </a:extLst>
          </p:cNvPr>
          <p:cNvSpPr txBox="1"/>
          <p:nvPr/>
        </p:nvSpPr>
        <p:spPr>
          <a:xfrm>
            <a:off x="3471823" y="3551395"/>
            <a:ext cx="2114548" cy="5232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t>Un </a:t>
            </a:r>
            <a:r>
              <a:rPr lang="en-GB" sz="1400" err="1"/>
              <a:t>lápiz</a:t>
            </a:r>
            <a:r>
              <a:rPr lang="en-GB" sz="1400"/>
              <a:t> o </a:t>
            </a:r>
            <a:r>
              <a:rPr lang="en-GB" sz="1400" err="1"/>
              <a:t>bolígrafo</a:t>
            </a:r>
          </a:p>
          <a:p>
            <a:pPr marL="285750" indent="-285750">
              <a:buFont typeface="Arial" panose="020B0604020202020204" pitchFamily="34" charset="0"/>
              <a:buChar char="•"/>
            </a:pPr>
            <a:r>
              <a:rPr lang="en-GB" sz="1400"/>
              <a:t>Papel</a:t>
            </a:r>
          </a:p>
        </p:txBody>
      </p:sp>
      <p:sp>
        <p:nvSpPr>
          <p:cNvPr id="33" name="Footer Placeholder 6">
            <a:extLst>
              <a:ext uri="{FF2B5EF4-FFF2-40B4-BE49-F238E27FC236}">
                <a16:creationId xmlns:a16="http://schemas.microsoft.com/office/drawing/2014/main" id="{C9322F89-11D9-4932-A463-8E53F8212D2B}"/>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grpSp>
        <p:nvGrpSpPr>
          <p:cNvPr id="41" name="Group 40">
            <a:extLst>
              <a:ext uri="{FF2B5EF4-FFF2-40B4-BE49-F238E27FC236}">
                <a16:creationId xmlns:a16="http://schemas.microsoft.com/office/drawing/2014/main" id="{A6489267-7AB6-4935-BD98-DA2E6A289A37}"/>
              </a:ext>
            </a:extLst>
          </p:cNvPr>
          <p:cNvGrpSpPr/>
          <p:nvPr/>
        </p:nvGrpSpPr>
        <p:grpSpPr>
          <a:xfrm>
            <a:off x="4529097" y="1445551"/>
            <a:ext cx="4540075" cy="532695"/>
            <a:chOff x="4529097" y="1445551"/>
            <a:chExt cx="4540075" cy="532695"/>
          </a:xfrm>
        </p:grpSpPr>
        <p:grpSp>
          <p:nvGrpSpPr>
            <p:cNvPr id="42" name="Group 41">
              <a:extLst>
                <a:ext uri="{FF2B5EF4-FFF2-40B4-BE49-F238E27FC236}">
                  <a16:creationId xmlns:a16="http://schemas.microsoft.com/office/drawing/2014/main" id="{CCD45BA9-5962-4F77-B443-A2D167F68AF7}"/>
                </a:ext>
              </a:extLst>
            </p:cNvPr>
            <p:cNvGrpSpPr/>
            <p:nvPr/>
          </p:nvGrpSpPr>
          <p:grpSpPr>
            <a:xfrm>
              <a:off x="4572000" y="1507776"/>
              <a:ext cx="4189093" cy="415498"/>
              <a:chOff x="4572000" y="1507776"/>
              <a:chExt cx="4189093" cy="415498"/>
            </a:xfrm>
          </p:grpSpPr>
          <p:sp>
            <p:nvSpPr>
              <p:cNvPr id="44" name="TextBox 43">
                <a:extLst>
                  <a:ext uri="{FF2B5EF4-FFF2-40B4-BE49-F238E27FC236}">
                    <a16:creationId xmlns:a16="http://schemas.microsoft.com/office/drawing/2014/main" id="{BEAF28F9-87E3-4BCE-90D0-6DFA31777583}"/>
                  </a:ext>
                </a:extLst>
              </p:cNvPr>
              <p:cNvSpPr txBox="1"/>
              <p:nvPr/>
            </p:nvSpPr>
            <p:spPr>
              <a:xfrm>
                <a:off x="4572000" y="1507776"/>
                <a:ext cx="2731339" cy="415498"/>
              </a:xfrm>
              <a:prstGeom prst="rect">
                <a:avLst/>
              </a:prstGeom>
              <a:noFill/>
            </p:spPr>
            <p:txBody>
              <a:bodyPr wrap="square">
                <a:spAutoFit/>
              </a:bodyPr>
              <a:lstStyle/>
              <a:p>
                <a:r>
                  <a:rPr lang="es-ES" sz="1050"/>
                  <a:t>Esta idea de actividad fue proporcionada por la Fundación </a:t>
                </a:r>
                <a:r>
                  <a:rPr lang="es-ES" sz="1050" err="1"/>
                  <a:t>Peacejam</a:t>
                </a:r>
                <a:endParaRPr lang="es-ES" sz="1050"/>
              </a:p>
            </p:txBody>
          </p:sp>
          <p:pic>
            <p:nvPicPr>
              <p:cNvPr id="45" name="Picture 44" descr="A picture containing logo&#10;&#10;Description automatically generated">
                <a:extLst>
                  <a:ext uri="{FF2B5EF4-FFF2-40B4-BE49-F238E27FC236}">
                    <a16:creationId xmlns:a16="http://schemas.microsoft.com/office/drawing/2014/main" id="{C5B746C1-D181-452A-B72F-CC8C1A0D4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1418" y="1538313"/>
                <a:ext cx="1149675" cy="369812"/>
              </a:xfrm>
              <a:prstGeom prst="rect">
                <a:avLst/>
              </a:prstGeom>
            </p:spPr>
          </p:pic>
        </p:grpSp>
        <p:sp>
          <p:nvSpPr>
            <p:cNvPr id="43" name="Rectangle: Rounded Corners 42">
              <a:extLst>
                <a:ext uri="{FF2B5EF4-FFF2-40B4-BE49-F238E27FC236}">
                  <a16:creationId xmlns:a16="http://schemas.microsoft.com/office/drawing/2014/main" id="{DFF6889A-7D5E-46B8-B49F-209A6155E193}"/>
                </a:ext>
              </a:extLst>
            </p:cNvPr>
            <p:cNvSpPr/>
            <p:nvPr/>
          </p:nvSpPr>
          <p:spPr>
            <a:xfrm>
              <a:off x="4529097" y="1445551"/>
              <a:ext cx="4540075" cy="53269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pic>
        <p:nvPicPr>
          <p:cNvPr id="2" name="Picture 1">
            <a:extLst>
              <a:ext uri="{FF2B5EF4-FFF2-40B4-BE49-F238E27FC236}">
                <a16:creationId xmlns:a16="http://schemas.microsoft.com/office/drawing/2014/main" id="{B0DDBF37-180F-4012-92B8-D5BBEDDBB428}"/>
              </a:ext>
            </a:extLst>
          </p:cNvPr>
          <p:cNvPicPr>
            <a:picLocks noChangeAspect="1"/>
          </p:cNvPicPr>
          <p:nvPr/>
        </p:nvPicPr>
        <p:blipFill>
          <a:blip r:embed="rId6"/>
          <a:stretch>
            <a:fillRect/>
          </a:stretch>
        </p:blipFill>
        <p:spPr>
          <a:xfrm>
            <a:off x="636259" y="449951"/>
            <a:ext cx="3584759" cy="1469263"/>
          </a:xfrm>
          <a:prstGeom prst="rect">
            <a:avLst/>
          </a:prstGeom>
        </p:spPr>
      </p:pic>
    </p:spTree>
    <p:extLst>
      <p:ext uri="{BB962C8B-B14F-4D97-AF65-F5344CB8AC3E}">
        <p14:creationId xmlns:p14="http://schemas.microsoft.com/office/powerpoint/2010/main" val="279645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4227F9-2EA7-487A-92A6-4088C6E5D65D}"/>
              </a:ext>
            </a:extLst>
          </p:cNvPr>
          <p:cNvPicPr>
            <a:picLocks noChangeAspect="1"/>
          </p:cNvPicPr>
          <p:nvPr/>
        </p:nvPicPr>
        <p:blipFill>
          <a:blip r:embed="rId3"/>
          <a:stretch>
            <a:fillRect/>
          </a:stretch>
        </p:blipFill>
        <p:spPr>
          <a:xfrm>
            <a:off x="4752196" y="203431"/>
            <a:ext cx="4359018" cy="621846"/>
          </a:xfrm>
          <a:prstGeom prst="rect">
            <a:avLst/>
          </a:prstGeom>
        </p:spPr>
      </p:pic>
      <p:pic>
        <p:nvPicPr>
          <p:cNvPr id="8" name="Picture 7" descr="A picture containing shirt&#10;&#10;Description automatically generated">
            <a:extLst>
              <a:ext uri="{FF2B5EF4-FFF2-40B4-BE49-F238E27FC236}">
                <a16:creationId xmlns:a16="http://schemas.microsoft.com/office/drawing/2014/main" id="{212F7A15-63E3-4EBD-9DCB-AA5DB544D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6371" y="2543711"/>
            <a:ext cx="2034550" cy="4314289"/>
          </a:xfrm>
          <a:prstGeom prst="rect">
            <a:avLst/>
          </a:prstGeom>
        </p:spPr>
      </p:pic>
      <p:grpSp>
        <p:nvGrpSpPr>
          <p:cNvPr id="5" name="Group 4">
            <a:extLst>
              <a:ext uri="{FF2B5EF4-FFF2-40B4-BE49-F238E27FC236}">
                <a16:creationId xmlns:a16="http://schemas.microsoft.com/office/drawing/2014/main" id="{D149A120-1095-48E6-BAFA-E4F30EB47081}"/>
              </a:ext>
            </a:extLst>
          </p:cNvPr>
          <p:cNvGrpSpPr/>
          <p:nvPr/>
        </p:nvGrpSpPr>
        <p:grpSpPr>
          <a:xfrm>
            <a:off x="531263" y="1014493"/>
            <a:ext cx="3468925" cy="4322439"/>
            <a:chOff x="610745" y="1042195"/>
            <a:chExt cx="3468925" cy="4322439"/>
          </a:xfrm>
        </p:grpSpPr>
        <p:pic>
          <p:nvPicPr>
            <p:cNvPr id="3" name="Picture 2">
              <a:extLst>
                <a:ext uri="{FF2B5EF4-FFF2-40B4-BE49-F238E27FC236}">
                  <a16:creationId xmlns:a16="http://schemas.microsoft.com/office/drawing/2014/main" id="{0805B602-4DC3-43DF-9405-84A949FE1A40}"/>
                </a:ext>
              </a:extLst>
            </p:cNvPr>
            <p:cNvPicPr>
              <a:picLocks noChangeAspect="1"/>
            </p:cNvPicPr>
            <p:nvPr/>
          </p:nvPicPr>
          <p:blipFill>
            <a:blip r:embed="rId5"/>
            <a:stretch>
              <a:fillRect/>
            </a:stretch>
          </p:blipFill>
          <p:spPr>
            <a:xfrm>
              <a:off x="610745" y="1042195"/>
              <a:ext cx="3468925" cy="4322439"/>
            </a:xfrm>
            <a:prstGeom prst="rect">
              <a:avLst/>
            </a:prstGeom>
          </p:spPr>
        </p:pic>
        <p:sp>
          <p:nvSpPr>
            <p:cNvPr id="28" name="TextBox 27">
              <a:extLst>
                <a:ext uri="{FF2B5EF4-FFF2-40B4-BE49-F238E27FC236}">
                  <a16:creationId xmlns:a16="http://schemas.microsoft.com/office/drawing/2014/main" id="{A6446A42-809A-451F-A26B-8DCD85FD0F22}"/>
                </a:ext>
              </a:extLst>
            </p:cNvPr>
            <p:cNvSpPr txBox="1"/>
            <p:nvPr/>
          </p:nvSpPr>
          <p:spPr>
            <a:xfrm>
              <a:off x="732698" y="1305665"/>
              <a:ext cx="2674137" cy="3900491"/>
            </a:xfrm>
            <a:prstGeom prst="rect">
              <a:avLst/>
            </a:prstGeom>
            <a:noFill/>
          </p:spPr>
          <p:txBody>
            <a:bodyPr wrap="square" lIns="91440" tIns="45720" rIns="91440" bIns="45720" anchor="t">
              <a:spAutoFit/>
            </a:bodyPr>
            <a:lstStyle/>
            <a:p>
              <a:pPr>
                <a:lnSpc>
                  <a:spcPct val="107000"/>
                </a:lnSpc>
                <a:spcAft>
                  <a:spcPts val="800"/>
                </a:spcAft>
              </a:pPr>
              <a:r>
                <a:rPr lang="es-419" sz="2400" b="1">
                  <a:ea typeface="Times New Roman" panose="02020603050405020304" pitchFamily="18" charset="0"/>
                  <a:cs typeface="Times New Roman"/>
                </a:rPr>
                <a:t>La Paz es...</a:t>
              </a:r>
              <a:endParaRPr lang="es-419" sz="2400" b="1">
                <a:effectLst/>
                <a:ea typeface="DengXian" panose="02010600030101010101" pitchFamily="2" charset="-122"/>
                <a:cs typeface="Times New Roman"/>
              </a:endParaRPr>
            </a:p>
            <a:p>
              <a:pPr>
                <a:lnSpc>
                  <a:spcPct val="107000"/>
                </a:lnSpc>
                <a:spcAft>
                  <a:spcPts val="800"/>
                </a:spcAft>
              </a:pPr>
              <a:r>
                <a:rPr lang="es-419" sz="1400">
                  <a:effectLst/>
                  <a:ea typeface="Times New Roman" panose="02020603050405020304" pitchFamily="18" charset="0"/>
                  <a:cs typeface="Times New Roman"/>
                </a:rPr>
                <a:t>… </a:t>
              </a:r>
              <a:r>
                <a:rPr lang="es-419" sz="1400">
                  <a:ea typeface="Times New Roman" panose="02020603050405020304" pitchFamily="18" charset="0"/>
                  <a:cs typeface="Times New Roman"/>
                </a:rPr>
                <a:t>no solo la ausencia de guerra significa dignidad, seguridad y bienestar para todas y todos.</a:t>
              </a:r>
              <a:endParaRPr lang="es-419" sz="1400">
                <a:ea typeface="DengXian" panose="02010600030101010101" pitchFamily="2" charset="-122"/>
                <a:cs typeface="Times New Roman"/>
              </a:endParaRPr>
            </a:p>
            <a:p>
              <a:pPr>
                <a:lnSpc>
                  <a:spcPct val="107000"/>
                </a:lnSpc>
                <a:spcAft>
                  <a:spcPts val="800"/>
                </a:spcAft>
              </a:pPr>
              <a:r>
                <a:rPr lang="es-419" sz="1400">
                  <a:ea typeface="Times New Roman" panose="02020603050405020304" pitchFamily="18" charset="0"/>
                  <a:cs typeface="Times New Roman"/>
                </a:rPr>
                <a:t>La forma en que se define la paz es diferente para cada persona y puede variar, desde ser felices en nosotras mismas y ver las caras sonrientes de nuestros seres queridos, hasta la resolución de conflictos dentro de una comunidad y poner fin a la violencia y las prácticas nocivas en todo el mundo.</a:t>
              </a:r>
            </a:p>
          </p:txBody>
        </p:sp>
      </p:grpSp>
      <p:grpSp>
        <p:nvGrpSpPr>
          <p:cNvPr id="7" name="Group 6">
            <a:extLst>
              <a:ext uri="{FF2B5EF4-FFF2-40B4-BE49-F238E27FC236}">
                <a16:creationId xmlns:a16="http://schemas.microsoft.com/office/drawing/2014/main" id="{2BFDB8B2-A9DD-40D2-991C-CE9DCF275DBA}"/>
              </a:ext>
            </a:extLst>
          </p:cNvPr>
          <p:cNvGrpSpPr/>
          <p:nvPr/>
        </p:nvGrpSpPr>
        <p:grpSpPr>
          <a:xfrm>
            <a:off x="4770070" y="1410968"/>
            <a:ext cx="3720713" cy="4493864"/>
            <a:chOff x="4790947" y="1393840"/>
            <a:chExt cx="3701538" cy="4300728"/>
          </a:xfrm>
        </p:grpSpPr>
        <p:pic>
          <p:nvPicPr>
            <p:cNvPr id="6" name="Picture 5">
              <a:extLst>
                <a:ext uri="{FF2B5EF4-FFF2-40B4-BE49-F238E27FC236}">
                  <a16:creationId xmlns:a16="http://schemas.microsoft.com/office/drawing/2014/main" id="{F2D2AD88-BF48-4A67-B1E1-B766A7BA551E}"/>
                </a:ext>
              </a:extLst>
            </p:cNvPr>
            <p:cNvPicPr>
              <a:picLocks noChangeAspect="1"/>
            </p:cNvPicPr>
            <p:nvPr/>
          </p:nvPicPr>
          <p:blipFill>
            <a:blip r:embed="rId6"/>
            <a:stretch>
              <a:fillRect/>
            </a:stretch>
          </p:blipFill>
          <p:spPr>
            <a:xfrm>
              <a:off x="4790947" y="1393840"/>
              <a:ext cx="3701538" cy="4300728"/>
            </a:xfrm>
            <a:prstGeom prst="rect">
              <a:avLst/>
            </a:prstGeom>
          </p:spPr>
        </p:pic>
        <p:sp>
          <p:nvSpPr>
            <p:cNvPr id="26" name="TextBox 25">
              <a:extLst>
                <a:ext uri="{FF2B5EF4-FFF2-40B4-BE49-F238E27FC236}">
                  <a16:creationId xmlns:a16="http://schemas.microsoft.com/office/drawing/2014/main" id="{3A046069-925D-4390-A1D6-D6C821120A23}"/>
                </a:ext>
              </a:extLst>
            </p:cNvPr>
            <p:cNvSpPr txBox="1"/>
            <p:nvPr/>
          </p:nvSpPr>
          <p:spPr>
            <a:xfrm>
              <a:off x="5246218" y="1504497"/>
              <a:ext cx="3137588" cy="3890441"/>
            </a:xfrm>
            <a:prstGeom prst="rect">
              <a:avLst/>
            </a:prstGeom>
            <a:noFill/>
          </p:spPr>
          <p:txBody>
            <a:bodyPr wrap="square" lIns="91440" tIns="45720" rIns="91440" bIns="45720" anchor="t">
              <a:spAutoFit/>
            </a:bodyPr>
            <a:lstStyle/>
            <a:p>
              <a:pPr>
                <a:lnSpc>
                  <a:spcPct val="107000"/>
                </a:lnSpc>
                <a:spcAft>
                  <a:spcPts val="800"/>
                </a:spcAft>
              </a:pPr>
              <a:r>
                <a:rPr lang="es-419" sz="2400" b="1">
                  <a:latin typeface="Lato"/>
                  <a:ea typeface="Times New Roman" panose="02020603050405020304" pitchFamily="18" charset="0"/>
                  <a:cs typeface="Times New Roman"/>
                </a:rPr>
                <a:t>La Construcción de Paz es...</a:t>
              </a:r>
              <a:endParaRPr lang="es-419" sz="1600">
                <a:latin typeface="Lato" panose="020F050202020403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419" sz="1400">
                  <a:latin typeface="Lato"/>
                  <a:ea typeface="Times New Roman" panose="02020603050405020304" pitchFamily="18" charset="0"/>
                  <a:cs typeface="Times New Roman"/>
                </a:rPr>
                <a:t>… consiste en abordar las razones por las que las personas luchan y apoyar a las personas para que manejen sus diferencias y conflictos de una manera no violenta.</a:t>
              </a:r>
            </a:p>
            <a:p>
              <a:pPr>
                <a:lnSpc>
                  <a:spcPct val="107000"/>
                </a:lnSpc>
                <a:spcAft>
                  <a:spcPts val="800"/>
                </a:spcAft>
              </a:pPr>
              <a:r>
                <a:rPr lang="es-419" sz="1400">
                  <a:latin typeface="Lato"/>
                  <a:ea typeface="DengXian"/>
                  <a:cs typeface="Times New Roman"/>
                </a:rPr>
                <a:t>Es muy importante desarrollar relaciones positivas, personales y grupales entre diferentes razas, creencias, culturas y clases. Comprender por qué las personas son diferentes y por qué esto es valioso e importante nos ayuda a todas y todos a vivir en armonía</a:t>
              </a:r>
              <a:endParaRPr lang="es-419" sz="1400">
                <a:latin typeface="Lato"/>
                <a:ea typeface="DengXian" panose="02010600030101010101" pitchFamily="2" charset="-122"/>
                <a:cs typeface="Times New Roman"/>
              </a:endParaRPr>
            </a:p>
          </p:txBody>
        </p:sp>
      </p:grpSp>
      <p:sp>
        <p:nvSpPr>
          <p:cNvPr id="13" name="Footer Placeholder 6">
            <a:extLst>
              <a:ext uri="{FF2B5EF4-FFF2-40B4-BE49-F238E27FC236}">
                <a16:creationId xmlns:a16="http://schemas.microsoft.com/office/drawing/2014/main" id="{B76258E2-8FE8-4111-B146-2C31BF12CDE3}"/>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0289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1B51BB7-15D0-43AE-A346-45175C39E87B}"/>
              </a:ext>
            </a:extLst>
          </p:cNvPr>
          <p:cNvPicPr>
            <a:picLocks noChangeAspect="1"/>
          </p:cNvPicPr>
          <p:nvPr/>
        </p:nvPicPr>
        <p:blipFill>
          <a:blip r:embed="rId3"/>
          <a:stretch>
            <a:fillRect/>
          </a:stretch>
        </p:blipFill>
        <p:spPr>
          <a:xfrm>
            <a:off x="4752196" y="203431"/>
            <a:ext cx="4359018" cy="621846"/>
          </a:xfrm>
          <a:prstGeom prst="rect">
            <a:avLst/>
          </a:prstGeom>
        </p:spPr>
      </p:pic>
      <p:grpSp>
        <p:nvGrpSpPr>
          <p:cNvPr id="14" name="Group 13">
            <a:extLst>
              <a:ext uri="{FF2B5EF4-FFF2-40B4-BE49-F238E27FC236}">
                <a16:creationId xmlns:a16="http://schemas.microsoft.com/office/drawing/2014/main" id="{C3A22FEA-7EF5-41B6-8B89-F7495B0C81EE}"/>
              </a:ext>
            </a:extLst>
          </p:cNvPr>
          <p:cNvGrpSpPr/>
          <p:nvPr/>
        </p:nvGrpSpPr>
        <p:grpSpPr>
          <a:xfrm>
            <a:off x="558846" y="1239107"/>
            <a:ext cx="8251957" cy="3136869"/>
            <a:chOff x="471506" y="312790"/>
            <a:chExt cx="6213343" cy="2691808"/>
          </a:xfrm>
        </p:grpSpPr>
        <p:grpSp>
          <p:nvGrpSpPr>
            <p:cNvPr id="5" name="Group 4">
              <a:extLst>
                <a:ext uri="{FF2B5EF4-FFF2-40B4-BE49-F238E27FC236}">
                  <a16:creationId xmlns:a16="http://schemas.microsoft.com/office/drawing/2014/main" id="{CACF1DBD-AB9D-444C-B6C8-197BEDB08772}"/>
                </a:ext>
              </a:extLst>
            </p:cNvPr>
            <p:cNvGrpSpPr/>
            <p:nvPr/>
          </p:nvGrpSpPr>
          <p:grpSpPr>
            <a:xfrm>
              <a:off x="3847715" y="312790"/>
              <a:ext cx="2837134" cy="2373099"/>
              <a:chOff x="3599852" y="-2997432"/>
              <a:chExt cx="2645028" cy="2835718"/>
            </a:xfrm>
          </p:grpSpPr>
          <p:pic>
            <p:nvPicPr>
              <p:cNvPr id="11" name="Graphic 10">
                <a:extLst>
                  <a:ext uri="{FF2B5EF4-FFF2-40B4-BE49-F238E27FC236}">
                    <a16:creationId xmlns:a16="http://schemas.microsoft.com/office/drawing/2014/main" id="{9DD2113E-DF59-4455-931C-37694992F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3862" flipH="1">
                <a:off x="3599852" y="-2997432"/>
                <a:ext cx="2645028" cy="2835718"/>
              </a:xfrm>
              <a:prstGeom prst="rect">
                <a:avLst/>
              </a:prstGeom>
            </p:spPr>
          </p:pic>
          <p:sp>
            <p:nvSpPr>
              <p:cNvPr id="20" name="TextBox 19">
                <a:extLst>
                  <a:ext uri="{FF2B5EF4-FFF2-40B4-BE49-F238E27FC236}">
                    <a16:creationId xmlns:a16="http://schemas.microsoft.com/office/drawing/2014/main" id="{7476A2AE-0367-4B8A-94B3-B367B89D81C2}"/>
                  </a:ext>
                </a:extLst>
              </p:cNvPr>
              <p:cNvSpPr txBox="1"/>
              <p:nvPr/>
            </p:nvSpPr>
            <p:spPr>
              <a:xfrm>
                <a:off x="3906746" y="-2431930"/>
                <a:ext cx="2012970" cy="1862012"/>
              </a:xfrm>
              <a:prstGeom prst="rect">
                <a:avLst/>
              </a:prstGeom>
              <a:noFill/>
            </p:spPr>
            <p:txBody>
              <a:bodyPr wrap="square" lIns="91440" tIns="45720" rIns="91440" bIns="45720" anchor="t">
                <a:spAutoFit/>
              </a:bodyPr>
              <a:lstStyle/>
              <a:p>
                <a:r>
                  <a:rPr lang="es-419" sz="1600"/>
                  <a:t>Vamos a explorar parte del </a:t>
                </a:r>
                <a:r>
                  <a:rPr lang="es-419" sz="1600" b="1"/>
                  <a:t>potencial único </a:t>
                </a:r>
                <a:r>
                  <a:rPr lang="es-419" sz="1600"/>
                  <a:t>que cada una de nosotras ofrece y cómo podemos utilizar este potencial para crear una comunidad inclusiva dentro y fuera del </a:t>
                </a:r>
                <a:r>
                  <a:rPr lang="es-419" sz="1600" err="1"/>
                  <a:t>Guidismo</a:t>
                </a:r>
                <a:r>
                  <a:rPr lang="es-419" sz="1600"/>
                  <a:t>,</a:t>
                </a:r>
                <a:endParaRPr lang="en-GB" sz="1600"/>
              </a:p>
            </p:txBody>
          </p:sp>
        </p:grpSp>
        <p:grpSp>
          <p:nvGrpSpPr>
            <p:cNvPr id="3" name="Group 2">
              <a:extLst>
                <a:ext uri="{FF2B5EF4-FFF2-40B4-BE49-F238E27FC236}">
                  <a16:creationId xmlns:a16="http://schemas.microsoft.com/office/drawing/2014/main" id="{C247C735-9121-4324-BBC5-D4CE87870522}"/>
                </a:ext>
              </a:extLst>
            </p:cNvPr>
            <p:cNvGrpSpPr/>
            <p:nvPr/>
          </p:nvGrpSpPr>
          <p:grpSpPr>
            <a:xfrm>
              <a:off x="471506" y="448162"/>
              <a:ext cx="2658759" cy="2556436"/>
              <a:chOff x="133759" y="-2581190"/>
              <a:chExt cx="3271839" cy="2711679"/>
            </a:xfrm>
          </p:grpSpPr>
          <p:pic>
            <p:nvPicPr>
              <p:cNvPr id="9" name="Graphic 8">
                <a:extLst>
                  <a:ext uri="{FF2B5EF4-FFF2-40B4-BE49-F238E27FC236}">
                    <a16:creationId xmlns:a16="http://schemas.microsoft.com/office/drawing/2014/main" id="{7CCC365F-ABF6-4F59-B45E-3C678100DF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759" y="-2581190"/>
                <a:ext cx="3271839" cy="2711679"/>
              </a:xfrm>
              <a:prstGeom prst="rect">
                <a:avLst/>
              </a:prstGeom>
            </p:spPr>
          </p:pic>
          <p:sp>
            <p:nvSpPr>
              <p:cNvPr id="16" name="TextBox 15">
                <a:extLst>
                  <a:ext uri="{FF2B5EF4-FFF2-40B4-BE49-F238E27FC236}">
                    <a16:creationId xmlns:a16="http://schemas.microsoft.com/office/drawing/2014/main" id="{5FA0A7B9-7FF9-4C7D-A03A-11D5C2E6AC52}"/>
                  </a:ext>
                </a:extLst>
              </p:cNvPr>
              <p:cNvSpPr txBox="1"/>
              <p:nvPr/>
            </p:nvSpPr>
            <p:spPr>
              <a:xfrm rot="20534440">
                <a:off x="330536" y="-1976249"/>
                <a:ext cx="3041666" cy="1652870"/>
              </a:xfrm>
              <a:prstGeom prst="rect">
                <a:avLst/>
              </a:prstGeom>
              <a:noFill/>
            </p:spPr>
            <p:txBody>
              <a:bodyPr wrap="square" lIns="91440" tIns="45720" rIns="91440" bIns="45720" anchor="t">
                <a:spAutoFit/>
              </a:bodyPr>
              <a:lstStyle/>
              <a:p>
                <a:r>
                  <a:rPr lang="es-419" sz="1600"/>
                  <a:t>Todas tenemos habilidades y perspectivas únicas (formas de ver el mundo). </a:t>
                </a:r>
              </a:p>
              <a:p>
                <a:endParaRPr lang="es-419" sz="1600"/>
              </a:p>
              <a:p>
                <a:r>
                  <a:rPr lang="es-419" sz="1600"/>
                  <a:t>En otras palabras, cada una de nosotras tiene un </a:t>
                </a:r>
                <a:r>
                  <a:rPr lang="es-419" sz="1600" b="1"/>
                  <a:t>potencial único.</a:t>
                </a:r>
                <a:r>
                  <a:rPr lang="en-GB" sz="1600" b="1"/>
                  <a:t> </a:t>
                </a:r>
              </a:p>
            </p:txBody>
          </p:sp>
        </p:grpSp>
      </p:grpSp>
      <p:pic>
        <p:nvPicPr>
          <p:cNvPr id="15" name="Picture 14" descr="A picture containing shirt&#10;&#10;Description automatically generated">
            <a:extLst>
              <a:ext uri="{FF2B5EF4-FFF2-40B4-BE49-F238E27FC236}">
                <a16:creationId xmlns:a16="http://schemas.microsoft.com/office/drawing/2014/main" id="{7B41C3AF-833C-4931-93F9-154CF91B4A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472" b="15162"/>
          <a:stretch/>
        </p:blipFill>
        <p:spPr>
          <a:xfrm>
            <a:off x="3416371" y="3124940"/>
            <a:ext cx="2034550" cy="3078922"/>
          </a:xfrm>
          <a:prstGeom prst="rect">
            <a:avLst/>
          </a:prstGeom>
        </p:spPr>
      </p:pic>
      <p:sp>
        <p:nvSpPr>
          <p:cNvPr id="13" name="Footer Placeholder 6">
            <a:extLst>
              <a:ext uri="{FF2B5EF4-FFF2-40B4-BE49-F238E27FC236}">
                <a16:creationId xmlns:a16="http://schemas.microsoft.com/office/drawing/2014/main" id="{6486BCB3-29DC-4A93-A7EC-D00F0032A57C}"/>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408211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328A5-017C-451A-96D5-79EE99C5BB89}"/>
              </a:ext>
            </a:extLst>
          </p:cNvPr>
          <p:cNvPicPr>
            <a:picLocks noChangeAspect="1"/>
          </p:cNvPicPr>
          <p:nvPr/>
        </p:nvPicPr>
        <p:blipFill>
          <a:blip r:embed="rId3"/>
          <a:stretch>
            <a:fillRect/>
          </a:stretch>
        </p:blipFill>
        <p:spPr>
          <a:xfrm>
            <a:off x="4752196" y="203431"/>
            <a:ext cx="4359018" cy="621846"/>
          </a:xfrm>
          <a:prstGeom prst="rect">
            <a:avLst/>
          </a:prstGeom>
        </p:spPr>
      </p:pic>
      <p:grpSp>
        <p:nvGrpSpPr>
          <p:cNvPr id="15" name="Group 14">
            <a:extLst>
              <a:ext uri="{FF2B5EF4-FFF2-40B4-BE49-F238E27FC236}">
                <a16:creationId xmlns:a16="http://schemas.microsoft.com/office/drawing/2014/main" id="{B37CC424-908B-4D95-BE47-858260852CC5}"/>
              </a:ext>
            </a:extLst>
          </p:cNvPr>
          <p:cNvGrpSpPr/>
          <p:nvPr/>
        </p:nvGrpSpPr>
        <p:grpSpPr>
          <a:xfrm>
            <a:off x="310177" y="743860"/>
            <a:ext cx="8523645" cy="3253380"/>
            <a:chOff x="310177" y="743860"/>
            <a:chExt cx="8523645" cy="3253380"/>
          </a:xfrm>
        </p:grpSpPr>
        <p:sp>
          <p:nvSpPr>
            <p:cNvPr id="13" name="TextBox 12">
              <a:extLst>
                <a:ext uri="{FF2B5EF4-FFF2-40B4-BE49-F238E27FC236}">
                  <a16:creationId xmlns:a16="http://schemas.microsoft.com/office/drawing/2014/main" id="{A378C1CF-DA57-44DF-B5CA-E19CD823E630}"/>
                </a:ext>
              </a:extLst>
            </p:cNvPr>
            <p:cNvSpPr txBox="1"/>
            <p:nvPr/>
          </p:nvSpPr>
          <p:spPr>
            <a:xfrm>
              <a:off x="311771" y="743860"/>
              <a:ext cx="1575460" cy="1021556"/>
            </a:xfrm>
            <a:prstGeom prst="roundRect">
              <a:avLst/>
            </a:prstGeom>
            <a:noFill/>
            <a:ln w="28575">
              <a:solidFill>
                <a:schemeClr val="accent5"/>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grpSp>
          <p:nvGrpSpPr>
            <p:cNvPr id="30" name="Group 29">
              <a:extLst>
                <a:ext uri="{FF2B5EF4-FFF2-40B4-BE49-F238E27FC236}">
                  <a16:creationId xmlns:a16="http://schemas.microsoft.com/office/drawing/2014/main" id="{5C0A2BE2-BD52-4A94-82FA-A71B19BBEDEE}"/>
                </a:ext>
              </a:extLst>
            </p:cNvPr>
            <p:cNvGrpSpPr/>
            <p:nvPr/>
          </p:nvGrpSpPr>
          <p:grpSpPr>
            <a:xfrm>
              <a:off x="310177" y="1156688"/>
              <a:ext cx="8523645" cy="2840552"/>
              <a:chOff x="310177" y="3471263"/>
              <a:chExt cx="8523645" cy="2840552"/>
            </a:xfrm>
          </p:grpSpPr>
          <p:sp>
            <p:nvSpPr>
              <p:cNvPr id="7" name="Rectangle: Rounded Corners 6">
                <a:extLst>
                  <a:ext uri="{FF2B5EF4-FFF2-40B4-BE49-F238E27FC236}">
                    <a16:creationId xmlns:a16="http://schemas.microsoft.com/office/drawing/2014/main" id="{AA8500F3-4614-4C9A-A120-448DBF4CE4C1}"/>
                  </a:ext>
                </a:extLst>
              </p:cNvPr>
              <p:cNvSpPr/>
              <p:nvPr/>
            </p:nvSpPr>
            <p:spPr>
              <a:xfrm>
                <a:off x="310177" y="3471263"/>
                <a:ext cx="8523645" cy="969361"/>
              </a:xfrm>
              <a:prstGeom prst="roundRect">
                <a:avLst>
                  <a:gd name="adj" fmla="val 15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419"/>
                  <a:t>Piensa en </a:t>
                </a:r>
                <a:r>
                  <a:rPr lang="es-419" b="1" u="sng"/>
                  <a:t>tres cosas positivas</a:t>
                </a:r>
                <a:r>
                  <a:rPr lang="es-419"/>
                  <a:t> que la gente diría que contribuyes. Piensa como respondería cada uno de los siguientes grupos esta pregunta sobre ti:</a:t>
                </a:r>
                <a:endParaRPr lang="es-419" sz="1400" i="1"/>
              </a:p>
              <a:p>
                <a:r>
                  <a:rPr lang="es-419" sz="1600" i="1">
                    <a:latin typeface="Van Condensed Pro"/>
                  </a:rPr>
                  <a:t>(</a:t>
                </a:r>
                <a:r>
                  <a:rPr lang="es-419" sz="1600" i="1">
                    <a:latin typeface="+mj-lt"/>
                  </a:rPr>
                  <a:t>al final deberías terminar con tres grupos de respuestas)</a:t>
                </a:r>
                <a:endParaRPr lang="es-419" sz="1400" i="1"/>
              </a:p>
            </p:txBody>
          </p:sp>
          <p:sp>
            <p:nvSpPr>
              <p:cNvPr id="21" name="TextBox 20">
                <a:extLst>
                  <a:ext uri="{FF2B5EF4-FFF2-40B4-BE49-F238E27FC236}">
                    <a16:creationId xmlns:a16="http://schemas.microsoft.com/office/drawing/2014/main" id="{6C7F6EB0-C006-492C-96CE-D190AD0FD8D2}"/>
                  </a:ext>
                </a:extLst>
              </p:cNvPr>
              <p:cNvSpPr txBox="1"/>
              <p:nvPr/>
            </p:nvSpPr>
            <p:spPr>
              <a:xfrm>
                <a:off x="770276" y="4557489"/>
                <a:ext cx="7439864" cy="1754326"/>
              </a:xfrm>
              <a:prstGeom prst="rect">
                <a:avLst/>
              </a:prstGeom>
              <a:noFill/>
            </p:spPr>
            <p:txBody>
              <a:bodyPr wrap="square" lIns="91440" tIns="45720" rIns="91440" bIns="45720" rtlCol="0" anchor="t">
                <a:spAutoFit/>
              </a:bodyPr>
              <a:lstStyle/>
              <a:p>
                <a:r>
                  <a:rPr lang="es-419" b="1"/>
                  <a:t>Siempre podemos contar con (tu nombre) para _______, ________ y ________. </a:t>
                </a:r>
                <a:endParaRPr lang="es-419"/>
              </a:p>
              <a:p>
                <a:pPr marL="285750" indent="-285750">
                  <a:buFont typeface="Arial" panose="020B0604020202020204" pitchFamily="34" charset="0"/>
                  <a:buChar char="•"/>
                </a:pPr>
                <a:r>
                  <a:rPr lang="es-419"/>
                  <a:t>Tus primeras amigas y amigos cuando tenías unos cinco años</a:t>
                </a:r>
              </a:p>
              <a:p>
                <a:pPr marL="285750" indent="-285750">
                  <a:buFont typeface="Arial" panose="020B0604020202020204" pitchFamily="34" charset="0"/>
                  <a:buChar char="•"/>
                </a:pPr>
                <a:r>
                  <a:rPr lang="es-419"/>
                  <a:t>Tus Guías dirigentes</a:t>
                </a:r>
              </a:p>
              <a:p>
                <a:pPr marL="285750" indent="-285750">
                  <a:buFont typeface="Arial" panose="020B0604020202020204" pitchFamily="34" charset="0"/>
                  <a:buChar char="•"/>
                </a:pPr>
                <a:r>
                  <a:rPr lang="es-419"/>
                  <a:t>Tus amigos y compañeras de clase en la escuela o compañeras de equipo en un club deportivo</a:t>
                </a:r>
              </a:p>
            </p:txBody>
          </p:sp>
        </p:grpSp>
      </p:grpSp>
      <p:sp>
        <p:nvSpPr>
          <p:cNvPr id="10" name="Footer Placeholder 6">
            <a:extLst>
              <a:ext uri="{FF2B5EF4-FFF2-40B4-BE49-F238E27FC236}">
                <a16:creationId xmlns:a16="http://schemas.microsoft.com/office/drawing/2014/main" id="{D652C34E-ABB9-43FC-BC43-22789AF2E336}"/>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grpSp>
        <p:nvGrpSpPr>
          <p:cNvPr id="22" name="Group 21">
            <a:extLst>
              <a:ext uri="{FF2B5EF4-FFF2-40B4-BE49-F238E27FC236}">
                <a16:creationId xmlns:a16="http://schemas.microsoft.com/office/drawing/2014/main" id="{D8F35145-A1B6-48F6-9716-6DF4FD7FC594}"/>
              </a:ext>
            </a:extLst>
          </p:cNvPr>
          <p:cNvGrpSpPr/>
          <p:nvPr/>
        </p:nvGrpSpPr>
        <p:grpSpPr>
          <a:xfrm>
            <a:off x="945492" y="3969781"/>
            <a:ext cx="7611001" cy="2337642"/>
            <a:chOff x="945492" y="3792329"/>
            <a:chExt cx="7611001" cy="2337642"/>
          </a:xfrm>
        </p:grpSpPr>
        <p:grpSp>
          <p:nvGrpSpPr>
            <p:cNvPr id="23" name="Group 22">
              <a:extLst>
                <a:ext uri="{FF2B5EF4-FFF2-40B4-BE49-F238E27FC236}">
                  <a16:creationId xmlns:a16="http://schemas.microsoft.com/office/drawing/2014/main" id="{C913E1A4-E1A7-4854-87D5-934F86D535EE}"/>
                </a:ext>
              </a:extLst>
            </p:cNvPr>
            <p:cNvGrpSpPr/>
            <p:nvPr/>
          </p:nvGrpSpPr>
          <p:grpSpPr>
            <a:xfrm>
              <a:off x="945492" y="3792329"/>
              <a:ext cx="7611001" cy="2337642"/>
              <a:chOff x="945492" y="3792329"/>
              <a:chExt cx="7611001" cy="2337642"/>
            </a:xfrm>
          </p:grpSpPr>
          <p:pic>
            <p:nvPicPr>
              <p:cNvPr id="27" name="Picture 26" descr="A picture containing card, brick, table&#10;&#10;Description automatically generated">
                <a:extLst>
                  <a:ext uri="{FF2B5EF4-FFF2-40B4-BE49-F238E27FC236}">
                    <a16:creationId xmlns:a16="http://schemas.microsoft.com/office/drawing/2014/main" id="{DB725A0C-2941-40A7-8ED6-80B35C3D2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2898">
                <a:off x="949201" y="3908268"/>
                <a:ext cx="2217994" cy="2225412"/>
              </a:xfrm>
              <a:prstGeom prst="rect">
                <a:avLst/>
              </a:prstGeom>
            </p:spPr>
          </p:pic>
          <p:pic>
            <p:nvPicPr>
              <p:cNvPr id="28" name="Picture 27" descr="A picture containing card, brick, table&#10;&#10;Description automatically generated">
                <a:extLst>
                  <a:ext uri="{FF2B5EF4-FFF2-40B4-BE49-F238E27FC236}">
                    <a16:creationId xmlns:a16="http://schemas.microsoft.com/office/drawing/2014/main" id="{6C4B0BC3-E31F-4262-A684-8D99070C0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850" y="3792329"/>
                <a:ext cx="2217994" cy="2225412"/>
              </a:xfrm>
              <a:prstGeom prst="rect">
                <a:avLst/>
              </a:prstGeom>
            </p:spPr>
          </p:pic>
          <p:pic>
            <p:nvPicPr>
              <p:cNvPr id="29" name="Picture 28" descr="A picture containing card, brick, table&#10;&#10;Description automatically generated">
                <a:extLst>
                  <a:ext uri="{FF2B5EF4-FFF2-40B4-BE49-F238E27FC236}">
                    <a16:creationId xmlns:a16="http://schemas.microsoft.com/office/drawing/2014/main" id="{B5B2BDDE-D089-460D-8021-3557BE94E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14408">
                <a:off x="6334790" y="3908268"/>
                <a:ext cx="2217994" cy="2225412"/>
              </a:xfrm>
              <a:prstGeom prst="rect">
                <a:avLst/>
              </a:prstGeom>
            </p:spPr>
          </p:pic>
        </p:grpSp>
        <p:sp>
          <p:nvSpPr>
            <p:cNvPr id="24" name="TextBox 3">
              <a:extLst>
                <a:ext uri="{FF2B5EF4-FFF2-40B4-BE49-F238E27FC236}">
                  <a16:creationId xmlns:a16="http://schemas.microsoft.com/office/drawing/2014/main" id="{184EB25C-90FC-4812-BC01-D52A599BD7C4}"/>
                </a:ext>
              </a:extLst>
            </p:cNvPr>
            <p:cNvSpPr txBox="1"/>
            <p:nvPr/>
          </p:nvSpPr>
          <p:spPr>
            <a:xfrm>
              <a:off x="1383236" y="4146806"/>
              <a:ext cx="1483175" cy="122341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050">
                  <a:latin typeface="Ink Free"/>
                </a:rPr>
                <a:t>Tus primeras amigas y amigos cuando tenías unos cinco años…..</a:t>
              </a:r>
            </a:p>
            <a:p>
              <a:endParaRPr lang="es-419" sz="1050">
                <a:latin typeface="Ink Free" panose="03080402000500000000" pitchFamily="66" charset="0"/>
              </a:endParaRPr>
            </a:p>
            <a:p>
              <a:r>
                <a:rPr lang="es-419" sz="1050">
                  <a:latin typeface="Ink Free"/>
                </a:rPr>
                <a:t>1. </a:t>
              </a:r>
            </a:p>
            <a:p>
              <a:r>
                <a:rPr lang="es-419" sz="1050">
                  <a:latin typeface="Ink Free"/>
                </a:rPr>
                <a:t>2. </a:t>
              </a:r>
              <a:endParaRPr lang="es-419" sz="1050">
                <a:latin typeface="Ink Free" panose="03080402000500000000" pitchFamily="66" charset="0"/>
              </a:endParaRPr>
            </a:p>
            <a:p>
              <a:r>
                <a:rPr lang="es-419" sz="1050">
                  <a:latin typeface="Ink Free"/>
                </a:rPr>
                <a:t>3. </a:t>
              </a:r>
              <a:endParaRPr lang="es-419" sz="1050">
                <a:latin typeface="Ink Free" panose="03080402000500000000" pitchFamily="66" charset="0"/>
              </a:endParaRPr>
            </a:p>
          </p:txBody>
        </p:sp>
        <p:sp>
          <p:nvSpPr>
            <p:cNvPr id="25" name="TextBox 4">
              <a:extLst>
                <a:ext uri="{FF2B5EF4-FFF2-40B4-BE49-F238E27FC236}">
                  <a16:creationId xmlns:a16="http://schemas.microsoft.com/office/drawing/2014/main" id="{FA3A5873-F0C0-4D84-9E95-A8F3935D8930}"/>
                </a:ext>
              </a:extLst>
            </p:cNvPr>
            <p:cNvSpPr txBox="1"/>
            <p:nvPr/>
          </p:nvSpPr>
          <p:spPr>
            <a:xfrm rot="21178963">
              <a:off x="3986259" y="4388928"/>
              <a:ext cx="1483175" cy="9002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050">
                  <a:latin typeface="Ink Free"/>
                </a:rPr>
                <a:t>Tus Guías dirigentes …</a:t>
              </a:r>
            </a:p>
            <a:p>
              <a:endParaRPr lang="es-419" sz="1050">
                <a:latin typeface="Ink Free" panose="03080402000500000000" pitchFamily="66" charset="0"/>
              </a:endParaRPr>
            </a:p>
            <a:p>
              <a:r>
                <a:rPr lang="es-419" sz="1050">
                  <a:latin typeface="Ink Free"/>
                </a:rPr>
                <a:t>1. </a:t>
              </a:r>
            </a:p>
            <a:p>
              <a:r>
                <a:rPr lang="es-419" sz="1050">
                  <a:latin typeface="Ink Free"/>
                </a:rPr>
                <a:t>2. </a:t>
              </a:r>
              <a:endParaRPr lang="es-419" sz="1050">
                <a:latin typeface="Ink Free" panose="03080402000500000000" pitchFamily="66" charset="0"/>
              </a:endParaRPr>
            </a:p>
            <a:p>
              <a:r>
                <a:rPr lang="es-419" sz="1050">
                  <a:latin typeface="Ink Free"/>
                </a:rPr>
                <a:t>3. </a:t>
              </a:r>
              <a:endParaRPr lang="es-419" sz="1050">
                <a:latin typeface="Ink Free" panose="03080402000500000000" pitchFamily="66" charset="0"/>
              </a:endParaRPr>
            </a:p>
          </p:txBody>
        </p:sp>
        <p:sp>
          <p:nvSpPr>
            <p:cNvPr id="26" name="TextBox 5">
              <a:extLst>
                <a:ext uri="{FF2B5EF4-FFF2-40B4-BE49-F238E27FC236}">
                  <a16:creationId xmlns:a16="http://schemas.microsoft.com/office/drawing/2014/main" id="{7FBE9FAD-A9B8-4584-B372-082931DCA76A}"/>
                </a:ext>
              </a:extLst>
            </p:cNvPr>
            <p:cNvSpPr txBox="1"/>
            <p:nvPr/>
          </p:nvSpPr>
          <p:spPr>
            <a:xfrm rot="1294355">
              <a:off x="6670956" y="4292401"/>
              <a:ext cx="1483175" cy="15465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050">
                  <a:latin typeface="Ink Free"/>
                </a:rPr>
                <a:t>Tus amigos y compañeras de clase en la escuela o compañeras de equipo en un club deportivo…..</a:t>
              </a:r>
            </a:p>
            <a:p>
              <a:endParaRPr lang="en-GB" sz="1050">
                <a:latin typeface="Ink Free" panose="03080402000500000000" pitchFamily="66" charset="0"/>
              </a:endParaRPr>
            </a:p>
            <a:p>
              <a:r>
                <a:rPr lang="en-GB" sz="1050">
                  <a:latin typeface="Ink Free"/>
                </a:rPr>
                <a:t>1. </a:t>
              </a:r>
            </a:p>
            <a:p>
              <a:r>
                <a:rPr lang="en-GB" sz="1050">
                  <a:latin typeface="Ink Free"/>
                </a:rPr>
                <a:t>2. </a:t>
              </a:r>
              <a:endParaRPr lang="en-GB" sz="1050">
                <a:latin typeface="Ink Free" panose="03080402000500000000" pitchFamily="66" charset="0"/>
              </a:endParaRPr>
            </a:p>
            <a:p>
              <a:r>
                <a:rPr lang="en-GB" sz="1050">
                  <a:latin typeface="Ink Free"/>
                </a:rPr>
                <a:t>3. </a:t>
              </a:r>
              <a:endParaRPr lang="en-GB" sz="1050">
                <a:latin typeface="Ink Free" panose="03080402000500000000" pitchFamily="66" charset="0"/>
              </a:endParaRPr>
            </a:p>
          </p:txBody>
        </p:sp>
      </p:grpSp>
    </p:spTree>
    <p:extLst>
      <p:ext uri="{BB962C8B-B14F-4D97-AF65-F5344CB8AC3E}">
        <p14:creationId xmlns:p14="http://schemas.microsoft.com/office/powerpoint/2010/main" val="2017357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AE0F72-61A0-4917-81CE-C580FAB8562A}"/>
              </a:ext>
            </a:extLst>
          </p:cNvPr>
          <p:cNvPicPr>
            <a:picLocks noChangeAspect="1"/>
          </p:cNvPicPr>
          <p:nvPr/>
        </p:nvPicPr>
        <p:blipFill>
          <a:blip r:embed="rId3"/>
          <a:stretch>
            <a:fillRect/>
          </a:stretch>
        </p:blipFill>
        <p:spPr>
          <a:xfrm>
            <a:off x="4752196" y="203431"/>
            <a:ext cx="4359018" cy="621846"/>
          </a:xfrm>
          <a:prstGeom prst="rect">
            <a:avLst/>
          </a:prstGeom>
        </p:spPr>
      </p:pic>
      <p:sp>
        <p:nvSpPr>
          <p:cNvPr id="19" name="TextBox 18">
            <a:extLst>
              <a:ext uri="{FF2B5EF4-FFF2-40B4-BE49-F238E27FC236}">
                <a16:creationId xmlns:a16="http://schemas.microsoft.com/office/drawing/2014/main" id="{9C4C28A0-17D6-4F86-A151-2DBE0B118D36}"/>
              </a:ext>
            </a:extLst>
          </p:cNvPr>
          <p:cNvSpPr txBox="1"/>
          <p:nvPr/>
        </p:nvSpPr>
        <p:spPr>
          <a:xfrm>
            <a:off x="446010" y="835625"/>
            <a:ext cx="1617213" cy="1021556"/>
          </a:xfrm>
          <a:prstGeom prst="roundRect">
            <a:avLst/>
          </a:prstGeom>
          <a:noFill/>
          <a:ln w="28575">
            <a:solidFill>
              <a:schemeClr val="accent5"/>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FA0A7B9-7FF9-4C7D-A03A-11D5C2E6AC52}"/>
              </a:ext>
            </a:extLst>
          </p:cNvPr>
          <p:cNvSpPr txBox="1"/>
          <p:nvPr/>
        </p:nvSpPr>
        <p:spPr>
          <a:xfrm>
            <a:off x="439157" y="1268638"/>
            <a:ext cx="4266430" cy="1940957"/>
          </a:xfrm>
          <a:prstGeom prst="roundRect">
            <a:avLst/>
          </a:prstGeom>
          <a:solidFill>
            <a:schemeClr val="accent5"/>
          </a:solidFill>
        </p:spPr>
        <p:txBody>
          <a:bodyPr wrap="square" lIns="91440" tIns="45720" rIns="91440" bIns="45720" anchor="ctr">
            <a:spAutoFit/>
          </a:bodyPr>
          <a:lstStyle/>
          <a:p>
            <a:r>
              <a:rPr lang="es-419"/>
              <a:t>Ahora piensa en el </a:t>
            </a:r>
            <a:r>
              <a:rPr lang="es-419" b="1"/>
              <a:t>potencial único </a:t>
            </a:r>
            <a:r>
              <a:rPr lang="es-419"/>
              <a:t>de una persona en tu grupo:</a:t>
            </a:r>
          </a:p>
          <a:p>
            <a:endParaRPr lang="es-419"/>
          </a:p>
          <a:p>
            <a:r>
              <a:rPr lang="es-419"/>
              <a:t>Escoge una palabra que describa su contribución</a:t>
            </a:r>
            <a:r>
              <a:rPr lang="es-419">
                <a:latin typeface="Lato"/>
                <a:ea typeface="Times New Roman" panose="02020603050405020304" pitchFamily="18" charset="0"/>
                <a:cs typeface="Times New Roman"/>
              </a:rPr>
              <a:t> </a:t>
            </a:r>
            <a:endParaRPr lang="es-419" sz="1800">
              <a:effectLst/>
              <a:latin typeface="Lato" panose="020F0502020204030203" pitchFamily="34" charset="0"/>
              <a:ea typeface="DengXian" panose="02010600030101010101" pitchFamily="2" charset="-122"/>
              <a:cs typeface="Arial" panose="020B0604020202020204" pitchFamily="34" charset="0"/>
            </a:endParaRPr>
          </a:p>
          <a:p>
            <a:endParaRPr lang="en-GB" b="1"/>
          </a:p>
        </p:txBody>
      </p:sp>
      <p:pic>
        <p:nvPicPr>
          <p:cNvPr id="6" name="Picture 5" descr="A picture containing card, brick, table&#10;&#10;Description automatically generated">
            <a:extLst>
              <a:ext uri="{FF2B5EF4-FFF2-40B4-BE49-F238E27FC236}">
                <a16:creationId xmlns:a16="http://schemas.microsoft.com/office/drawing/2014/main" id="{02BB2B3C-6B27-4707-9801-E5715F03E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9639" y="3414185"/>
            <a:ext cx="2932361" cy="2942168"/>
          </a:xfrm>
          <a:prstGeom prst="rect">
            <a:avLst/>
          </a:prstGeom>
        </p:spPr>
      </p:pic>
      <p:sp>
        <p:nvSpPr>
          <p:cNvPr id="7" name="TextBox 6">
            <a:extLst>
              <a:ext uri="{FF2B5EF4-FFF2-40B4-BE49-F238E27FC236}">
                <a16:creationId xmlns:a16="http://schemas.microsoft.com/office/drawing/2014/main" id="{AC361BFE-F6A2-4B26-9B9F-9D280AA1FEC8}"/>
              </a:ext>
            </a:extLst>
          </p:cNvPr>
          <p:cNvSpPr txBox="1"/>
          <p:nvPr/>
        </p:nvSpPr>
        <p:spPr>
          <a:xfrm rot="21178963">
            <a:off x="2141822" y="3841308"/>
            <a:ext cx="2118293" cy="1569660"/>
          </a:xfrm>
          <a:prstGeom prst="rect">
            <a:avLst/>
          </a:prstGeom>
          <a:noFill/>
        </p:spPr>
        <p:txBody>
          <a:bodyPr wrap="square" lIns="91440" tIns="45720" rIns="91440" bIns="45720" rtlCol="0" anchor="t">
            <a:spAutoFit/>
          </a:bodyPr>
          <a:lstStyle/>
          <a:p>
            <a:r>
              <a:rPr lang="es-419" sz="1600" b="1">
                <a:latin typeface="Ink Free"/>
              </a:rPr>
              <a:t>Por ejemplo:</a:t>
            </a:r>
            <a:endParaRPr lang="es-419" sz="1600">
              <a:latin typeface="Ink Free"/>
            </a:endParaRPr>
          </a:p>
          <a:p>
            <a:endParaRPr lang="es-419" sz="1600">
              <a:latin typeface="Ink Free" panose="03080402000500000000" pitchFamily="66" charset="0"/>
            </a:endParaRPr>
          </a:p>
          <a:p>
            <a:r>
              <a:rPr lang="es-419" sz="1600">
                <a:latin typeface="Ink Free"/>
              </a:rPr>
              <a:t>Ade es muy buena haciendo nudos y siempre ayuda a otros a hacerlos.</a:t>
            </a:r>
          </a:p>
        </p:txBody>
      </p:sp>
      <p:pic>
        <p:nvPicPr>
          <p:cNvPr id="18" name="Picture 17" descr="A picture containing player, holding, standing, ball&#10;&#10;Description automatically generated">
            <a:extLst>
              <a:ext uri="{FF2B5EF4-FFF2-40B4-BE49-F238E27FC236}">
                <a16:creationId xmlns:a16="http://schemas.microsoft.com/office/drawing/2014/main" id="{8247EA04-B102-47F3-8A11-B88CBB910D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5060" y="1125586"/>
            <a:ext cx="2468854" cy="5230767"/>
          </a:xfrm>
          <a:prstGeom prst="rect">
            <a:avLst/>
          </a:prstGeom>
        </p:spPr>
      </p:pic>
      <p:pic>
        <p:nvPicPr>
          <p:cNvPr id="15" name="Picture 14">
            <a:extLst>
              <a:ext uri="{FF2B5EF4-FFF2-40B4-BE49-F238E27FC236}">
                <a16:creationId xmlns:a16="http://schemas.microsoft.com/office/drawing/2014/main" id="{688928D3-4C0E-4CFE-B23F-B6CF7AAAC0E2}"/>
              </a:ext>
            </a:extLst>
          </p:cNvPr>
          <p:cNvPicPr>
            <a:picLocks noChangeAspect="1"/>
          </p:cNvPicPr>
          <p:nvPr/>
        </p:nvPicPr>
        <p:blipFill rotWithShape="1">
          <a:blip r:embed="rId6">
            <a:extLst>
              <a:ext uri="{28A0092B-C50C-407E-A947-70E740481C1C}">
                <a14:useLocalDpi xmlns:a14="http://schemas.microsoft.com/office/drawing/2010/main" val="0"/>
              </a:ext>
            </a:extLst>
          </a:blip>
          <a:srcRect t="12890" b="12850"/>
          <a:stretch/>
        </p:blipFill>
        <p:spPr>
          <a:xfrm>
            <a:off x="4979575" y="1125586"/>
            <a:ext cx="2870790" cy="4520612"/>
          </a:xfrm>
          <a:prstGeom prst="rect">
            <a:avLst/>
          </a:prstGeom>
        </p:spPr>
      </p:pic>
      <p:sp>
        <p:nvSpPr>
          <p:cNvPr id="11" name="Footer Placeholder 6">
            <a:extLst>
              <a:ext uri="{FF2B5EF4-FFF2-40B4-BE49-F238E27FC236}">
                <a16:creationId xmlns:a16="http://schemas.microsoft.com/office/drawing/2014/main" id="{6446252F-2C2E-41C8-A455-9EF555E4A0A7}"/>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148121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A9DC1D-6616-4E21-9ABA-704920D0F6B2}"/>
              </a:ext>
            </a:extLst>
          </p:cNvPr>
          <p:cNvPicPr>
            <a:picLocks noChangeAspect="1"/>
          </p:cNvPicPr>
          <p:nvPr/>
        </p:nvPicPr>
        <p:blipFill>
          <a:blip r:embed="rId3"/>
          <a:stretch>
            <a:fillRect/>
          </a:stretch>
        </p:blipFill>
        <p:spPr>
          <a:xfrm>
            <a:off x="4752196" y="203431"/>
            <a:ext cx="4359018" cy="621846"/>
          </a:xfrm>
          <a:prstGeom prst="rect">
            <a:avLst/>
          </a:prstGeom>
        </p:spPr>
      </p:pic>
      <p:sp>
        <p:nvSpPr>
          <p:cNvPr id="19" name="TextBox 18">
            <a:extLst>
              <a:ext uri="{FF2B5EF4-FFF2-40B4-BE49-F238E27FC236}">
                <a16:creationId xmlns:a16="http://schemas.microsoft.com/office/drawing/2014/main" id="{9C4C28A0-17D6-4F86-A151-2DBE0B118D36}"/>
              </a:ext>
            </a:extLst>
          </p:cNvPr>
          <p:cNvSpPr txBox="1"/>
          <p:nvPr/>
        </p:nvSpPr>
        <p:spPr>
          <a:xfrm>
            <a:off x="446010" y="835625"/>
            <a:ext cx="1596337" cy="1021556"/>
          </a:xfrm>
          <a:prstGeom prst="roundRect">
            <a:avLst/>
          </a:prstGeom>
          <a:noFill/>
          <a:ln w="28575">
            <a:solidFill>
              <a:schemeClr val="accent5"/>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FA0A7B9-7FF9-4C7D-A03A-11D5C2E6AC52}"/>
              </a:ext>
            </a:extLst>
          </p:cNvPr>
          <p:cNvSpPr txBox="1"/>
          <p:nvPr/>
        </p:nvSpPr>
        <p:spPr>
          <a:xfrm>
            <a:off x="439157" y="1396430"/>
            <a:ext cx="7955872" cy="1328023"/>
          </a:xfrm>
          <a:prstGeom prst="roundRect">
            <a:avLst/>
          </a:prstGeom>
          <a:solidFill>
            <a:schemeClr val="accent5"/>
          </a:solidFill>
        </p:spPr>
        <p:txBody>
          <a:bodyPr wrap="square" lIns="91440" tIns="45720" rIns="91440" bIns="45720" anchor="ctr">
            <a:spAutoFit/>
          </a:bodyPr>
          <a:lstStyle/>
          <a:p>
            <a:r>
              <a:rPr lang="es-419"/>
              <a:t>Haz una mímica de la palabra que escogiste para describir otra persona el grupo. Actúa la palabra sin utilizar ningún sonido.</a:t>
            </a:r>
          </a:p>
          <a:p>
            <a:endParaRPr lang="es-419"/>
          </a:p>
          <a:p>
            <a:r>
              <a:rPr lang="es-419"/>
              <a:t>Todas deben adivinar que contribución es.</a:t>
            </a:r>
          </a:p>
        </p:txBody>
      </p:sp>
      <p:sp>
        <p:nvSpPr>
          <p:cNvPr id="10" name="Footer Placeholder 6">
            <a:extLst>
              <a:ext uri="{FF2B5EF4-FFF2-40B4-BE49-F238E27FC236}">
                <a16:creationId xmlns:a16="http://schemas.microsoft.com/office/drawing/2014/main" id="{6D570096-3255-46CF-B134-2F9490669CC8}"/>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2" name="Picture 1">
            <a:extLst>
              <a:ext uri="{FF2B5EF4-FFF2-40B4-BE49-F238E27FC236}">
                <a16:creationId xmlns:a16="http://schemas.microsoft.com/office/drawing/2014/main" id="{B48F7F0B-49A1-4CEF-B61B-FCC98030BD58}"/>
              </a:ext>
            </a:extLst>
          </p:cNvPr>
          <p:cNvPicPr>
            <a:picLocks noChangeAspect="1"/>
          </p:cNvPicPr>
          <p:nvPr/>
        </p:nvPicPr>
        <p:blipFill>
          <a:blip r:embed="rId4"/>
          <a:stretch>
            <a:fillRect/>
          </a:stretch>
        </p:blipFill>
        <p:spPr>
          <a:xfrm>
            <a:off x="2499180" y="2724453"/>
            <a:ext cx="4145639" cy="3694496"/>
          </a:xfrm>
          <a:prstGeom prst="rect">
            <a:avLst/>
          </a:prstGeom>
        </p:spPr>
      </p:pic>
    </p:spTree>
    <p:extLst>
      <p:ext uri="{BB962C8B-B14F-4D97-AF65-F5344CB8AC3E}">
        <p14:creationId xmlns:p14="http://schemas.microsoft.com/office/powerpoint/2010/main" val="3289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04A7D6-1227-41A7-A8B8-274253BBBC23}"/>
              </a:ext>
            </a:extLst>
          </p:cNvPr>
          <p:cNvPicPr>
            <a:picLocks noChangeAspect="1"/>
          </p:cNvPicPr>
          <p:nvPr/>
        </p:nvPicPr>
        <p:blipFill>
          <a:blip r:embed="rId3"/>
          <a:stretch>
            <a:fillRect/>
          </a:stretch>
        </p:blipFill>
        <p:spPr>
          <a:xfrm>
            <a:off x="4752196" y="203431"/>
            <a:ext cx="4359018" cy="621846"/>
          </a:xfrm>
          <a:prstGeom prst="rect">
            <a:avLst/>
          </a:prstGeom>
        </p:spPr>
      </p:pic>
      <p:grpSp>
        <p:nvGrpSpPr>
          <p:cNvPr id="21" name="Group 20">
            <a:extLst>
              <a:ext uri="{FF2B5EF4-FFF2-40B4-BE49-F238E27FC236}">
                <a16:creationId xmlns:a16="http://schemas.microsoft.com/office/drawing/2014/main" id="{A1CFE686-52A1-4A6C-8045-3BB8E983E530}"/>
              </a:ext>
            </a:extLst>
          </p:cNvPr>
          <p:cNvGrpSpPr/>
          <p:nvPr/>
        </p:nvGrpSpPr>
        <p:grpSpPr>
          <a:xfrm>
            <a:off x="378272" y="567927"/>
            <a:ext cx="7931808" cy="5297747"/>
            <a:chOff x="585026" y="1371283"/>
            <a:chExt cx="7931808" cy="5297747"/>
          </a:xfrm>
        </p:grpSpPr>
        <p:grpSp>
          <p:nvGrpSpPr>
            <p:cNvPr id="20" name="Group 19">
              <a:extLst>
                <a:ext uri="{FF2B5EF4-FFF2-40B4-BE49-F238E27FC236}">
                  <a16:creationId xmlns:a16="http://schemas.microsoft.com/office/drawing/2014/main" id="{EDBAAF24-A5DD-41EC-9A00-A7DE68C30E32}"/>
                </a:ext>
              </a:extLst>
            </p:cNvPr>
            <p:cNvGrpSpPr/>
            <p:nvPr/>
          </p:nvGrpSpPr>
          <p:grpSpPr>
            <a:xfrm>
              <a:off x="585026" y="1371283"/>
              <a:ext cx="7931808" cy="1111247"/>
              <a:chOff x="585026" y="1371283"/>
              <a:chExt cx="7931808" cy="1111247"/>
            </a:xfrm>
          </p:grpSpPr>
          <p:sp>
            <p:nvSpPr>
              <p:cNvPr id="3" name="TextBox 2">
                <a:extLst>
                  <a:ext uri="{FF2B5EF4-FFF2-40B4-BE49-F238E27FC236}">
                    <a16:creationId xmlns:a16="http://schemas.microsoft.com/office/drawing/2014/main" id="{4F8225D7-0756-463C-9CE5-E45FE1DA9117}"/>
                  </a:ext>
                </a:extLst>
              </p:cNvPr>
              <p:cNvSpPr txBox="1"/>
              <p:nvPr/>
            </p:nvSpPr>
            <p:spPr>
              <a:xfrm>
                <a:off x="595658" y="1371283"/>
                <a:ext cx="2483236" cy="1021556"/>
              </a:xfrm>
              <a:prstGeom prst="roundRect">
                <a:avLst/>
              </a:prstGeom>
              <a:noFill/>
              <a:ln w="28575">
                <a:solidFill>
                  <a:schemeClr val="accent3"/>
                </a:solidFill>
              </a:ln>
            </p:spPr>
            <p:txBody>
              <a:bodyPr wrap="square" lIns="91440" tIns="45720" rIns="91440" bIns="45720" anchor="ctr">
                <a:spAutoFit/>
              </a:bodyPr>
              <a:lstStyle/>
              <a:p>
                <a:r>
                  <a:rPr lang="en-GB" b="1"/>
                  <a:t>REFLERXIONEMOS</a:t>
                </a:r>
                <a:endParaRPr lang="en-US"/>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6" name="Rectangle: Rounded Corners 5">
                <a:extLst>
                  <a:ext uri="{FF2B5EF4-FFF2-40B4-BE49-F238E27FC236}">
                    <a16:creationId xmlns:a16="http://schemas.microsoft.com/office/drawing/2014/main" id="{DF2F7E8C-3AAB-40F5-93AF-D8A59C46CD35}"/>
                  </a:ext>
                </a:extLst>
              </p:cNvPr>
              <p:cNvSpPr/>
              <p:nvPr/>
            </p:nvSpPr>
            <p:spPr>
              <a:xfrm>
                <a:off x="585026" y="1863759"/>
                <a:ext cx="7931808" cy="6187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t"/>
              <a:lstStyle/>
              <a:p>
                <a:r>
                  <a:rPr lang="en-GB" b="1">
                    <a:solidFill>
                      <a:schemeClr val="tx1"/>
                    </a:solidFill>
                  </a:rPr>
                  <a:t>Escoge </a:t>
                </a:r>
                <a:r>
                  <a:rPr lang="en-GB" b="1" u="sng">
                    <a:solidFill>
                      <a:schemeClr val="tx1"/>
                    </a:solidFill>
                  </a:rPr>
                  <a:t>dos</a:t>
                </a:r>
                <a:r>
                  <a:rPr lang="en-GB" b="1">
                    <a:solidFill>
                      <a:schemeClr val="tx1"/>
                    </a:solidFill>
                  </a:rPr>
                  <a:t> preguntas para discutir.</a:t>
                </a:r>
                <a:endParaRPr lang="en-US">
                  <a:solidFill>
                    <a:schemeClr val="tx1"/>
                  </a:solidFill>
                </a:endParaRPr>
              </a:p>
              <a:p>
                <a:r>
                  <a:rPr lang="en-GB" sz="1600" i="1">
                    <a:solidFill>
                      <a:schemeClr val="tx1"/>
                    </a:solidFill>
                  </a:rPr>
                  <a:t>(Una de cada sección)</a:t>
                </a:r>
              </a:p>
            </p:txBody>
          </p:sp>
        </p:grpSp>
        <p:grpSp>
          <p:nvGrpSpPr>
            <p:cNvPr id="11" name="Group 10">
              <a:extLst>
                <a:ext uri="{FF2B5EF4-FFF2-40B4-BE49-F238E27FC236}">
                  <a16:creationId xmlns:a16="http://schemas.microsoft.com/office/drawing/2014/main" id="{96CE1CC1-D932-4204-AA26-F2E5A722F9AB}"/>
                </a:ext>
              </a:extLst>
            </p:cNvPr>
            <p:cNvGrpSpPr/>
            <p:nvPr/>
          </p:nvGrpSpPr>
          <p:grpSpPr>
            <a:xfrm>
              <a:off x="619980" y="2618524"/>
              <a:ext cx="7867113" cy="4050506"/>
              <a:chOff x="619980" y="2618524"/>
              <a:chExt cx="7867113" cy="4050506"/>
            </a:xfrm>
          </p:grpSpPr>
          <p:sp>
            <p:nvSpPr>
              <p:cNvPr id="15" name="TextBox 14">
                <a:extLst>
                  <a:ext uri="{FF2B5EF4-FFF2-40B4-BE49-F238E27FC236}">
                    <a16:creationId xmlns:a16="http://schemas.microsoft.com/office/drawing/2014/main" id="{D4514E66-C376-484D-842E-C3B135CB87A1}"/>
                  </a:ext>
                </a:extLst>
              </p:cNvPr>
              <p:cNvSpPr txBox="1"/>
              <p:nvPr/>
            </p:nvSpPr>
            <p:spPr>
              <a:xfrm>
                <a:off x="619980" y="2618524"/>
                <a:ext cx="3939828" cy="4050506"/>
              </a:xfrm>
              <a:prstGeom prst="roundRect">
                <a:avLst/>
              </a:prstGeom>
              <a:solidFill>
                <a:schemeClr val="accent3"/>
              </a:solidFill>
            </p:spPr>
            <p:txBody>
              <a:bodyPr wrap="square" lIns="91440" tIns="45720" rIns="91440" bIns="45720" numCol="1" anchor="t">
                <a:spAutoFit/>
              </a:bodyPr>
              <a:lstStyle/>
              <a:p>
                <a:pPr marL="285750" indent="-285750">
                  <a:buFont typeface="Arial" panose="020B0604020202020204" pitchFamily="34" charset="0"/>
                  <a:buChar char="•"/>
                </a:pPr>
                <a:r>
                  <a:rPr lang="es-419" dirty="0"/>
                  <a:t>¿Fueron fáciles de pensar las contribuciones que se te ocurrieron? ¿Por qué crees que es así?</a:t>
                </a:r>
              </a:p>
              <a:p>
                <a:pPr marL="285750" indent="-285750">
                  <a:buFont typeface="Arial" panose="020B0604020202020204" pitchFamily="34" charset="0"/>
                  <a:buChar char="•"/>
                </a:pPr>
                <a:r>
                  <a:rPr lang="es-419" dirty="0"/>
                  <a:t>¿Cómo reflejan tus tres contribuciones tu potencial único, qué dicen de ti?</a:t>
                </a:r>
              </a:p>
              <a:p>
                <a:pPr marL="285750" indent="-285750">
                  <a:buFont typeface="Arial" panose="020B0604020202020204" pitchFamily="34" charset="0"/>
                  <a:buChar char="•"/>
                </a:pPr>
                <a:r>
                  <a:rPr lang="es-419" dirty="0"/>
                  <a:t>¿Cuáles de estas contribuciones son más valoradas por tu grupo? ¿Comunidad? ¿Sociedad general? ¿Por qué crees que es así?</a:t>
                </a:r>
              </a:p>
            </p:txBody>
          </p:sp>
          <p:sp>
            <p:nvSpPr>
              <p:cNvPr id="10" name="TextBox 9">
                <a:extLst>
                  <a:ext uri="{FF2B5EF4-FFF2-40B4-BE49-F238E27FC236}">
                    <a16:creationId xmlns:a16="http://schemas.microsoft.com/office/drawing/2014/main" id="{E9B7DA70-EE81-44B5-9ACC-1E299CC74533}"/>
                  </a:ext>
                </a:extLst>
              </p:cNvPr>
              <p:cNvSpPr txBox="1"/>
              <p:nvPr/>
            </p:nvSpPr>
            <p:spPr>
              <a:xfrm>
                <a:off x="4783773" y="3024293"/>
                <a:ext cx="3703320" cy="2247424"/>
              </a:xfrm>
              <a:prstGeom prst="roundRect">
                <a:avLst/>
              </a:prstGeom>
              <a:solidFill>
                <a:schemeClr val="accent3"/>
              </a:solidFill>
            </p:spPr>
            <p:txBody>
              <a:bodyPr wrap="square" lIns="91440" tIns="45720" rIns="91440" bIns="45720" numCol="1" anchor="t">
                <a:spAutoFit/>
              </a:bodyPr>
              <a:lstStyle/>
              <a:p>
                <a:pPr marL="285750" indent="-285750">
                  <a:buFont typeface="Arial" panose="020B0604020202020204" pitchFamily="34" charset="0"/>
                  <a:buChar char="•"/>
                </a:pPr>
                <a:r>
                  <a:rPr lang="es-419" dirty="0"/>
                  <a:t>¿Por qué es importante valorar las diferentes formas en que las personas contribuyen al mundo?</a:t>
                </a:r>
              </a:p>
              <a:p>
                <a:pPr marL="285750" indent="-285750">
                  <a:buFont typeface="Arial" panose="020B0604020202020204" pitchFamily="34" charset="0"/>
                  <a:buChar char="•"/>
                </a:pPr>
                <a:r>
                  <a:rPr lang="es-419" dirty="0"/>
                  <a:t>¿Cómo puedes utilizar tu potencial único para construir la paz en tu área local?</a:t>
                </a:r>
              </a:p>
            </p:txBody>
          </p:sp>
        </p:grpSp>
      </p:grpSp>
      <p:sp>
        <p:nvSpPr>
          <p:cNvPr id="12" name="Footer Placeholder 6">
            <a:extLst>
              <a:ext uri="{FF2B5EF4-FFF2-40B4-BE49-F238E27FC236}">
                <a16:creationId xmlns:a16="http://schemas.microsoft.com/office/drawing/2014/main" id="{71C2BAAB-A7CE-426E-AD12-61817E03C39A}"/>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243172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14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BC2EE2-8202-4BC6-A5CD-4E8A49CC0254}"/>
              </a:ext>
            </a:extLst>
          </p:cNvPr>
          <p:cNvPicPr>
            <a:picLocks noChangeAspect="1"/>
          </p:cNvPicPr>
          <p:nvPr/>
        </p:nvPicPr>
        <p:blipFill>
          <a:blip r:embed="rId3"/>
          <a:stretch>
            <a:fillRect/>
          </a:stretch>
        </p:blipFill>
        <p:spPr>
          <a:xfrm>
            <a:off x="4815683" y="6096"/>
            <a:ext cx="3627434" cy="725487"/>
          </a:xfrm>
          <a:prstGeom prst="rect">
            <a:avLst/>
          </a:prstGeom>
        </p:spPr>
      </p:pic>
      <p:cxnSp>
        <p:nvCxnSpPr>
          <p:cNvPr id="6" name="Straight Connector 5">
            <a:extLst>
              <a:ext uri="{FF2B5EF4-FFF2-40B4-BE49-F238E27FC236}">
                <a16:creationId xmlns:a16="http://schemas.microsoft.com/office/drawing/2014/main" id="{7B5422A0-CF2E-405A-8A95-B6D0B9715B17}"/>
              </a:ext>
            </a:extLst>
          </p:cNvPr>
          <p:cNvCxnSpPr>
            <a:cxnSpLocks/>
          </p:cNvCxnSpPr>
          <p:nvPr/>
        </p:nvCxnSpPr>
        <p:spPr>
          <a:xfrm>
            <a:off x="2979402" y="3332839"/>
            <a:ext cx="0" cy="3525161"/>
          </a:xfrm>
          <a:prstGeom prst="line">
            <a:avLst/>
          </a:prstGeom>
          <a:ln w="38100">
            <a:solidFill>
              <a:schemeClr val="accent2"/>
            </a:solidFill>
          </a:ln>
        </p:spPr>
        <p:style>
          <a:lnRef idx="1">
            <a:schemeClr val="accent5"/>
          </a:lnRef>
          <a:fillRef idx="0">
            <a:schemeClr val="accent5"/>
          </a:fillRef>
          <a:effectRef idx="0">
            <a:schemeClr val="accent5"/>
          </a:effectRef>
          <a:fontRef idx="minor">
            <a:schemeClr val="tx1"/>
          </a:fontRef>
        </p:style>
      </p:cxnSp>
      <p:sp>
        <p:nvSpPr>
          <p:cNvPr id="19" name="TextBox 18">
            <a:extLst>
              <a:ext uri="{FF2B5EF4-FFF2-40B4-BE49-F238E27FC236}">
                <a16:creationId xmlns:a16="http://schemas.microsoft.com/office/drawing/2014/main" id="{95B8A182-395A-4F9B-B030-B48DAE285981}"/>
              </a:ext>
            </a:extLst>
          </p:cNvPr>
          <p:cNvSpPr txBox="1"/>
          <p:nvPr/>
        </p:nvSpPr>
        <p:spPr>
          <a:xfrm>
            <a:off x="3396124" y="4087671"/>
            <a:ext cx="23379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 sz="1400">
                <a:ea typeface="+mn-lt"/>
                <a:cs typeface="+mn-lt"/>
              </a:rPr>
              <a:t>Lápices y papel son opcionales</a:t>
            </a:r>
          </a:p>
        </p:txBody>
      </p:sp>
      <p:sp>
        <p:nvSpPr>
          <p:cNvPr id="20" name="TextBox 19">
            <a:extLst>
              <a:ext uri="{FF2B5EF4-FFF2-40B4-BE49-F238E27FC236}">
                <a16:creationId xmlns:a16="http://schemas.microsoft.com/office/drawing/2014/main" id="{2F9260E0-30F7-46B2-9E83-20826797AF86}"/>
              </a:ext>
            </a:extLst>
          </p:cNvPr>
          <p:cNvSpPr txBox="1"/>
          <p:nvPr/>
        </p:nvSpPr>
        <p:spPr>
          <a:xfrm>
            <a:off x="536947" y="3961992"/>
            <a:ext cx="208322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a:ea typeface="+mn-lt"/>
                <a:cs typeface="+mn-lt"/>
              </a:rPr>
              <a:t>Esta actividad funciona mejor en pequeños grupos</a:t>
            </a:r>
            <a:endParaRPr lang="en-US" sz="1400"/>
          </a:p>
        </p:txBody>
      </p:sp>
      <p:sp>
        <p:nvSpPr>
          <p:cNvPr id="11" name="Footer Placeholder 6">
            <a:extLst>
              <a:ext uri="{FF2B5EF4-FFF2-40B4-BE49-F238E27FC236}">
                <a16:creationId xmlns:a16="http://schemas.microsoft.com/office/drawing/2014/main" id="{EAEDFCCA-78B6-4687-8A2E-EE2B0FEF21F6}"/>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28" name="Picture 27">
            <a:extLst>
              <a:ext uri="{FF2B5EF4-FFF2-40B4-BE49-F238E27FC236}">
                <a16:creationId xmlns:a16="http://schemas.microsoft.com/office/drawing/2014/main" id="{6CACE6B4-4B00-4145-A9FE-70E78FB2B597}"/>
              </a:ext>
            </a:extLst>
          </p:cNvPr>
          <p:cNvPicPr>
            <a:picLocks noChangeAspect="1"/>
          </p:cNvPicPr>
          <p:nvPr/>
        </p:nvPicPr>
        <p:blipFill>
          <a:blip r:embed="rId4"/>
          <a:stretch>
            <a:fillRect/>
          </a:stretch>
        </p:blipFill>
        <p:spPr>
          <a:xfrm>
            <a:off x="536947" y="2881696"/>
            <a:ext cx="5035732" cy="902286"/>
          </a:xfrm>
          <a:prstGeom prst="rect">
            <a:avLst/>
          </a:prstGeom>
        </p:spPr>
      </p:pic>
      <p:pic>
        <p:nvPicPr>
          <p:cNvPr id="2" name="Picture 1">
            <a:extLst>
              <a:ext uri="{FF2B5EF4-FFF2-40B4-BE49-F238E27FC236}">
                <a16:creationId xmlns:a16="http://schemas.microsoft.com/office/drawing/2014/main" id="{08D8A6F3-8CE8-4149-9FC2-12F5A866F615}"/>
              </a:ext>
            </a:extLst>
          </p:cNvPr>
          <p:cNvPicPr>
            <a:picLocks noChangeAspect="1"/>
          </p:cNvPicPr>
          <p:nvPr/>
        </p:nvPicPr>
        <p:blipFill>
          <a:blip r:embed="rId5"/>
          <a:stretch>
            <a:fillRect/>
          </a:stretch>
        </p:blipFill>
        <p:spPr>
          <a:xfrm>
            <a:off x="713077" y="731583"/>
            <a:ext cx="3615241" cy="1469263"/>
          </a:xfrm>
          <a:prstGeom prst="rect">
            <a:avLst/>
          </a:prstGeom>
        </p:spPr>
      </p:pic>
    </p:spTree>
    <p:extLst>
      <p:ext uri="{BB962C8B-B14F-4D97-AF65-F5344CB8AC3E}">
        <p14:creationId xmlns:p14="http://schemas.microsoft.com/office/powerpoint/2010/main" val="276390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FFB11B-2C0B-4ED6-B693-EB67F6E00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369" y="1162843"/>
            <a:ext cx="2870790" cy="6087547"/>
          </a:xfrm>
          <a:prstGeom prst="rect">
            <a:avLst/>
          </a:prstGeom>
        </p:spPr>
      </p:pic>
      <p:grpSp>
        <p:nvGrpSpPr>
          <p:cNvPr id="6" name="Group 5">
            <a:extLst>
              <a:ext uri="{FF2B5EF4-FFF2-40B4-BE49-F238E27FC236}">
                <a16:creationId xmlns:a16="http://schemas.microsoft.com/office/drawing/2014/main" id="{F12BC6CD-D3ED-4AE7-A899-C7BFBA853B20}"/>
              </a:ext>
            </a:extLst>
          </p:cNvPr>
          <p:cNvGrpSpPr/>
          <p:nvPr/>
        </p:nvGrpSpPr>
        <p:grpSpPr>
          <a:xfrm>
            <a:off x="1313895" y="1498974"/>
            <a:ext cx="5807477" cy="2493480"/>
            <a:chOff x="1112843" y="1500445"/>
            <a:chExt cx="5371042" cy="2493480"/>
          </a:xfrm>
        </p:grpSpPr>
        <p:pic>
          <p:nvPicPr>
            <p:cNvPr id="2" name="Picture 1">
              <a:extLst>
                <a:ext uri="{FF2B5EF4-FFF2-40B4-BE49-F238E27FC236}">
                  <a16:creationId xmlns:a16="http://schemas.microsoft.com/office/drawing/2014/main" id="{E979D26F-E3E5-4B30-9A72-D22FA6251A82}"/>
                </a:ext>
              </a:extLst>
            </p:cNvPr>
            <p:cNvPicPr>
              <a:picLocks noChangeAspect="1"/>
            </p:cNvPicPr>
            <p:nvPr/>
          </p:nvPicPr>
          <p:blipFill>
            <a:blip r:embed="rId4"/>
            <a:stretch>
              <a:fillRect/>
            </a:stretch>
          </p:blipFill>
          <p:spPr>
            <a:xfrm>
              <a:off x="1112843" y="1500445"/>
              <a:ext cx="5371042" cy="2493480"/>
            </a:xfrm>
            <a:prstGeom prst="rect">
              <a:avLst/>
            </a:prstGeom>
            <a:ln>
              <a:noFill/>
            </a:ln>
          </p:spPr>
        </p:pic>
        <p:sp>
          <p:nvSpPr>
            <p:cNvPr id="11" name="TextBox 10">
              <a:extLst>
                <a:ext uri="{FF2B5EF4-FFF2-40B4-BE49-F238E27FC236}">
                  <a16:creationId xmlns:a16="http://schemas.microsoft.com/office/drawing/2014/main" id="{39557D26-1DBE-40A0-B0B8-BCD9DDD8A339}"/>
                </a:ext>
              </a:extLst>
            </p:cNvPr>
            <p:cNvSpPr txBox="1"/>
            <p:nvPr/>
          </p:nvSpPr>
          <p:spPr>
            <a:xfrm>
              <a:off x="1168292" y="1541085"/>
              <a:ext cx="5005174" cy="2365519"/>
            </a:xfrm>
            <a:prstGeom prst="rect">
              <a:avLst/>
            </a:prstGeom>
            <a:noFill/>
            <a:ln>
              <a:noFill/>
            </a:ln>
          </p:spPr>
          <p:txBody>
            <a:bodyPr wrap="square" lIns="91440" tIns="45720" rIns="91440" bIns="45720" anchor="t">
              <a:spAutoFit/>
            </a:bodyPr>
            <a:lstStyle/>
            <a:p>
              <a:pPr>
                <a:lnSpc>
                  <a:spcPct val="107000"/>
                </a:lnSpc>
                <a:spcAft>
                  <a:spcPts val="800"/>
                </a:spcAft>
              </a:pPr>
              <a:r>
                <a:rPr lang="es-419" sz="2300" b="1" dirty="0">
                  <a:ea typeface="Times New Roman" panose="02020603050405020304" pitchFamily="18" charset="0"/>
                  <a:cs typeface="Times New Roman"/>
                </a:rPr>
                <a:t>Gracias por descargar la presentación en línea de </a:t>
              </a:r>
              <a:r>
                <a:rPr lang="es-419" sz="2300" b="1" dirty="0">
                  <a:ea typeface="+mn-lt"/>
                  <a:cs typeface="Times New Roman"/>
                </a:rPr>
                <a:t>"</a:t>
              </a:r>
              <a:r>
                <a:rPr lang="es-419" sz="2300" b="1" dirty="0">
                  <a:ea typeface="Times New Roman" panose="02020603050405020304" pitchFamily="18" charset="0"/>
                  <a:cs typeface="Times New Roman"/>
                </a:rPr>
                <a:t>Unámonos por la Paz". </a:t>
              </a:r>
              <a:endParaRPr lang="es-419" sz="2300" dirty="0">
                <a:cs typeface="Times New Roman"/>
              </a:endParaRPr>
            </a:p>
            <a:p>
              <a:pPr>
                <a:lnSpc>
                  <a:spcPct val="107000"/>
                </a:lnSpc>
                <a:spcAft>
                  <a:spcPts val="800"/>
                </a:spcAft>
              </a:pPr>
              <a:r>
                <a:rPr lang="es-419" sz="1600" dirty="0">
                  <a:ea typeface="Times New Roman" panose="02020603050405020304" pitchFamily="18" charset="0"/>
                  <a:cs typeface="Times New Roman"/>
                </a:rPr>
                <a:t>Puedes usar esta presentación y el kit de actividades del Día Mundial del Pensamiento 2021 para unirte por</a:t>
              </a:r>
              <a:r>
                <a:rPr lang="es-419" sz="1600" dirty="0">
                  <a:effectLst/>
                  <a:ea typeface="Times New Roman" panose="02020603050405020304" pitchFamily="18" charset="0"/>
                  <a:cs typeface="Times New Roman"/>
                </a:rPr>
                <a:t> </a:t>
              </a:r>
              <a:r>
                <a:rPr lang="es-419" sz="1600" dirty="0">
                  <a:ea typeface="Times New Roman" panose="02020603050405020304" pitchFamily="18" charset="0"/>
                  <a:cs typeface="Times New Roman"/>
                </a:rPr>
                <a:t>la paz con más de 10 millones de Guías y así hacer un llamado para crear paz en nuestras vidas y en el mundo.</a:t>
              </a:r>
              <a:endParaRPr lang="es-419" sz="1600" dirty="0">
                <a:effectLst/>
                <a:ea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5D6D544F-0300-4324-AFE9-053870665557}"/>
              </a:ext>
            </a:extLst>
          </p:cNvPr>
          <p:cNvGrpSpPr/>
          <p:nvPr/>
        </p:nvGrpSpPr>
        <p:grpSpPr>
          <a:xfrm>
            <a:off x="717071" y="4120023"/>
            <a:ext cx="6218459" cy="1132668"/>
            <a:chOff x="658344" y="4133377"/>
            <a:chExt cx="6218459" cy="1132668"/>
          </a:xfrm>
        </p:grpSpPr>
        <p:pic>
          <p:nvPicPr>
            <p:cNvPr id="3" name="Picture 2">
              <a:extLst>
                <a:ext uri="{FF2B5EF4-FFF2-40B4-BE49-F238E27FC236}">
                  <a16:creationId xmlns:a16="http://schemas.microsoft.com/office/drawing/2014/main" id="{93553F68-48A6-421C-859A-CF7A50E3BD9A}"/>
                </a:ext>
              </a:extLst>
            </p:cNvPr>
            <p:cNvPicPr>
              <a:picLocks noChangeAspect="1"/>
            </p:cNvPicPr>
            <p:nvPr/>
          </p:nvPicPr>
          <p:blipFill>
            <a:blip r:embed="rId5"/>
            <a:stretch>
              <a:fillRect/>
            </a:stretch>
          </p:blipFill>
          <p:spPr>
            <a:xfrm>
              <a:off x="658344" y="4133377"/>
              <a:ext cx="6218459" cy="999831"/>
            </a:xfrm>
            <a:prstGeom prst="rect">
              <a:avLst/>
            </a:prstGeom>
            <a:ln>
              <a:noFill/>
            </a:ln>
          </p:spPr>
        </p:pic>
        <p:sp>
          <p:nvSpPr>
            <p:cNvPr id="17" name="TextBox 16">
              <a:extLst>
                <a:ext uri="{FF2B5EF4-FFF2-40B4-BE49-F238E27FC236}">
                  <a16:creationId xmlns:a16="http://schemas.microsoft.com/office/drawing/2014/main" id="{6BA7E82D-B1B9-4911-AD9F-FC81D55FD18C}"/>
                </a:ext>
              </a:extLst>
            </p:cNvPr>
            <p:cNvSpPr txBox="1"/>
            <p:nvPr/>
          </p:nvSpPr>
          <p:spPr>
            <a:xfrm>
              <a:off x="745822" y="4139198"/>
              <a:ext cx="5521428" cy="1126847"/>
            </a:xfrm>
            <a:prstGeom prst="rect">
              <a:avLst/>
            </a:prstGeom>
            <a:noFill/>
            <a:ln>
              <a:noFill/>
            </a:ln>
          </p:spPr>
          <p:txBody>
            <a:bodyPr wrap="square" lIns="91440" tIns="45720" rIns="91440" bIns="45720" anchor="t">
              <a:spAutoFit/>
            </a:bodyPr>
            <a:lstStyle/>
            <a:p>
              <a:pPr>
                <a:lnSpc>
                  <a:spcPct val="107000"/>
                </a:lnSpc>
                <a:spcAft>
                  <a:spcPts val="800"/>
                </a:spcAft>
              </a:pPr>
              <a:r>
                <a:rPr lang="es-419" sz="1600" dirty="0">
                  <a:ea typeface="Times New Roman" panose="02020603050405020304" pitchFamily="18" charset="0"/>
                  <a:cs typeface="Times New Roman"/>
                </a:rPr>
                <a:t>Las actividades de esta presentación han sido diseñadas para crear oportunidades de practicar liderazgo en concordancia con  el nuevo Modelo de Liderazgo Guía y Guía </a:t>
              </a:r>
              <a:r>
                <a:rPr lang="es-419" sz="1600" dirty="0">
                  <a:effectLst/>
                  <a:ea typeface="Times New Roman" panose="02020603050405020304" pitchFamily="18" charset="0"/>
                  <a:cs typeface="Times New Roman"/>
                </a:rPr>
                <a:t>Scout</a:t>
              </a:r>
              <a:r>
                <a:rPr lang="es-419" sz="1600" dirty="0">
                  <a:ea typeface="Times New Roman" panose="02020603050405020304" pitchFamily="18" charset="0"/>
                  <a:cs typeface="Times New Roman"/>
                </a:rPr>
                <a:t>.</a:t>
              </a:r>
              <a:endParaRPr lang="es-419" sz="1600" dirty="0">
                <a:effectLst/>
                <a:ea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C36C037B-D323-4CA8-92ED-96528293E80B}"/>
              </a:ext>
            </a:extLst>
          </p:cNvPr>
          <p:cNvGrpSpPr/>
          <p:nvPr/>
        </p:nvGrpSpPr>
        <p:grpSpPr>
          <a:xfrm>
            <a:off x="427384" y="5159685"/>
            <a:ext cx="6693988" cy="1158340"/>
            <a:chOff x="427384" y="5159685"/>
            <a:chExt cx="6693988" cy="1158340"/>
          </a:xfrm>
        </p:grpSpPr>
        <p:pic>
          <p:nvPicPr>
            <p:cNvPr id="26" name="Picture 25">
              <a:extLst>
                <a:ext uri="{FF2B5EF4-FFF2-40B4-BE49-F238E27FC236}">
                  <a16:creationId xmlns:a16="http://schemas.microsoft.com/office/drawing/2014/main" id="{B5AC7546-A10C-4131-B19F-6B298D998AE3}"/>
                </a:ext>
              </a:extLst>
            </p:cNvPr>
            <p:cNvPicPr>
              <a:picLocks noChangeAspect="1"/>
            </p:cNvPicPr>
            <p:nvPr/>
          </p:nvPicPr>
          <p:blipFill>
            <a:blip r:embed="rId6"/>
            <a:stretch>
              <a:fillRect/>
            </a:stretch>
          </p:blipFill>
          <p:spPr>
            <a:xfrm>
              <a:off x="427384" y="5159685"/>
              <a:ext cx="6693988" cy="1158340"/>
            </a:xfrm>
            <a:prstGeom prst="rect">
              <a:avLst/>
            </a:prstGeom>
            <a:ln>
              <a:noFill/>
            </a:ln>
          </p:spPr>
        </p:pic>
        <p:sp>
          <p:nvSpPr>
            <p:cNvPr id="22" name="TextBox 21">
              <a:extLst>
                <a:ext uri="{FF2B5EF4-FFF2-40B4-BE49-F238E27FC236}">
                  <a16:creationId xmlns:a16="http://schemas.microsoft.com/office/drawing/2014/main" id="{D625CFBA-AC09-4594-B587-53BA8EC30CB5}"/>
                </a:ext>
              </a:extLst>
            </p:cNvPr>
            <p:cNvSpPr txBox="1"/>
            <p:nvPr/>
          </p:nvSpPr>
          <p:spPr>
            <a:xfrm>
              <a:off x="604784" y="5162762"/>
              <a:ext cx="6443032" cy="1126847"/>
            </a:xfrm>
            <a:prstGeom prst="rect">
              <a:avLst/>
            </a:prstGeom>
            <a:noFill/>
            <a:ln>
              <a:noFill/>
            </a:ln>
          </p:spPr>
          <p:txBody>
            <a:bodyPr wrap="square" lIns="91440" tIns="45720" rIns="91440" bIns="45720" anchor="t">
              <a:spAutoFit/>
            </a:bodyPr>
            <a:lstStyle/>
            <a:p>
              <a:pPr>
                <a:lnSpc>
                  <a:spcPct val="107000"/>
                </a:lnSpc>
                <a:spcAft>
                  <a:spcPts val="800"/>
                </a:spcAft>
              </a:pPr>
              <a:r>
                <a:rPr lang="es-419" sz="1600" dirty="0">
                  <a:ea typeface="Times New Roman" panose="02020603050405020304" pitchFamily="18" charset="0"/>
                  <a:cs typeface="Times New Roman"/>
                </a:rPr>
                <a:t>Escoge  </a:t>
              </a:r>
              <a:r>
                <a:rPr lang="es-419" sz="1600" b="1" u="sng" dirty="0">
                  <a:ea typeface="Times New Roman" panose="02020603050405020304" pitchFamily="18" charset="0"/>
                  <a:cs typeface="Times New Roman"/>
                </a:rPr>
                <a:t>tres actividades</a:t>
              </a:r>
              <a:r>
                <a:rPr lang="es-419" sz="1600" b="1" dirty="0">
                  <a:ea typeface="Times New Roman" panose="02020603050405020304" pitchFamily="18" charset="0"/>
                  <a:cs typeface="Times New Roman"/>
                </a:rPr>
                <a:t> </a:t>
              </a:r>
              <a:r>
                <a:rPr lang="es-419" sz="1600" dirty="0">
                  <a:ea typeface="Times New Roman" panose="02020603050405020304" pitchFamily="18" charset="0"/>
                  <a:cs typeface="Times New Roman"/>
                </a:rPr>
                <a:t>que quieran completar en tu unidad y borra las diapositivas que no vayan a utilizar. Recuerda revisar las "diapositivas informativas" y notas en la siguiente sección después, de la información para líderes.</a:t>
              </a:r>
              <a:endParaRPr lang="es-419" sz="1600" dirty="0">
                <a:effectLst/>
                <a:ea typeface="Times New Roman" panose="02020603050405020304" pitchFamily="18" charset="0"/>
                <a:cs typeface="Times New Roman" panose="02020603050405020304" pitchFamily="18" charset="0"/>
              </a:endParaRPr>
            </a:p>
          </p:txBody>
        </p:sp>
      </p:grpSp>
      <p:sp>
        <p:nvSpPr>
          <p:cNvPr id="15" name="Title 1">
            <a:extLst>
              <a:ext uri="{FF2B5EF4-FFF2-40B4-BE49-F238E27FC236}">
                <a16:creationId xmlns:a16="http://schemas.microsoft.com/office/drawing/2014/main" id="{0031737C-3361-4808-BA72-A4F5BAE862D8}"/>
              </a:ext>
            </a:extLst>
          </p:cNvPr>
          <p:cNvSpPr txBox="1">
            <a:spLocks/>
          </p:cNvSpPr>
          <p:nvPr/>
        </p:nvSpPr>
        <p:spPr>
          <a:xfrm>
            <a:off x="628650" y="399495"/>
            <a:ext cx="7886700" cy="743845"/>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000">
                <a:solidFill>
                  <a:schemeClr val="bg1"/>
                </a:solidFill>
              </a:rPr>
              <a:t>VAMOS</a:t>
            </a:r>
            <a:r>
              <a:rPr lang="en-GB" sz="4000">
                <a:solidFill>
                  <a:schemeClr val="bg1"/>
                </a:solidFill>
              </a:rPr>
              <a:t> A UNIRNOS POR LA PAZ</a:t>
            </a:r>
          </a:p>
        </p:txBody>
      </p:sp>
      <p:sp>
        <p:nvSpPr>
          <p:cNvPr id="18" name="Footer Placeholder 6">
            <a:extLst>
              <a:ext uri="{FF2B5EF4-FFF2-40B4-BE49-F238E27FC236}">
                <a16:creationId xmlns:a16="http://schemas.microsoft.com/office/drawing/2014/main" id="{4F4B418D-D62B-4091-9A89-668EA019560D}"/>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184389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377FFA-B068-4CB5-A3D3-5489C8706386}"/>
              </a:ext>
            </a:extLst>
          </p:cNvPr>
          <p:cNvPicPr>
            <a:picLocks noChangeAspect="1"/>
          </p:cNvPicPr>
          <p:nvPr/>
        </p:nvPicPr>
        <p:blipFill>
          <a:blip r:embed="rId2"/>
          <a:stretch>
            <a:fillRect/>
          </a:stretch>
        </p:blipFill>
        <p:spPr>
          <a:xfrm>
            <a:off x="4784982" y="236863"/>
            <a:ext cx="4359018" cy="621846"/>
          </a:xfrm>
          <a:prstGeom prst="rect">
            <a:avLst/>
          </a:prstGeom>
        </p:spPr>
      </p:pic>
      <p:grpSp>
        <p:nvGrpSpPr>
          <p:cNvPr id="4" name="Group 3">
            <a:extLst>
              <a:ext uri="{FF2B5EF4-FFF2-40B4-BE49-F238E27FC236}">
                <a16:creationId xmlns:a16="http://schemas.microsoft.com/office/drawing/2014/main" id="{04E8B123-E4F2-4FFE-84D3-3D7E89D3A991}"/>
              </a:ext>
            </a:extLst>
          </p:cNvPr>
          <p:cNvGrpSpPr/>
          <p:nvPr/>
        </p:nvGrpSpPr>
        <p:grpSpPr>
          <a:xfrm>
            <a:off x="440988" y="623594"/>
            <a:ext cx="7955872" cy="2405388"/>
            <a:chOff x="440988" y="497827"/>
            <a:chExt cx="7955872" cy="2405388"/>
          </a:xfrm>
        </p:grpSpPr>
        <p:sp>
          <p:nvSpPr>
            <p:cNvPr id="13" name="TextBox 12">
              <a:extLst>
                <a:ext uri="{FF2B5EF4-FFF2-40B4-BE49-F238E27FC236}">
                  <a16:creationId xmlns:a16="http://schemas.microsoft.com/office/drawing/2014/main" id="{03BCAA6D-E362-4732-A677-7BD70A7F7E72}"/>
                </a:ext>
              </a:extLst>
            </p:cNvPr>
            <p:cNvSpPr txBox="1"/>
            <p:nvPr/>
          </p:nvSpPr>
          <p:spPr>
            <a:xfrm>
              <a:off x="445790" y="497827"/>
              <a:ext cx="1638090" cy="1106686"/>
            </a:xfrm>
            <a:prstGeom prst="roundRect">
              <a:avLst/>
            </a:prstGeom>
            <a:noFill/>
            <a:ln w="28575">
              <a:solidFill>
                <a:schemeClr val="accent2"/>
              </a:solidFill>
            </a:ln>
          </p:spPr>
          <p:txBody>
            <a:bodyPr wrap="square" lIns="91440" tIns="45720" rIns="91440" bIns="45720" anchor="ctr">
              <a:spAutoFit/>
            </a:bodyPr>
            <a:lstStyle/>
            <a:p>
              <a:r>
                <a:rPr lang="en-GB" b="1"/>
                <a:t>ACTIVIDAD</a:t>
              </a:r>
            </a:p>
            <a:p>
              <a:endParaRPr lang="en-GB" b="1"/>
            </a:p>
            <a:p>
              <a:endParaRPr lang="en-GB" b="1"/>
            </a:p>
            <a:p>
              <a:endParaRPr lang="en-GB" sz="100" b="1"/>
            </a:p>
            <a:p>
              <a:endParaRPr lang="en-GB" sz="100" b="1"/>
            </a:p>
            <a:p>
              <a:endParaRPr lang="en-GB" sz="100" b="1"/>
            </a:p>
            <a:p>
              <a:endParaRPr lang="en-GB" sz="100" b="1"/>
            </a:p>
            <a:p>
              <a:endParaRPr lang="en-GB" sz="100" b="1"/>
            </a:p>
          </p:txBody>
        </p:sp>
        <p:sp>
          <p:nvSpPr>
            <p:cNvPr id="14" name="TextBox 13">
              <a:extLst>
                <a:ext uri="{FF2B5EF4-FFF2-40B4-BE49-F238E27FC236}">
                  <a16:creationId xmlns:a16="http://schemas.microsoft.com/office/drawing/2014/main" id="{79F16FB6-CB90-4DDD-836D-9180444FA1FB}"/>
                </a:ext>
              </a:extLst>
            </p:cNvPr>
            <p:cNvSpPr txBox="1"/>
            <p:nvPr/>
          </p:nvSpPr>
          <p:spPr>
            <a:xfrm>
              <a:off x="440988" y="832956"/>
              <a:ext cx="7955872" cy="2070259"/>
            </a:xfrm>
            <a:prstGeom prst="roundRect">
              <a:avLst>
                <a:gd name="adj" fmla="val 11651"/>
              </a:avLst>
            </a:prstGeom>
            <a:solidFill>
              <a:schemeClr val="accent2"/>
            </a:solidFill>
          </p:spPr>
          <p:txBody>
            <a:bodyPr wrap="square" lIns="91440" tIns="45720" rIns="91440" bIns="45720" anchor="ctr">
              <a:spAutoFit/>
            </a:bodyPr>
            <a:lstStyle/>
            <a:p>
              <a:r>
                <a:rPr lang="es-419" b="1" dirty="0"/>
                <a:t>Escoge 3 narradoras:</a:t>
              </a:r>
            </a:p>
            <a:p>
              <a:endParaRPr lang="es-419" b="1" dirty="0"/>
            </a:p>
            <a:p>
              <a:pPr marL="342900" indent="-342900">
                <a:buFont typeface="Arial" panose="020B0604020202020204" pitchFamily="34" charset="0"/>
                <a:buChar char="•"/>
              </a:pPr>
              <a:r>
                <a:rPr lang="es-419" sz="1400" b="1" dirty="0">
                  <a:solidFill>
                    <a:schemeClr val="bg2"/>
                  </a:solidFill>
                  <a:ea typeface="+mn-lt"/>
                  <a:cs typeface="+mn-lt"/>
                </a:rPr>
                <a:t>La primera narradora:</a:t>
              </a:r>
            </a:p>
            <a:p>
              <a:pPr marL="742950" lvl="1" indent="-285750">
                <a:buFont typeface="Arial" panose="020B0604020202020204" pitchFamily="34" charset="0"/>
                <a:buChar char="•"/>
              </a:pPr>
              <a:r>
                <a:rPr lang="es-419" sz="1400" dirty="0">
                  <a:ea typeface="+mn-lt"/>
                  <a:cs typeface="+mn-lt"/>
                </a:rPr>
                <a:t>Tiene 90 para contar una historia sobre si misma que involucre un conflicto. </a:t>
              </a:r>
            </a:p>
            <a:p>
              <a:pPr marL="742950" lvl="1" indent="-285750">
                <a:buFont typeface="Arial" panose="020B0604020202020204" pitchFamily="34" charset="0"/>
                <a:buChar char="•"/>
              </a:pPr>
              <a:r>
                <a:rPr lang="es-419" sz="1400" dirty="0">
                  <a:ea typeface="+mn-lt"/>
                  <a:cs typeface="+mn-lt"/>
                </a:rPr>
                <a:t>Puede ser tan simple como algo que sucedió hoy, o puedes usar las sugerencias a continuación.</a:t>
              </a:r>
            </a:p>
            <a:p>
              <a:endParaRPr lang="es-419" sz="1400" dirty="0">
                <a:ea typeface="+mn-lt"/>
                <a:cs typeface="+mn-lt"/>
              </a:endParaRPr>
            </a:p>
            <a:p>
              <a:r>
                <a:rPr lang="es-419" sz="1400" b="1" dirty="0">
                  <a:ea typeface="+mn-lt"/>
                  <a:cs typeface="+mn-lt"/>
                </a:rPr>
                <a:t>Todas tienen 10 segundos para decidir quine causó el conflicto.</a:t>
              </a:r>
              <a:endParaRPr lang="es-419" sz="1400" b="1" dirty="0"/>
            </a:p>
          </p:txBody>
        </p:sp>
      </p:grpSp>
      <p:grpSp>
        <p:nvGrpSpPr>
          <p:cNvPr id="3" name="Group 2">
            <a:extLst>
              <a:ext uri="{FF2B5EF4-FFF2-40B4-BE49-F238E27FC236}">
                <a16:creationId xmlns:a16="http://schemas.microsoft.com/office/drawing/2014/main" id="{0DBBE40C-4249-42CB-8CB5-1F28C3C8D139}"/>
              </a:ext>
            </a:extLst>
          </p:cNvPr>
          <p:cNvGrpSpPr/>
          <p:nvPr/>
        </p:nvGrpSpPr>
        <p:grpSpPr>
          <a:xfrm>
            <a:off x="333395" y="3102672"/>
            <a:ext cx="8646053" cy="3261024"/>
            <a:chOff x="257195" y="2952490"/>
            <a:chExt cx="8646053" cy="3261024"/>
          </a:xfrm>
        </p:grpSpPr>
        <p:sp>
          <p:nvSpPr>
            <p:cNvPr id="2" name="Rectangle 1">
              <a:extLst>
                <a:ext uri="{FF2B5EF4-FFF2-40B4-BE49-F238E27FC236}">
                  <a16:creationId xmlns:a16="http://schemas.microsoft.com/office/drawing/2014/main" id="{2565D7AB-4DE5-461E-A327-30E1427B5AAE}"/>
                </a:ext>
              </a:extLst>
            </p:cNvPr>
            <p:cNvSpPr/>
            <p:nvPr/>
          </p:nvSpPr>
          <p:spPr>
            <a:xfrm>
              <a:off x="257195" y="2952490"/>
              <a:ext cx="8354377" cy="3158040"/>
            </a:xfrm>
            <a:prstGeom prst="rect">
              <a:avLst/>
            </a:prstGeom>
            <a:noFill/>
            <a:ln w="3810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8A8C8F5-D957-4800-83DC-3CBEE87596B5}"/>
                </a:ext>
              </a:extLst>
            </p:cNvPr>
            <p:cNvSpPr txBox="1"/>
            <p:nvPr/>
          </p:nvSpPr>
          <p:spPr>
            <a:xfrm>
              <a:off x="3200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18" name="Group 17">
              <a:extLst>
                <a:ext uri="{FF2B5EF4-FFF2-40B4-BE49-F238E27FC236}">
                  <a16:creationId xmlns:a16="http://schemas.microsoft.com/office/drawing/2014/main" id="{052F0613-EF95-4D95-BC13-0EF1C4678592}"/>
                </a:ext>
              </a:extLst>
            </p:cNvPr>
            <p:cNvGrpSpPr/>
            <p:nvPr/>
          </p:nvGrpSpPr>
          <p:grpSpPr>
            <a:xfrm>
              <a:off x="437198" y="3479981"/>
              <a:ext cx="7955872" cy="2385662"/>
              <a:chOff x="485775" y="2005011"/>
              <a:chExt cx="8034340" cy="3680576"/>
            </a:xfrm>
          </p:grpSpPr>
          <p:sp>
            <p:nvSpPr>
              <p:cNvPr id="22" name="Rectangle: Rounded Corners 21">
                <a:extLst>
                  <a:ext uri="{FF2B5EF4-FFF2-40B4-BE49-F238E27FC236}">
                    <a16:creationId xmlns:a16="http://schemas.microsoft.com/office/drawing/2014/main" id="{9D7D9499-A079-4DD8-801F-BB24EB59A7B0}"/>
                  </a:ext>
                </a:extLst>
              </p:cNvPr>
              <p:cNvSpPr/>
              <p:nvPr/>
            </p:nvSpPr>
            <p:spPr>
              <a:xfrm>
                <a:off x="485775" y="2005013"/>
                <a:ext cx="2114548" cy="879473"/>
              </a:xfrm>
              <a:prstGeom prst="roundRect">
                <a:avLst/>
              </a:prstGeom>
              <a:solidFill>
                <a:srgbClr val="B0E2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ea typeface="+mn-lt"/>
                    <a:cs typeface="+mn-lt"/>
                  </a:rPr>
                  <a:t>Sujeto</a:t>
                </a:r>
                <a:endParaRPr lang="en-US"/>
              </a:p>
            </p:txBody>
          </p:sp>
          <p:cxnSp>
            <p:nvCxnSpPr>
              <p:cNvPr id="23" name="Straight Connector 22">
                <a:extLst>
                  <a:ext uri="{FF2B5EF4-FFF2-40B4-BE49-F238E27FC236}">
                    <a16:creationId xmlns:a16="http://schemas.microsoft.com/office/drawing/2014/main" id="{B4F000E8-0654-4FCB-93F7-6A68BBC57EB4}"/>
                  </a:ext>
                </a:extLst>
              </p:cNvPr>
              <p:cNvCxnSpPr>
                <a:cxnSpLocks/>
              </p:cNvCxnSpPr>
              <p:nvPr/>
            </p:nvCxnSpPr>
            <p:spPr>
              <a:xfrm>
                <a:off x="3028950" y="2305050"/>
                <a:ext cx="28694" cy="3294454"/>
              </a:xfrm>
              <a:prstGeom prst="line">
                <a:avLst/>
              </a:prstGeom>
              <a:ln w="38100">
                <a:solidFill>
                  <a:srgbClr val="B0E2E0"/>
                </a:solidFill>
              </a:ln>
            </p:spPr>
            <p:style>
              <a:lnRef idx="1">
                <a:schemeClr val="accent5"/>
              </a:lnRef>
              <a:fillRef idx="0">
                <a:schemeClr val="accent5"/>
              </a:fillRef>
              <a:effectRef idx="0">
                <a:schemeClr val="accent5"/>
              </a:effectRef>
              <a:fontRef idx="minor">
                <a:schemeClr val="tx1"/>
              </a:fontRef>
            </p:style>
          </p:cxnSp>
          <p:sp>
            <p:nvSpPr>
              <p:cNvPr id="24" name="Rectangle: Rounded Corners 23">
                <a:extLst>
                  <a:ext uri="{FF2B5EF4-FFF2-40B4-BE49-F238E27FC236}">
                    <a16:creationId xmlns:a16="http://schemas.microsoft.com/office/drawing/2014/main" id="{7A099E5E-C35E-4611-89B6-1B1911A8EB12}"/>
                  </a:ext>
                </a:extLst>
              </p:cNvPr>
              <p:cNvSpPr/>
              <p:nvPr/>
            </p:nvSpPr>
            <p:spPr>
              <a:xfrm>
                <a:off x="3445671" y="2005012"/>
                <a:ext cx="2114548" cy="879473"/>
              </a:xfrm>
              <a:prstGeom prst="roundRect">
                <a:avLst/>
              </a:prstGeom>
              <a:solidFill>
                <a:srgbClr val="B0E2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ea typeface="+mn-lt"/>
                    <a:cs typeface="+mn-lt"/>
                  </a:rPr>
                  <a:t>Objeto </a:t>
                </a:r>
                <a:endParaRPr lang="en-US"/>
              </a:p>
            </p:txBody>
          </p:sp>
          <p:cxnSp>
            <p:nvCxnSpPr>
              <p:cNvPr id="25" name="Straight Connector 24">
                <a:extLst>
                  <a:ext uri="{FF2B5EF4-FFF2-40B4-BE49-F238E27FC236}">
                    <a16:creationId xmlns:a16="http://schemas.microsoft.com/office/drawing/2014/main" id="{A863B677-5446-4F9D-A52E-CA2B09BD07C4}"/>
                  </a:ext>
                </a:extLst>
              </p:cNvPr>
              <p:cNvCxnSpPr>
                <a:cxnSpLocks/>
              </p:cNvCxnSpPr>
              <p:nvPr/>
            </p:nvCxnSpPr>
            <p:spPr>
              <a:xfrm flipH="1">
                <a:off x="5991224" y="2305050"/>
                <a:ext cx="1" cy="3380537"/>
              </a:xfrm>
              <a:prstGeom prst="line">
                <a:avLst/>
              </a:prstGeom>
              <a:ln w="38100">
                <a:solidFill>
                  <a:srgbClr val="B0E2E0"/>
                </a:solidFill>
              </a:ln>
            </p:spPr>
            <p:style>
              <a:lnRef idx="1">
                <a:schemeClr val="accent5"/>
              </a:lnRef>
              <a:fillRef idx="0">
                <a:schemeClr val="accent5"/>
              </a:fillRef>
              <a:effectRef idx="0">
                <a:schemeClr val="accent5"/>
              </a:effectRef>
              <a:fontRef idx="minor">
                <a:schemeClr val="tx1"/>
              </a:fontRef>
            </p:style>
          </p:cxnSp>
          <p:sp>
            <p:nvSpPr>
              <p:cNvPr id="26" name="Rectangle: Rounded Corners 25">
                <a:extLst>
                  <a:ext uri="{FF2B5EF4-FFF2-40B4-BE49-F238E27FC236}">
                    <a16:creationId xmlns:a16="http://schemas.microsoft.com/office/drawing/2014/main" id="{C6B2CEC6-8323-4E90-B9AF-5831DBF69529}"/>
                  </a:ext>
                </a:extLst>
              </p:cNvPr>
              <p:cNvSpPr/>
              <p:nvPr/>
            </p:nvSpPr>
            <p:spPr>
              <a:xfrm>
                <a:off x="6405567" y="2005011"/>
                <a:ext cx="2114548" cy="879473"/>
              </a:xfrm>
              <a:prstGeom prst="roundRect">
                <a:avLst/>
              </a:prstGeom>
              <a:solidFill>
                <a:srgbClr val="B0E2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t>Escena</a:t>
                </a:r>
              </a:p>
            </p:txBody>
          </p:sp>
        </p:grpSp>
        <p:sp>
          <p:nvSpPr>
            <p:cNvPr id="27" name="TextBox 26">
              <a:extLst>
                <a:ext uri="{FF2B5EF4-FFF2-40B4-BE49-F238E27FC236}">
                  <a16:creationId xmlns:a16="http://schemas.microsoft.com/office/drawing/2014/main" id="{27C3EF0C-E111-433F-A15E-5F5C9E32C2B6}"/>
                </a:ext>
              </a:extLst>
            </p:cNvPr>
            <p:cNvSpPr txBox="1"/>
            <p:nvPr/>
          </p:nvSpPr>
          <p:spPr>
            <a:xfrm>
              <a:off x="3363002" y="4182189"/>
              <a:ext cx="241799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a:t>Pelota</a:t>
              </a:r>
            </a:p>
            <a:p>
              <a:pPr marL="285750" indent="-285750">
                <a:buFont typeface="Arial" panose="020B0604020202020204" pitchFamily="34" charset="0"/>
                <a:buChar char="•"/>
              </a:pPr>
              <a:endParaRPr lang="es-419">
                <a:ea typeface="+mn-lt"/>
                <a:cs typeface="+mn-lt"/>
              </a:endParaRPr>
            </a:p>
            <a:p>
              <a:pPr marL="285750" indent="-285750">
                <a:buFont typeface="Arial" panose="020B0604020202020204" pitchFamily="34" charset="0"/>
                <a:buChar char="•"/>
              </a:pPr>
              <a:r>
                <a:rPr lang="es-419">
                  <a:ea typeface="+mn-lt"/>
                  <a:cs typeface="+mn-lt"/>
                </a:rPr>
                <a:t>Comprando comida</a:t>
              </a:r>
            </a:p>
            <a:p>
              <a:pPr marL="285750" indent="-285750">
                <a:buFont typeface="Arial" panose="020B0604020202020204" pitchFamily="34" charset="0"/>
                <a:buChar char="•"/>
              </a:pPr>
              <a:endParaRPr lang="es-419">
                <a:ea typeface="+mn-lt"/>
                <a:cs typeface="+mn-lt"/>
              </a:endParaRPr>
            </a:p>
            <a:p>
              <a:pPr marL="285750" indent="-285750">
                <a:buFont typeface="Arial" panose="020B0604020202020204" pitchFamily="34" charset="0"/>
                <a:buChar char="•"/>
              </a:pPr>
              <a:r>
                <a:rPr lang="es-419">
                  <a:ea typeface="+mn-lt"/>
                  <a:cs typeface="+mn-lt"/>
                </a:rPr>
                <a:t>Jugando un juego</a:t>
              </a:r>
              <a:r>
                <a:rPr lang="en-US">
                  <a:ea typeface="+mn-lt"/>
                  <a:cs typeface="+mn-lt"/>
                </a:rPr>
                <a:t>         </a:t>
              </a:r>
              <a:endParaRPr lang="en-US"/>
            </a:p>
          </p:txBody>
        </p:sp>
        <p:sp>
          <p:nvSpPr>
            <p:cNvPr id="28" name="TextBox 27">
              <a:extLst>
                <a:ext uri="{FF2B5EF4-FFF2-40B4-BE49-F238E27FC236}">
                  <a16:creationId xmlns:a16="http://schemas.microsoft.com/office/drawing/2014/main" id="{2929ED40-F072-4E7A-B77C-1206C90B44A3}"/>
                </a:ext>
              </a:extLst>
            </p:cNvPr>
            <p:cNvSpPr txBox="1"/>
            <p:nvPr/>
          </p:nvSpPr>
          <p:spPr>
            <a:xfrm>
              <a:off x="433321" y="4124004"/>
              <a:ext cx="211191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a:t>Señor mayor</a:t>
              </a:r>
            </a:p>
            <a:p>
              <a:endParaRPr lang="es-419"/>
            </a:p>
            <a:p>
              <a:pPr marL="285750" indent="-285750">
                <a:buFont typeface="Arial" panose="020B0604020202020204" pitchFamily="34" charset="0"/>
                <a:buChar char="•"/>
              </a:pPr>
              <a:r>
                <a:rPr lang="es-419">
                  <a:ea typeface="+mn-lt"/>
                  <a:cs typeface="+mn-lt"/>
                </a:rPr>
                <a:t>Persona jóven y su mascota </a:t>
              </a:r>
              <a:endParaRPr lang="es-419"/>
            </a:p>
            <a:p>
              <a:pPr marL="285750" indent="-285750">
                <a:buFont typeface="Arial" panose="020B0604020202020204" pitchFamily="34" charset="0"/>
                <a:buChar char="•"/>
              </a:pPr>
              <a:endParaRPr lang="es-419"/>
            </a:p>
            <a:p>
              <a:pPr marL="285750" indent="-285750">
                <a:buFont typeface="Arial" panose="020B0604020202020204" pitchFamily="34" charset="0"/>
                <a:buChar char="•"/>
              </a:pPr>
              <a:r>
                <a:rPr lang="es-419">
                  <a:ea typeface="+mn-lt"/>
                  <a:cs typeface="+mn-lt"/>
                </a:rPr>
                <a:t>Compañeras de equipo  </a:t>
              </a:r>
              <a:endParaRPr lang="es-419"/>
            </a:p>
          </p:txBody>
        </p:sp>
        <p:sp>
          <p:nvSpPr>
            <p:cNvPr id="29" name="TextBox 28">
              <a:extLst>
                <a:ext uri="{FF2B5EF4-FFF2-40B4-BE49-F238E27FC236}">
                  <a16:creationId xmlns:a16="http://schemas.microsoft.com/office/drawing/2014/main" id="{5B0742B5-6331-4282-8281-D6CCDB3219C6}"/>
                </a:ext>
              </a:extLst>
            </p:cNvPr>
            <p:cNvSpPr txBox="1"/>
            <p:nvPr/>
          </p:nvSpPr>
          <p:spPr>
            <a:xfrm>
              <a:off x="6160049" y="4182189"/>
              <a:ext cx="27431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dirty="0"/>
                <a:t>Caminando en el parque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s-419" dirty="0">
                  <a:ea typeface="+mn-lt"/>
                  <a:cs typeface="+mn-lt"/>
                </a:rPr>
                <a:t>Cayó / cayeron sobre</a:t>
              </a:r>
            </a:p>
            <a:p>
              <a:pPr marL="285750" indent="-285750">
                <a:buFont typeface="Arial" panose="020B0604020202020204" pitchFamily="34" charset="0"/>
                <a:buChar char="•"/>
              </a:pPr>
              <a:endParaRPr lang="es-419">
                <a:ea typeface="+mn-lt"/>
                <a:cs typeface="+mn-lt"/>
              </a:endParaRPr>
            </a:p>
            <a:p>
              <a:pPr marL="285750" indent="-285750">
                <a:buFont typeface="Arial" panose="020B0604020202020204" pitchFamily="34" charset="0"/>
                <a:buChar char="•"/>
              </a:pPr>
              <a:r>
                <a:rPr lang="es-419" dirty="0">
                  <a:ea typeface="+mn-lt"/>
                  <a:cs typeface="+mn-lt"/>
                </a:rPr>
                <a:t>Se tropezó contigo</a:t>
              </a:r>
            </a:p>
          </p:txBody>
        </p:sp>
        <p:sp>
          <p:nvSpPr>
            <p:cNvPr id="19" name="TextBox 18">
              <a:extLst>
                <a:ext uri="{FF2B5EF4-FFF2-40B4-BE49-F238E27FC236}">
                  <a16:creationId xmlns:a16="http://schemas.microsoft.com/office/drawing/2014/main" id="{228BAE33-EF74-4358-9761-497FB71AE3AE}"/>
                </a:ext>
              </a:extLst>
            </p:cNvPr>
            <p:cNvSpPr txBox="1"/>
            <p:nvPr/>
          </p:nvSpPr>
          <p:spPr>
            <a:xfrm>
              <a:off x="829560" y="3004635"/>
              <a:ext cx="7765799" cy="523220"/>
            </a:xfrm>
            <a:prstGeom prst="rect">
              <a:avLst/>
            </a:prstGeom>
            <a:noFill/>
          </p:spPr>
          <p:txBody>
            <a:bodyPr wrap="square" lIns="91440" tIns="45720" rIns="91440" bIns="45720" anchor="t">
              <a:spAutoFit/>
            </a:bodyPr>
            <a:lstStyle/>
            <a:p>
              <a:r>
                <a:rPr lang="es-419" sz="1400" dirty="0">
                  <a:ea typeface="+mn-lt"/>
                  <a:cs typeface="+mn-lt"/>
                </a:rPr>
                <a:t>¿Necesitas algunas ideas? Escoge un sujeto, un objeto y una escena al azar para crear tu historia de conflicto.</a:t>
              </a:r>
            </a:p>
          </p:txBody>
        </p:sp>
      </p:grpSp>
      <p:sp>
        <p:nvSpPr>
          <p:cNvPr id="21" name="Footer Placeholder 6">
            <a:extLst>
              <a:ext uri="{FF2B5EF4-FFF2-40B4-BE49-F238E27FC236}">
                <a16:creationId xmlns:a16="http://schemas.microsoft.com/office/drawing/2014/main" id="{D33F64F0-273B-4F44-99AC-20ADA27D8A8D}"/>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547760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4E2C49-31B0-4F6E-BC94-B444B2B2C457}"/>
              </a:ext>
            </a:extLst>
          </p:cNvPr>
          <p:cNvPicPr>
            <a:picLocks noChangeAspect="1"/>
          </p:cNvPicPr>
          <p:nvPr/>
        </p:nvPicPr>
        <p:blipFill>
          <a:blip r:embed="rId2"/>
          <a:stretch>
            <a:fillRect/>
          </a:stretch>
        </p:blipFill>
        <p:spPr>
          <a:xfrm>
            <a:off x="4784982" y="236863"/>
            <a:ext cx="4359018" cy="621846"/>
          </a:xfrm>
          <a:prstGeom prst="rect">
            <a:avLst/>
          </a:prstGeom>
        </p:spPr>
      </p:pic>
      <p:grpSp>
        <p:nvGrpSpPr>
          <p:cNvPr id="5" name="Group 4">
            <a:extLst>
              <a:ext uri="{FF2B5EF4-FFF2-40B4-BE49-F238E27FC236}">
                <a16:creationId xmlns:a16="http://schemas.microsoft.com/office/drawing/2014/main" id="{28EE96B3-829C-4FF5-87E3-12D65AC79A2D}"/>
              </a:ext>
            </a:extLst>
          </p:cNvPr>
          <p:cNvGrpSpPr/>
          <p:nvPr/>
        </p:nvGrpSpPr>
        <p:grpSpPr>
          <a:xfrm>
            <a:off x="703641" y="1359290"/>
            <a:ext cx="7955872" cy="3537810"/>
            <a:chOff x="436265" y="664841"/>
            <a:chExt cx="7955872" cy="3537810"/>
          </a:xfrm>
        </p:grpSpPr>
        <p:sp>
          <p:nvSpPr>
            <p:cNvPr id="6" name="TextBox 5">
              <a:extLst>
                <a:ext uri="{FF2B5EF4-FFF2-40B4-BE49-F238E27FC236}">
                  <a16:creationId xmlns:a16="http://schemas.microsoft.com/office/drawing/2014/main" id="{F420A127-7BF8-4CF4-A016-4F45868CB9D9}"/>
                </a:ext>
              </a:extLst>
            </p:cNvPr>
            <p:cNvSpPr txBox="1"/>
            <p:nvPr/>
          </p:nvSpPr>
          <p:spPr>
            <a:xfrm>
              <a:off x="445790" y="664841"/>
              <a:ext cx="1565021" cy="1106686"/>
            </a:xfrm>
            <a:prstGeom prst="roundRect">
              <a:avLst/>
            </a:prstGeom>
            <a:noFill/>
            <a:ln w="28575">
              <a:solidFill>
                <a:schemeClr val="accent2"/>
              </a:solidFill>
            </a:ln>
          </p:spPr>
          <p:txBody>
            <a:bodyPr wrap="square" lIns="91440" tIns="45720" rIns="91440" bIns="45720" anchor="ctr">
              <a:spAutoFit/>
            </a:bodyPr>
            <a:lstStyle/>
            <a:p>
              <a:r>
                <a:rPr lang="en-GB" b="1"/>
                <a:t>ACTIVIDAD</a:t>
              </a:r>
            </a:p>
            <a:p>
              <a:endParaRPr lang="en-GB" b="1"/>
            </a:p>
            <a:p>
              <a:endParaRPr lang="en-GB" b="1"/>
            </a:p>
            <a:p>
              <a:endParaRPr lang="en-GB" sz="100" b="1"/>
            </a:p>
            <a:p>
              <a:endParaRPr lang="en-GB" sz="100" b="1"/>
            </a:p>
            <a:p>
              <a:endParaRPr lang="en-GB" sz="100" b="1"/>
            </a:p>
            <a:p>
              <a:endParaRPr lang="en-GB" sz="100" b="1"/>
            </a:p>
            <a:p>
              <a:endParaRPr lang="en-GB" sz="100" b="1"/>
            </a:p>
          </p:txBody>
        </p:sp>
        <p:sp>
          <p:nvSpPr>
            <p:cNvPr id="7" name="TextBox 6">
              <a:extLst>
                <a:ext uri="{FF2B5EF4-FFF2-40B4-BE49-F238E27FC236}">
                  <a16:creationId xmlns:a16="http://schemas.microsoft.com/office/drawing/2014/main" id="{E828ECD1-EF85-4D87-AF91-5F96864C4ABA}"/>
                </a:ext>
              </a:extLst>
            </p:cNvPr>
            <p:cNvSpPr txBox="1"/>
            <p:nvPr/>
          </p:nvSpPr>
          <p:spPr>
            <a:xfrm>
              <a:off x="436265" y="1266451"/>
              <a:ext cx="7955872" cy="2936200"/>
            </a:xfrm>
            <a:prstGeom prst="roundRect">
              <a:avLst>
                <a:gd name="adj" fmla="val 8101"/>
              </a:avLst>
            </a:prstGeom>
            <a:solidFill>
              <a:schemeClr val="accent2"/>
            </a:solidFill>
          </p:spPr>
          <p:txBody>
            <a:bodyPr wrap="square" lIns="91440" tIns="45720" rIns="91440" bIns="45720" anchor="ctr">
              <a:spAutoFit/>
            </a:bodyPr>
            <a:lstStyle/>
            <a:p>
              <a:pPr marL="342900" indent="-342900">
                <a:buFont typeface="Arial" panose="020B0604020202020204" pitchFamily="34" charset="0"/>
                <a:buChar char="•"/>
              </a:pPr>
              <a:r>
                <a:rPr lang="es-419" sz="1600" b="1" dirty="0">
                  <a:solidFill>
                    <a:schemeClr val="bg2"/>
                  </a:solidFill>
                  <a:ea typeface="+mn-lt"/>
                  <a:cs typeface="+mn-lt"/>
                </a:rPr>
                <a:t>La segunda narradora:</a:t>
              </a:r>
            </a:p>
            <a:p>
              <a:pPr marL="800100" lvl="1" indent="-342900">
                <a:buFont typeface="Arial" panose="020B0604020202020204" pitchFamily="34" charset="0"/>
                <a:buChar char="•"/>
              </a:pPr>
              <a:r>
                <a:rPr lang="es-419" sz="1600" dirty="0">
                  <a:ea typeface="+mn-lt"/>
                  <a:cs typeface="+mn-lt"/>
                </a:rPr>
                <a:t>Tiene 90 segundos para contar la misma historia, pero desde el punto de vista de otra persona en la historia. ¡No tengas miedo de agregar detalles a la historia!</a:t>
              </a:r>
            </a:p>
            <a:p>
              <a:r>
                <a:rPr lang="es-419" sz="1600" b="1" dirty="0">
                  <a:ea typeface="+mn-lt"/>
                  <a:cs typeface="+mn-lt"/>
                </a:rPr>
                <a:t>Todas tienen 10 segundos para decidir quién causó el conflicto. ¿Cambiaste de opinión?</a:t>
              </a:r>
              <a:endParaRPr lang="es-419" sz="1600" b="1" dirty="0">
                <a:solidFill>
                  <a:srgbClr val="262963"/>
                </a:solidFill>
                <a:ea typeface="+mn-lt"/>
                <a:cs typeface="+mn-lt"/>
              </a:endParaRPr>
            </a:p>
            <a:p>
              <a:endParaRPr lang="es-419" sz="1600" b="1" dirty="0">
                <a:solidFill>
                  <a:schemeClr val="bg2"/>
                </a:solidFill>
                <a:ea typeface="+mn-lt"/>
                <a:cs typeface="+mn-lt"/>
              </a:endParaRPr>
            </a:p>
            <a:p>
              <a:pPr marL="342900" indent="-342900">
                <a:buFont typeface="Arial" panose="020B0604020202020204" pitchFamily="34" charset="0"/>
                <a:buChar char="•"/>
              </a:pPr>
              <a:r>
                <a:rPr lang="es-419" sz="1600" b="1" dirty="0">
                  <a:solidFill>
                    <a:schemeClr val="bg2"/>
                  </a:solidFill>
                  <a:ea typeface="+mn-lt"/>
                  <a:cs typeface="+mn-lt"/>
                </a:rPr>
                <a:t>La tercera narradora:</a:t>
              </a:r>
              <a:endParaRPr lang="es-419" b="1" dirty="0">
                <a:solidFill>
                  <a:schemeClr val="bg2"/>
                </a:solidFill>
              </a:endParaRPr>
            </a:p>
            <a:p>
              <a:pPr marL="800100" lvl="1" indent="-342900">
                <a:buFont typeface="Arial" panose="020B0604020202020204" pitchFamily="34" charset="0"/>
                <a:buChar char="•"/>
              </a:pPr>
              <a:r>
                <a:rPr lang="es-419" sz="1600" dirty="0">
                  <a:ea typeface="+mn-lt"/>
                  <a:cs typeface="+mn-lt"/>
                </a:rPr>
                <a:t>Cuenta la historia desde el punto de vista de un personaje diferente en la historia.</a:t>
              </a:r>
            </a:p>
            <a:p>
              <a:r>
                <a:rPr lang="es-419" sz="1600" b="1" dirty="0">
                  <a:ea typeface="+mn-lt"/>
                  <a:cs typeface="+mn-lt"/>
                </a:rPr>
                <a:t>¡10 segundos para decidir! ¿Cambiaste de opinión de nuevo?</a:t>
              </a:r>
            </a:p>
          </p:txBody>
        </p:sp>
      </p:grpSp>
      <p:sp>
        <p:nvSpPr>
          <p:cNvPr id="8" name="Footer Placeholder 6">
            <a:extLst>
              <a:ext uri="{FF2B5EF4-FFF2-40B4-BE49-F238E27FC236}">
                <a16:creationId xmlns:a16="http://schemas.microsoft.com/office/drawing/2014/main" id="{AA04B3E8-2FE4-475F-A3B8-8F436748EFE5}"/>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2564826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56D7B3-D135-4AE7-8E5A-36537BC2AD4C}"/>
              </a:ext>
            </a:extLst>
          </p:cNvPr>
          <p:cNvPicPr>
            <a:picLocks noChangeAspect="1"/>
          </p:cNvPicPr>
          <p:nvPr/>
        </p:nvPicPr>
        <p:blipFill>
          <a:blip r:embed="rId2"/>
          <a:stretch>
            <a:fillRect/>
          </a:stretch>
        </p:blipFill>
        <p:spPr>
          <a:xfrm>
            <a:off x="4784982" y="236863"/>
            <a:ext cx="4359018" cy="621846"/>
          </a:xfrm>
          <a:prstGeom prst="rect">
            <a:avLst/>
          </a:prstGeom>
        </p:spPr>
      </p:pic>
      <p:grpSp>
        <p:nvGrpSpPr>
          <p:cNvPr id="2" name="Group 1">
            <a:extLst>
              <a:ext uri="{FF2B5EF4-FFF2-40B4-BE49-F238E27FC236}">
                <a16:creationId xmlns:a16="http://schemas.microsoft.com/office/drawing/2014/main" id="{718BF84C-00F4-4FAD-B6EE-E9EB16BA5D95}"/>
              </a:ext>
            </a:extLst>
          </p:cNvPr>
          <p:cNvGrpSpPr/>
          <p:nvPr/>
        </p:nvGrpSpPr>
        <p:grpSpPr>
          <a:xfrm>
            <a:off x="1109061" y="2174320"/>
            <a:ext cx="6740186" cy="2363581"/>
            <a:chOff x="428320" y="3650695"/>
            <a:chExt cx="6740186" cy="2363581"/>
          </a:xfrm>
        </p:grpSpPr>
        <p:sp>
          <p:nvSpPr>
            <p:cNvPr id="5" name="TextBox 4">
              <a:extLst>
                <a:ext uri="{FF2B5EF4-FFF2-40B4-BE49-F238E27FC236}">
                  <a16:creationId xmlns:a16="http://schemas.microsoft.com/office/drawing/2014/main" id="{42C4E617-19E5-43A0-824A-D222E405E41B}"/>
                </a:ext>
              </a:extLst>
            </p:cNvPr>
            <p:cNvSpPr txBox="1"/>
            <p:nvPr/>
          </p:nvSpPr>
          <p:spPr>
            <a:xfrm>
              <a:off x="438792" y="3650695"/>
              <a:ext cx="2305784" cy="1021556"/>
            </a:xfrm>
            <a:prstGeom prst="roundRect">
              <a:avLst/>
            </a:prstGeom>
            <a:noFill/>
            <a:ln w="28575">
              <a:solidFill>
                <a:schemeClr val="accent3"/>
              </a:solidFill>
            </a:ln>
          </p:spPr>
          <p:txBody>
            <a:bodyPr wrap="square" lIns="91440" tIns="45720" rIns="91440" bIns="45720" anchor="ctr">
              <a:spAutoFit/>
            </a:bodyPr>
            <a:lstStyle/>
            <a:p>
              <a:r>
                <a:rPr lang="en-GB" b="1"/>
                <a:t>REFLEXIONEMOS</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6737C2BD-0A28-4663-A584-7ABB4ED2C98D}"/>
                </a:ext>
              </a:extLst>
            </p:cNvPr>
            <p:cNvSpPr txBox="1"/>
            <p:nvPr/>
          </p:nvSpPr>
          <p:spPr>
            <a:xfrm>
              <a:off x="428320" y="4073319"/>
              <a:ext cx="6740186" cy="1940957"/>
            </a:xfrm>
            <a:prstGeom prst="roundRect">
              <a:avLst/>
            </a:prstGeom>
            <a:solidFill>
              <a:schemeClr val="accent3"/>
            </a:solidFill>
          </p:spPr>
          <p:txBody>
            <a:bodyPr wrap="square" lIns="91440" tIns="45720" rIns="91440" bIns="45720" anchor="ctr">
              <a:spAutoFit/>
            </a:bodyPr>
            <a:lstStyle/>
            <a:p>
              <a:pPr marL="342900" indent="-342900">
                <a:buFont typeface="+mj-lt"/>
                <a:buAutoNum type="alphaLcPeriod"/>
              </a:pPr>
              <a:r>
                <a:rPr lang="es-419" dirty="0"/>
                <a:t>¿Contando la historia desde diferentes puntos de vista te ayudó a pensar en la situación de manera diferente?</a:t>
              </a:r>
            </a:p>
            <a:p>
              <a:pPr marL="342900" indent="-342900">
                <a:buAutoNum type="alphaLcPeriod"/>
              </a:pPr>
              <a:endParaRPr lang="es-419" dirty="0"/>
            </a:p>
            <a:p>
              <a:pPr marL="342900" indent="-342900">
                <a:buAutoNum type="alphaLcPeriod"/>
              </a:pPr>
              <a:r>
                <a:rPr lang="es-419" dirty="0"/>
                <a:t>Si todo el mundo en la historia pensara en las diferentes perspectivas, ¿cómo crees que podría haber cambiado la situación?</a:t>
              </a:r>
            </a:p>
          </p:txBody>
        </p:sp>
      </p:grpSp>
      <p:sp>
        <p:nvSpPr>
          <p:cNvPr id="8" name="Footer Placeholder 6">
            <a:extLst>
              <a:ext uri="{FF2B5EF4-FFF2-40B4-BE49-F238E27FC236}">
                <a16:creationId xmlns:a16="http://schemas.microsoft.com/office/drawing/2014/main" id="{A6082625-8F4E-4917-A574-C06BC4562FF4}"/>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671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0D75AF-AA2B-45ED-89EF-0E16134B78A8}"/>
              </a:ext>
            </a:extLst>
          </p:cNvPr>
          <p:cNvPicPr>
            <a:picLocks noChangeAspect="1"/>
          </p:cNvPicPr>
          <p:nvPr/>
        </p:nvPicPr>
        <p:blipFill>
          <a:blip r:embed="rId3"/>
          <a:stretch>
            <a:fillRect/>
          </a:stretch>
        </p:blipFill>
        <p:spPr>
          <a:xfrm>
            <a:off x="4943478" y="31735"/>
            <a:ext cx="3627434" cy="725487"/>
          </a:xfrm>
          <a:prstGeom prst="rect">
            <a:avLst/>
          </a:prstGeom>
        </p:spPr>
      </p:pic>
      <p:cxnSp>
        <p:nvCxnSpPr>
          <p:cNvPr id="12" name="Straight Connector 11">
            <a:extLst>
              <a:ext uri="{FF2B5EF4-FFF2-40B4-BE49-F238E27FC236}">
                <a16:creationId xmlns:a16="http://schemas.microsoft.com/office/drawing/2014/main" id="{9FBFABDB-26A3-4614-8C7B-D33483443C0E}"/>
              </a:ext>
            </a:extLst>
          </p:cNvPr>
          <p:cNvCxnSpPr>
            <a:cxnSpLocks/>
          </p:cNvCxnSpPr>
          <p:nvPr/>
        </p:nvCxnSpPr>
        <p:spPr>
          <a:xfrm>
            <a:off x="3150852" y="3048000"/>
            <a:ext cx="0" cy="3810000"/>
          </a:xfrm>
          <a:prstGeom prst="line">
            <a:avLst/>
          </a:prstGeom>
          <a:ln w="38100">
            <a:solidFill>
              <a:schemeClr val="accent2"/>
            </a:solidFill>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B2A29611-01E7-4B3C-A4C1-B7F88ED68EC3}"/>
              </a:ext>
            </a:extLst>
          </p:cNvPr>
          <p:cNvSpPr txBox="1"/>
          <p:nvPr/>
        </p:nvSpPr>
        <p:spPr>
          <a:xfrm>
            <a:off x="3567574" y="3706671"/>
            <a:ext cx="233792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sz="1400">
                <a:ea typeface="+mn-lt"/>
                <a:cs typeface="+mn-lt"/>
              </a:rPr>
              <a:t>Una copia  de las cartas Mujeres Inspiradoras, una carta por personas o grupo.</a:t>
            </a:r>
          </a:p>
        </p:txBody>
      </p:sp>
      <p:sp>
        <p:nvSpPr>
          <p:cNvPr id="14" name="TextBox 13">
            <a:extLst>
              <a:ext uri="{FF2B5EF4-FFF2-40B4-BE49-F238E27FC236}">
                <a16:creationId xmlns:a16="http://schemas.microsoft.com/office/drawing/2014/main" id="{77FC0C36-AB30-4CEA-8F19-47C594547EB2}"/>
              </a:ext>
            </a:extLst>
          </p:cNvPr>
          <p:cNvSpPr txBox="1"/>
          <p:nvPr/>
        </p:nvSpPr>
        <p:spPr>
          <a:xfrm>
            <a:off x="708397" y="3580992"/>
            <a:ext cx="208322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sz="1400">
                <a:ea typeface="+mn-lt"/>
                <a:cs typeface="+mn-lt"/>
              </a:rPr>
              <a:t>Descarga una copia de las cartas Mujeres Inspiradoras o míralas usando el código QR.</a:t>
            </a:r>
          </a:p>
          <a:p>
            <a:pPr marL="285750" indent="-285750">
              <a:buFont typeface="Arial" panose="020B0604020202020204" pitchFamily="34" charset="0"/>
              <a:buChar char="•"/>
            </a:pPr>
            <a:r>
              <a:rPr lang="es-419" sz="1400">
                <a:ea typeface="+mn-lt"/>
                <a:cs typeface="+mn-lt"/>
              </a:rPr>
              <a:t>También puedes hacer tus propias cartas, papa compartir historias de mujeres inspiradoras de tu propio país.</a:t>
            </a:r>
            <a:endParaRPr lang="es-419" sz="1400"/>
          </a:p>
        </p:txBody>
      </p:sp>
      <p:sp>
        <p:nvSpPr>
          <p:cNvPr id="17" name="Footer Placeholder 6">
            <a:extLst>
              <a:ext uri="{FF2B5EF4-FFF2-40B4-BE49-F238E27FC236}">
                <a16:creationId xmlns:a16="http://schemas.microsoft.com/office/drawing/2014/main" id="{60E5F220-94D5-4F87-A1EC-45530900BE54}"/>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grpSp>
        <p:nvGrpSpPr>
          <p:cNvPr id="3" name="Group 2">
            <a:extLst>
              <a:ext uri="{FF2B5EF4-FFF2-40B4-BE49-F238E27FC236}">
                <a16:creationId xmlns:a16="http://schemas.microsoft.com/office/drawing/2014/main" id="{8772DB27-4D43-4606-BA2F-713F0512BEBE}"/>
              </a:ext>
            </a:extLst>
          </p:cNvPr>
          <p:cNvGrpSpPr/>
          <p:nvPr/>
        </p:nvGrpSpPr>
        <p:grpSpPr>
          <a:xfrm>
            <a:off x="6746894" y="1805951"/>
            <a:ext cx="2301475" cy="2851774"/>
            <a:chOff x="6746894" y="1805951"/>
            <a:chExt cx="2301475" cy="2851774"/>
          </a:xfrm>
        </p:grpSpPr>
        <p:grpSp>
          <p:nvGrpSpPr>
            <p:cNvPr id="22" name="Group 21">
              <a:extLst>
                <a:ext uri="{FF2B5EF4-FFF2-40B4-BE49-F238E27FC236}">
                  <a16:creationId xmlns:a16="http://schemas.microsoft.com/office/drawing/2014/main" id="{852193BA-6096-4EB0-B286-5B180922FA3E}"/>
                </a:ext>
              </a:extLst>
            </p:cNvPr>
            <p:cNvGrpSpPr/>
            <p:nvPr/>
          </p:nvGrpSpPr>
          <p:grpSpPr>
            <a:xfrm>
              <a:off x="6746894" y="1805951"/>
              <a:ext cx="2301474" cy="2851774"/>
              <a:chOff x="6195046" y="1758948"/>
              <a:chExt cx="3374770" cy="4181704"/>
            </a:xfrm>
            <a:solidFill>
              <a:schemeClr val="accent2"/>
            </a:solidFill>
          </p:grpSpPr>
          <p:sp>
            <p:nvSpPr>
              <p:cNvPr id="23" name="Speech Bubble: Rectangle 22">
                <a:extLst>
                  <a:ext uri="{FF2B5EF4-FFF2-40B4-BE49-F238E27FC236}">
                    <a16:creationId xmlns:a16="http://schemas.microsoft.com/office/drawing/2014/main" id="{95F5E583-DF1A-4751-864A-455208B588CA}"/>
                  </a:ext>
                </a:extLst>
              </p:cNvPr>
              <p:cNvSpPr/>
              <p:nvPr/>
            </p:nvSpPr>
            <p:spPr>
              <a:xfrm>
                <a:off x="6195046" y="1758948"/>
                <a:ext cx="3374770" cy="4181704"/>
              </a:xfrm>
              <a:prstGeom prst="wedgeRectCallout">
                <a:avLst>
                  <a:gd name="adj1" fmla="val -10137"/>
                  <a:gd name="adj2" fmla="val 20911"/>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6DA71C7-83A3-4100-A5B8-D43AFD7737EA}"/>
                  </a:ext>
                </a:extLst>
              </p:cNvPr>
              <p:cNvSpPr txBox="1"/>
              <p:nvPr/>
            </p:nvSpPr>
            <p:spPr>
              <a:xfrm>
                <a:off x="6481451" y="1880245"/>
                <a:ext cx="3076554" cy="947749"/>
              </a:xfrm>
              <a:prstGeom prst="rect">
                <a:avLst/>
              </a:prstGeom>
              <a:grpFill/>
            </p:spPr>
            <p:txBody>
              <a:bodyPr wrap="square" lIns="91440" tIns="45720" rIns="91440" bIns="45720" rtlCol="0" anchor="t">
                <a:spAutoFit/>
              </a:bodyPr>
              <a:lstStyle/>
              <a:p>
                <a:r>
                  <a:rPr lang="es-419" sz="1200" b="1">
                    <a:solidFill>
                      <a:schemeClr val="bg1"/>
                    </a:solidFill>
                  </a:rPr>
                  <a:t>Escanea este código QR para ver las cartas de Mujeres Inspiradoras</a:t>
                </a:r>
              </a:p>
            </p:txBody>
          </p:sp>
        </p:grpSp>
        <p:sp>
          <p:nvSpPr>
            <p:cNvPr id="26" name="TextBox 25">
              <a:extLst>
                <a:ext uri="{FF2B5EF4-FFF2-40B4-BE49-F238E27FC236}">
                  <a16:creationId xmlns:a16="http://schemas.microsoft.com/office/drawing/2014/main" id="{46001F47-3A21-4CED-941E-55474B0D7B6D}"/>
                </a:ext>
              </a:extLst>
            </p:cNvPr>
            <p:cNvSpPr txBox="1"/>
            <p:nvPr/>
          </p:nvSpPr>
          <p:spPr>
            <a:xfrm>
              <a:off x="6746894" y="4104847"/>
              <a:ext cx="2301475" cy="507831"/>
            </a:xfrm>
            <a:prstGeom prst="rect">
              <a:avLst/>
            </a:prstGeom>
            <a:noFill/>
          </p:spPr>
          <p:txBody>
            <a:bodyPr wrap="square" rtlCol="0">
              <a:spAutoFit/>
            </a:bodyPr>
            <a:lstStyle/>
            <a:p>
              <a:r>
                <a:rPr lang="en-GB" sz="900" b="1">
                  <a:solidFill>
                    <a:schemeClr val="bg1"/>
                  </a:solidFill>
                  <a:hlinkClick r:id="rId4"/>
                </a:rPr>
                <a:t>https://www.wagggs.org/es/resources/world-thinking-day-2021-activity-pack/  </a:t>
              </a:r>
              <a:endParaRPr lang="en-GB" sz="900" b="1">
                <a:solidFill>
                  <a:schemeClr val="bg1"/>
                </a:solidFill>
              </a:endParaRPr>
            </a:p>
          </p:txBody>
        </p:sp>
      </p:grpSp>
      <p:pic>
        <p:nvPicPr>
          <p:cNvPr id="7" name="Picture 6">
            <a:extLst>
              <a:ext uri="{FF2B5EF4-FFF2-40B4-BE49-F238E27FC236}">
                <a16:creationId xmlns:a16="http://schemas.microsoft.com/office/drawing/2014/main" id="{FC5A461E-5922-43DD-B818-F6E06FFBC2C6}"/>
              </a:ext>
            </a:extLst>
          </p:cNvPr>
          <p:cNvPicPr>
            <a:picLocks noChangeAspect="1"/>
          </p:cNvPicPr>
          <p:nvPr/>
        </p:nvPicPr>
        <p:blipFill>
          <a:blip r:embed="rId5"/>
          <a:stretch>
            <a:fillRect/>
          </a:stretch>
        </p:blipFill>
        <p:spPr>
          <a:xfrm>
            <a:off x="538355" y="2424661"/>
            <a:ext cx="5035732" cy="902286"/>
          </a:xfrm>
          <a:prstGeom prst="rect">
            <a:avLst/>
          </a:prstGeom>
        </p:spPr>
      </p:pic>
      <p:pic>
        <p:nvPicPr>
          <p:cNvPr id="34" name="Picture 33" descr="Qr code&#10;&#10;Description automatically generated">
            <a:extLst>
              <a:ext uri="{FF2B5EF4-FFF2-40B4-BE49-F238E27FC236}">
                <a16:creationId xmlns:a16="http://schemas.microsoft.com/office/drawing/2014/main" id="{CBB3A1CD-0B82-41F5-9728-5D0E897296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3193" y="2640728"/>
            <a:ext cx="1349703" cy="1349703"/>
          </a:xfrm>
          <a:prstGeom prst="rect">
            <a:avLst/>
          </a:prstGeom>
        </p:spPr>
      </p:pic>
      <p:sp>
        <p:nvSpPr>
          <p:cNvPr id="36" name="Rectangle: Rounded Corners 35">
            <a:extLst>
              <a:ext uri="{FF2B5EF4-FFF2-40B4-BE49-F238E27FC236}">
                <a16:creationId xmlns:a16="http://schemas.microsoft.com/office/drawing/2014/main" id="{2F4311BE-A9C3-468C-A6D6-AA1658DC7E2A}"/>
              </a:ext>
            </a:extLst>
          </p:cNvPr>
          <p:cNvSpPr/>
          <p:nvPr/>
        </p:nvSpPr>
        <p:spPr>
          <a:xfrm>
            <a:off x="980097" y="428670"/>
            <a:ext cx="3376977" cy="145674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400" b="1" noProof="0">
                <a:latin typeface="+mj-lt"/>
              </a:rPr>
              <a:t>MUJERES PROMOTORAS DE LA PAZ </a:t>
            </a:r>
          </a:p>
          <a:p>
            <a:pPr algn="ctr"/>
            <a:r>
              <a:rPr lang="es-419" sz="1600">
                <a:latin typeface="+mj-lt"/>
              </a:rPr>
              <a:t>[Diapositiva informativa]</a:t>
            </a:r>
            <a:endParaRPr lang="es-419" sz="1600" noProof="0">
              <a:latin typeface="+mj-lt"/>
            </a:endParaRPr>
          </a:p>
        </p:txBody>
      </p:sp>
    </p:spTree>
    <p:extLst>
      <p:ext uri="{BB962C8B-B14F-4D97-AF65-F5344CB8AC3E}">
        <p14:creationId xmlns:p14="http://schemas.microsoft.com/office/powerpoint/2010/main" val="1402707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76E1EA-E18F-47D0-A2E7-CFA41235EE02}"/>
              </a:ext>
            </a:extLst>
          </p:cNvPr>
          <p:cNvGrpSpPr/>
          <p:nvPr/>
        </p:nvGrpSpPr>
        <p:grpSpPr>
          <a:xfrm>
            <a:off x="765405" y="1123850"/>
            <a:ext cx="5973384" cy="2307191"/>
            <a:chOff x="445790" y="474333"/>
            <a:chExt cx="5973384" cy="2307191"/>
          </a:xfrm>
        </p:grpSpPr>
        <p:sp>
          <p:nvSpPr>
            <p:cNvPr id="14" name="TextBox 13">
              <a:extLst>
                <a:ext uri="{FF2B5EF4-FFF2-40B4-BE49-F238E27FC236}">
                  <a16:creationId xmlns:a16="http://schemas.microsoft.com/office/drawing/2014/main" id="{3C056B83-22C8-472C-958A-1CA5ECA02036}"/>
                </a:ext>
              </a:extLst>
            </p:cNvPr>
            <p:cNvSpPr txBox="1"/>
            <p:nvPr/>
          </p:nvSpPr>
          <p:spPr>
            <a:xfrm>
              <a:off x="445790" y="474333"/>
              <a:ext cx="1627652" cy="1106686"/>
            </a:xfrm>
            <a:prstGeom prst="roundRect">
              <a:avLst/>
            </a:prstGeom>
            <a:noFill/>
            <a:ln w="28575">
              <a:solidFill>
                <a:schemeClr val="accent2"/>
              </a:solidFill>
            </a:ln>
          </p:spPr>
          <p:txBody>
            <a:bodyPr wrap="square" lIns="91440" tIns="45720" rIns="91440" bIns="45720" anchor="ctr">
              <a:spAutoFit/>
            </a:bodyPr>
            <a:lstStyle/>
            <a:p>
              <a:r>
                <a:rPr lang="en-GB" b="1"/>
                <a:t>ACTIVIDAD</a:t>
              </a:r>
            </a:p>
            <a:p>
              <a:endParaRPr lang="en-GB" b="1"/>
            </a:p>
            <a:p>
              <a:endParaRPr lang="en-GB" b="1"/>
            </a:p>
            <a:p>
              <a:endParaRPr lang="en-GB" sz="100" b="1"/>
            </a:p>
            <a:p>
              <a:endParaRPr lang="en-GB" sz="100" b="1"/>
            </a:p>
            <a:p>
              <a:endParaRPr lang="en-GB" sz="100" b="1"/>
            </a:p>
            <a:p>
              <a:endParaRPr lang="en-GB" sz="100" b="1"/>
            </a:p>
            <a:p>
              <a:endParaRPr lang="en-GB" sz="100" b="1"/>
            </a:p>
          </p:txBody>
        </p:sp>
        <p:sp>
          <p:nvSpPr>
            <p:cNvPr id="15" name="TextBox 14">
              <a:extLst>
                <a:ext uri="{FF2B5EF4-FFF2-40B4-BE49-F238E27FC236}">
                  <a16:creationId xmlns:a16="http://schemas.microsoft.com/office/drawing/2014/main" id="{A82F19BE-F4D7-4452-8B33-33B0A3470151}"/>
                </a:ext>
              </a:extLst>
            </p:cNvPr>
            <p:cNvSpPr txBox="1"/>
            <p:nvPr/>
          </p:nvSpPr>
          <p:spPr>
            <a:xfrm>
              <a:off x="446703" y="825149"/>
              <a:ext cx="5972471" cy="1956375"/>
            </a:xfrm>
            <a:prstGeom prst="roundRect">
              <a:avLst>
                <a:gd name="adj" fmla="val 12640"/>
              </a:avLst>
            </a:prstGeom>
            <a:solidFill>
              <a:schemeClr val="accent2"/>
            </a:solidFill>
          </p:spPr>
          <p:txBody>
            <a:bodyPr wrap="square" lIns="91440" tIns="45720" rIns="91440" bIns="45720" anchor="ctr">
              <a:spAutoFit/>
            </a:bodyPr>
            <a:lstStyle/>
            <a:p>
              <a:r>
                <a:rPr lang="es-419" sz="1600" b="1">
                  <a:solidFill>
                    <a:schemeClr val="bg1"/>
                  </a:solidFill>
                </a:rPr>
                <a:t>Escoge un número del 1 al 11 y luego escanea el código QR. </a:t>
              </a:r>
            </a:p>
            <a:p>
              <a:endParaRPr lang="es-419" sz="1600" b="1">
                <a:solidFill>
                  <a:schemeClr val="bg1"/>
                </a:solidFill>
              </a:endParaRPr>
            </a:p>
            <a:p>
              <a:r>
                <a:rPr lang="es-419" sz="1600" b="1">
                  <a:solidFill>
                    <a:schemeClr val="bg1"/>
                  </a:solidFill>
                </a:rPr>
                <a:t>¡Felicidades! Esta persona ha sido nominada al Premio Nobel de la Paz. </a:t>
              </a:r>
            </a:p>
            <a:p>
              <a:r>
                <a:rPr lang="es-419" sz="1600" i="1">
                  <a:solidFill>
                    <a:schemeClr val="bg1"/>
                  </a:solidFill>
                </a:rPr>
                <a:t>(Si esta mujer ya ganó un Premio Nobel de la Paz, finge que no para esta actividad).</a:t>
              </a:r>
            </a:p>
          </p:txBody>
        </p:sp>
      </p:grpSp>
      <p:sp>
        <p:nvSpPr>
          <p:cNvPr id="22" name="TextBox 21">
            <a:extLst>
              <a:ext uri="{FF2B5EF4-FFF2-40B4-BE49-F238E27FC236}">
                <a16:creationId xmlns:a16="http://schemas.microsoft.com/office/drawing/2014/main" id="{A0855745-B34A-4550-BCE0-0721C6E1D50E}"/>
              </a:ext>
            </a:extLst>
          </p:cNvPr>
          <p:cNvSpPr txBox="1"/>
          <p:nvPr/>
        </p:nvSpPr>
        <p:spPr>
          <a:xfrm>
            <a:off x="1250969" y="6305122"/>
            <a:ext cx="2301475" cy="369332"/>
          </a:xfrm>
          <a:prstGeom prst="rect">
            <a:avLst/>
          </a:prstGeom>
          <a:noFill/>
        </p:spPr>
        <p:txBody>
          <a:bodyPr wrap="square" rtlCol="0">
            <a:spAutoFit/>
          </a:bodyPr>
          <a:lstStyle/>
          <a:p>
            <a:r>
              <a:rPr lang="en-GB" sz="900" b="1">
                <a:solidFill>
                  <a:schemeClr val="bg1"/>
                </a:solidFill>
                <a:hlinkClick r:id="rId3">
                  <a:extLst>
                    <a:ext uri="{A12FA001-AC4F-418D-AE19-62706E023703}">
                      <ahyp:hlinkClr xmlns:ahyp="http://schemas.microsoft.com/office/drawing/2018/hyperlinkcolor" val="tx"/>
                    </a:ext>
                  </a:extLst>
                </a:hlinkClick>
              </a:rPr>
              <a:t>https://www.wagggs.org/en/resources/world-thinking-day-2021-activity-pack/</a:t>
            </a:r>
            <a:r>
              <a:rPr lang="en-GB" sz="900" b="1">
                <a:solidFill>
                  <a:schemeClr val="bg1"/>
                </a:solidFill>
              </a:rPr>
              <a:t> </a:t>
            </a:r>
          </a:p>
        </p:txBody>
      </p:sp>
      <p:pic>
        <p:nvPicPr>
          <p:cNvPr id="24" name="Graphic 23">
            <a:extLst>
              <a:ext uri="{FF2B5EF4-FFF2-40B4-BE49-F238E27FC236}">
                <a16:creationId xmlns:a16="http://schemas.microsoft.com/office/drawing/2014/main" id="{E4E47AF8-4681-4C32-8552-0499B7F8A87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15284" b="15382"/>
          <a:stretch/>
        </p:blipFill>
        <p:spPr>
          <a:xfrm>
            <a:off x="4263581" y="2211128"/>
            <a:ext cx="4728019" cy="4580197"/>
          </a:xfrm>
          <a:prstGeom prst="rect">
            <a:avLst/>
          </a:prstGeom>
        </p:spPr>
      </p:pic>
      <p:sp>
        <p:nvSpPr>
          <p:cNvPr id="21" name="Footer Placeholder 6">
            <a:extLst>
              <a:ext uri="{FF2B5EF4-FFF2-40B4-BE49-F238E27FC236}">
                <a16:creationId xmlns:a16="http://schemas.microsoft.com/office/drawing/2014/main" id="{0AEE990B-7668-4B67-A0F7-30C5AF864F9C}"/>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grpSp>
        <p:nvGrpSpPr>
          <p:cNvPr id="2" name="Group 1">
            <a:extLst>
              <a:ext uri="{FF2B5EF4-FFF2-40B4-BE49-F238E27FC236}">
                <a16:creationId xmlns:a16="http://schemas.microsoft.com/office/drawing/2014/main" id="{77503C3B-68AD-43F5-900F-EFD286D0A01B}"/>
              </a:ext>
            </a:extLst>
          </p:cNvPr>
          <p:cNvGrpSpPr/>
          <p:nvPr/>
        </p:nvGrpSpPr>
        <p:grpSpPr>
          <a:xfrm>
            <a:off x="1250969" y="3939551"/>
            <a:ext cx="2376769" cy="2851774"/>
            <a:chOff x="1250969" y="3939551"/>
            <a:chExt cx="2376769" cy="2851774"/>
          </a:xfrm>
        </p:grpSpPr>
        <p:grpSp>
          <p:nvGrpSpPr>
            <p:cNvPr id="33" name="Group 32">
              <a:extLst>
                <a:ext uri="{FF2B5EF4-FFF2-40B4-BE49-F238E27FC236}">
                  <a16:creationId xmlns:a16="http://schemas.microsoft.com/office/drawing/2014/main" id="{C202C0D5-75A1-408C-8EF7-FB3D383C2146}"/>
                </a:ext>
              </a:extLst>
            </p:cNvPr>
            <p:cNvGrpSpPr/>
            <p:nvPr/>
          </p:nvGrpSpPr>
          <p:grpSpPr>
            <a:xfrm>
              <a:off x="1250969" y="3939551"/>
              <a:ext cx="2376769" cy="2851774"/>
              <a:chOff x="6746894" y="1805951"/>
              <a:chExt cx="2376769" cy="2851774"/>
            </a:xfrm>
          </p:grpSpPr>
          <p:grpSp>
            <p:nvGrpSpPr>
              <p:cNvPr id="34" name="Group 33">
                <a:extLst>
                  <a:ext uri="{FF2B5EF4-FFF2-40B4-BE49-F238E27FC236}">
                    <a16:creationId xmlns:a16="http://schemas.microsoft.com/office/drawing/2014/main" id="{3208E188-AAB0-4870-862E-C24DBAB0FA07}"/>
                  </a:ext>
                </a:extLst>
              </p:cNvPr>
              <p:cNvGrpSpPr/>
              <p:nvPr/>
            </p:nvGrpSpPr>
            <p:grpSpPr>
              <a:xfrm>
                <a:off x="6746894" y="1805951"/>
                <a:ext cx="2376769" cy="2851774"/>
                <a:chOff x="6195046" y="1758948"/>
                <a:chExt cx="3485179" cy="4181704"/>
              </a:xfrm>
              <a:solidFill>
                <a:schemeClr val="accent2"/>
              </a:solidFill>
            </p:grpSpPr>
            <p:sp>
              <p:nvSpPr>
                <p:cNvPr id="36" name="Speech Bubble: Rectangle 35">
                  <a:extLst>
                    <a:ext uri="{FF2B5EF4-FFF2-40B4-BE49-F238E27FC236}">
                      <a16:creationId xmlns:a16="http://schemas.microsoft.com/office/drawing/2014/main" id="{13D6A449-D12B-4317-94D6-E6F645672655}"/>
                    </a:ext>
                  </a:extLst>
                </p:cNvPr>
                <p:cNvSpPr/>
                <p:nvPr/>
              </p:nvSpPr>
              <p:spPr>
                <a:xfrm>
                  <a:off x="6195046" y="1758948"/>
                  <a:ext cx="3374770" cy="4181704"/>
                </a:xfrm>
                <a:prstGeom prst="wedgeRectCallout">
                  <a:avLst>
                    <a:gd name="adj1" fmla="val -10137"/>
                    <a:gd name="adj2" fmla="val 20911"/>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85EF825-E6E5-45C1-A261-D97EFF2C9289}"/>
                    </a:ext>
                  </a:extLst>
                </p:cNvPr>
                <p:cNvSpPr txBox="1"/>
                <p:nvPr/>
              </p:nvSpPr>
              <p:spPr>
                <a:xfrm>
                  <a:off x="6421380" y="1874944"/>
                  <a:ext cx="3258845" cy="1218534"/>
                </a:xfrm>
                <a:prstGeom prst="rect">
                  <a:avLst/>
                </a:prstGeom>
                <a:noFill/>
                <a:ln>
                  <a:noFill/>
                </a:ln>
              </p:spPr>
              <p:txBody>
                <a:bodyPr wrap="square" lIns="91440" tIns="45720" rIns="91440" bIns="45720" rtlCol="0" anchor="t">
                  <a:spAutoFit/>
                </a:bodyPr>
                <a:lstStyle/>
                <a:p>
                  <a:r>
                    <a:rPr lang="es-419" sz="1200" b="1" dirty="0">
                      <a:solidFill>
                        <a:schemeClr val="bg1"/>
                      </a:solidFill>
                      <a:ea typeface="+mn-lt"/>
                      <a:cs typeface="+mn-lt"/>
                    </a:rPr>
                    <a:t>Escanea este código QR para ver las cartas de Mujeres Inspiradoras</a:t>
                  </a:r>
                  <a:r>
                    <a:rPr lang="es-419" sz="1200" b="1" dirty="0">
                      <a:solidFill>
                        <a:schemeClr val="bg1"/>
                      </a:solidFill>
                    </a:rPr>
                    <a:t>. </a:t>
                  </a:r>
                  <a:endParaRPr lang="es-419" dirty="0">
                    <a:solidFill>
                      <a:schemeClr val="bg1"/>
                    </a:solidFill>
                  </a:endParaRPr>
                </a:p>
              </p:txBody>
            </p:sp>
          </p:grpSp>
          <p:sp>
            <p:nvSpPr>
              <p:cNvPr id="35" name="TextBox 34">
                <a:extLst>
                  <a:ext uri="{FF2B5EF4-FFF2-40B4-BE49-F238E27FC236}">
                    <a16:creationId xmlns:a16="http://schemas.microsoft.com/office/drawing/2014/main" id="{EDFB583E-5781-4CC2-8DC6-2BFBE32B9BE9}"/>
                  </a:ext>
                </a:extLst>
              </p:cNvPr>
              <p:cNvSpPr txBox="1"/>
              <p:nvPr/>
            </p:nvSpPr>
            <p:spPr>
              <a:xfrm>
                <a:off x="6746894" y="4104847"/>
                <a:ext cx="2301475" cy="507831"/>
              </a:xfrm>
              <a:prstGeom prst="rect">
                <a:avLst/>
              </a:prstGeom>
              <a:noFill/>
            </p:spPr>
            <p:txBody>
              <a:bodyPr wrap="square" rtlCol="0">
                <a:spAutoFit/>
              </a:bodyPr>
              <a:lstStyle/>
              <a:p>
                <a:r>
                  <a:rPr lang="en-GB" sz="900" b="1">
                    <a:solidFill>
                      <a:schemeClr val="bg1"/>
                    </a:solidFill>
                    <a:hlinkClick r:id="rId6"/>
                  </a:rPr>
                  <a:t>https://www.wagggs.org/es/resources/world-thinking-day-2021-activity-pack/  </a:t>
                </a:r>
                <a:endParaRPr lang="en-GB" sz="900" b="1">
                  <a:solidFill>
                    <a:schemeClr val="bg1"/>
                  </a:solidFill>
                </a:endParaRPr>
              </a:p>
            </p:txBody>
          </p:sp>
        </p:grpSp>
        <p:pic>
          <p:nvPicPr>
            <p:cNvPr id="38" name="Picture 37" descr="Qr code&#10;&#10;Description automatically generated">
              <a:extLst>
                <a:ext uri="{FF2B5EF4-FFF2-40B4-BE49-F238E27FC236}">
                  <a16:creationId xmlns:a16="http://schemas.microsoft.com/office/drawing/2014/main" id="{14F370E6-70A0-4BAF-872F-23DBE30D88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5275" y="4765473"/>
              <a:ext cx="1349703" cy="1349703"/>
            </a:xfrm>
            <a:prstGeom prst="rect">
              <a:avLst/>
            </a:prstGeom>
          </p:spPr>
        </p:pic>
      </p:grpSp>
      <p:pic>
        <p:nvPicPr>
          <p:cNvPr id="39" name="Picture 38">
            <a:extLst>
              <a:ext uri="{FF2B5EF4-FFF2-40B4-BE49-F238E27FC236}">
                <a16:creationId xmlns:a16="http://schemas.microsoft.com/office/drawing/2014/main" id="{FDCCC456-ACBA-4663-B27D-64EFCB23C27F}"/>
              </a:ext>
            </a:extLst>
          </p:cNvPr>
          <p:cNvPicPr>
            <a:picLocks noChangeAspect="1"/>
          </p:cNvPicPr>
          <p:nvPr/>
        </p:nvPicPr>
        <p:blipFill>
          <a:blip r:embed="rId8"/>
          <a:stretch>
            <a:fillRect/>
          </a:stretch>
        </p:blipFill>
        <p:spPr>
          <a:xfrm>
            <a:off x="4906913" y="203431"/>
            <a:ext cx="4237087" cy="621846"/>
          </a:xfrm>
          <a:prstGeom prst="rect">
            <a:avLst/>
          </a:prstGeom>
        </p:spPr>
      </p:pic>
    </p:spTree>
    <p:extLst>
      <p:ext uri="{BB962C8B-B14F-4D97-AF65-F5344CB8AC3E}">
        <p14:creationId xmlns:p14="http://schemas.microsoft.com/office/powerpoint/2010/main" val="211138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2EDFC0B-611D-4420-8746-90692640E3A5}"/>
              </a:ext>
            </a:extLst>
          </p:cNvPr>
          <p:cNvGrpSpPr/>
          <p:nvPr/>
        </p:nvGrpSpPr>
        <p:grpSpPr>
          <a:xfrm>
            <a:off x="595016" y="968698"/>
            <a:ext cx="7955872" cy="1586925"/>
            <a:chOff x="441940" y="638004"/>
            <a:chExt cx="7955872" cy="1586925"/>
          </a:xfrm>
        </p:grpSpPr>
        <p:sp>
          <p:nvSpPr>
            <p:cNvPr id="9" name="TextBox 8">
              <a:extLst>
                <a:ext uri="{FF2B5EF4-FFF2-40B4-BE49-F238E27FC236}">
                  <a16:creationId xmlns:a16="http://schemas.microsoft.com/office/drawing/2014/main" id="{52749B5B-7F4E-45A9-AEBE-5DB810ECF3BA}"/>
                </a:ext>
              </a:extLst>
            </p:cNvPr>
            <p:cNvSpPr txBox="1"/>
            <p:nvPr/>
          </p:nvSpPr>
          <p:spPr>
            <a:xfrm>
              <a:off x="445790" y="638004"/>
              <a:ext cx="1544145" cy="800219"/>
            </a:xfrm>
            <a:prstGeom prst="roundRect">
              <a:avLst/>
            </a:prstGeom>
            <a:noFill/>
            <a:ln w="28575">
              <a:solidFill>
                <a:schemeClr val="accent2"/>
              </a:solidFill>
            </a:ln>
          </p:spPr>
          <p:txBody>
            <a:bodyPr wrap="square" lIns="91440" tIns="45720" rIns="91440" bIns="45720" anchor="ctr">
              <a:spAutoFit/>
            </a:bodyPr>
            <a:lstStyle/>
            <a:p>
              <a:r>
                <a:rPr lang="en-GB" b="1"/>
                <a:t>ACTIVIDAD</a:t>
              </a:r>
            </a:p>
            <a:p>
              <a:endParaRPr lang="en-GB" b="1"/>
            </a:p>
            <a:p>
              <a:endParaRPr lang="en-GB" sz="100" b="1"/>
            </a:p>
            <a:p>
              <a:endParaRPr lang="en-GB" sz="100" b="1"/>
            </a:p>
            <a:p>
              <a:endParaRPr lang="en-GB" sz="100" b="1"/>
            </a:p>
            <a:p>
              <a:endParaRPr lang="en-GB" sz="100" b="1"/>
            </a:p>
            <a:p>
              <a:endParaRPr lang="en-GB" sz="100" b="1"/>
            </a:p>
          </p:txBody>
        </p:sp>
        <p:sp>
          <p:nvSpPr>
            <p:cNvPr id="16" name="TextBox 15">
              <a:extLst>
                <a:ext uri="{FF2B5EF4-FFF2-40B4-BE49-F238E27FC236}">
                  <a16:creationId xmlns:a16="http://schemas.microsoft.com/office/drawing/2014/main" id="{AC5217A9-A044-4E22-A741-71992FF45EE8}"/>
                </a:ext>
              </a:extLst>
            </p:cNvPr>
            <p:cNvSpPr txBox="1"/>
            <p:nvPr/>
          </p:nvSpPr>
          <p:spPr>
            <a:xfrm>
              <a:off x="441940" y="991441"/>
              <a:ext cx="7955872" cy="1233488"/>
            </a:xfrm>
            <a:prstGeom prst="roundRect">
              <a:avLst>
                <a:gd name="adj" fmla="val 22582"/>
              </a:avLst>
            </a:prstGeom>
            <a:solidFill>
              <a:schemeClr val="accent2"/>
            </a:solidFill>
          </p:spPr>
          <p:txBody>
            <a:bodyPr wrap="square" lIns="91440" tIns="45720" rIns="91440" bIns="45720" anchor="ctr">
              <a:spAutoFit/>
            </a:bodyPr>
            <a:lstStyle/>
            <a:p>
              <a:r>
                <a:rPr lang="es-419" sz="1600"/>
                <a:t>Imagínate que eres miembro del comité del Premio Nobel de la Paz. El comité intenta que todas y todos estén de acuerdo en la selección de la laureada o del laureado del Premio Nobel de la Paz. Cuando no hay una decisión unánime, la selección se decide por mayoría de votos.</a:t>
              </a:r>
            </a:p>
          </p:txBody>
        </p:sp>
      </p:grpSp>
      <p:pic>
        <p:nvPicPr>
          <p:cNvPr id="1034" name="Picture 10" descr="WHO, Greta or press watchdogs for Nobel Peace Prize?">
            <a:extLst>
              <a:ext uri="{FF2B5EF4-FFF2-40B4-BE49-F238E27FC236}">
                <a16:creationId xmlns:a16="http://schemas.microsoft.com/office/drawing/2014/main" id="{56279C94-13F4-4541-B970-B8455863D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3850576"/>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DA032A2-8B8C-4B2B-9BE7-01F4EC163036}"/>
              </a:ext>
            </a:extLst>
          </p:cNvPr>
          <p:cNvSpPr txBox="1"/>
          <p:nvPr/>
        </p:nvSpPr>
        <p:spPr>
          <a:xfrm>
            <a:off x="595015" y="2745641"/>
            <a:ext cx="5796259" cy="1200329"/>
          </a:xfrm>
          <a:prstGeom prst="rect">
            <a:avLst/>
          </a:prstGeom>
          <a:noFill/>
        </p:spPr>
        <p:txBody>
          <a:bodyPr wrap="square" lIns="91440" tIns="45720" rIns="91440" bIns="45720" anchor="t">
            <a:spAutoFit/>
          </a:bodyPr>
          <a:lstStyle/>
          <a:p>
            <a:endParaRPr lang="es-419" sz="1800" dirty="0"/>
          </a:p>
          <a:p>
            <a:pPr marL="342900" indent="-342900">
              <a:buFont typeface="Arial" panose="020B0604020202020204" pitchFamily="34" charset="0"/>
              <a:buChar char="•"/>
            </a:pPr>
            <a:r>
              <a:rPr lang="es-419" dirty="0"/>
              <a:t>Debes convencer a tus compañeras miembros del comité (todas las demás en tu grupo) de que la persona en tu carta merece este premio.</a:t>
            </a:r>
            <a:endParaRPr lang="es-419" sz="1800" dirty="0"/>
          </a:p>
        </p:txBody>
      </p:sp>
      <p:sp>
        <p:nvSpPr>
          <p:cNvPr id="13" name="Footer Placeholder 6">
            <a:extLst>
              <a:ext uri="{FF2B5EF4-FFF2-40B4-BE49-F238E27FC236}">
                <a16:creationId xmlns:a16="http://schemas.microsoft.com/office/drawing/2014/main" id="{2928E146-B4D9-40DC-A640-DB0AE6CD6F76}"/>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4" name="Picture 13">
            <a:extLst>
              <a:ext uri="{FF2B5EF4-FFF2-40B4-BE49-F238E27FC236}">
                <a16:creationId xmlns:a16="http://schemas.microsoft.com/office/drawing/2014/main" id="{08D75FED-4716-4627-8E6B-35D48FCF1D11}"/>
              </a:ext>
            </a:extLst>
          </p:cNvPr>
          <p:cNvPicPr>
            <a:picLocks noChangeAspect="1"/>
          </p:cNvPicPr>
          <p:nvPr/>
        </p:nvPicPr>
        <p:blipFill>
          <a:blip r:embed="rId4"/>
          <a:stretch>
            <a:fillRect/>
          </a:stretch>
        </p:blipFill>
        <p:spPr>
          <a:xfrm>
            <a:off x="4906913" y="203431"/>
            <a:ext cx="4237087" cy="621846"/>
          </a:xfrm>
          <a:prstGeom prst="rect">
            <a:avLst/>
          </a:prstGeom>
        </p:spPr>
      </p:pic>
    </p:spTree>
    <p:extLst>
      <p:ext uri="{BB962C8B-B14F-4D97-AF65-F5344CB8AC3E}">
        <p14:creationId xmlns:p14="http://schemas.microsoft.com/office/powerpoint/2010/main" val="128947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2EDFC0B-611D-4420-8746-90692640E3A5}"/>
              </a:ext>
            </a:extLst>
          </p:cNvPr>
          <p:cNvGrpSpPr/>
          <p:nvPr/>
        </p:nvGrpSpPr>
        <p:grpSpPr>
          <a:xfrm>
            <a:off x="603589" y="600120"/>
            <a:ext cx="7955872" cy="1200448"/>
            <a:chOff x="450513" y="627566"/>
            <a:chExt cx="7955872" cy="1200448"/>
          </a:xfrm>
        </p:grpSpPr>
        <p:sp>
          <p:nvSpPr>
            <p:cNvPr id="9" name="TextBox 8">
              <a:extLst>
                <a:ext uri="{FF2B5EF4-FFF2-40B4-BE49-F238E27FC236}">
                  <a16:creationId xmlns:a16="http://schemas.microsoft.com/office/drawing/2014/main" id="{52749B5B-7F4E-45A9-AEBE-5DB810ECF3BA}"/>
                </a:ext>
              </a:extLst>
            </p:cNvPr>
            <p:cNvSpPr txBox="1"/>
            <p:nvPr/>
          </p:nvSpPr>
          <p:spPr>
            <a:xfrm>
              <a:off x="456228" y="627566"/>
              <a:ext cx="1523269" cy="800219"/>
            </a:xfrm>
            <a:prstGeom prst="roundRect">
              <a:avLst/>
            </a:prstGeom>
            <a:noFill/>
            <a:ln w="28575">
              <a:solidFill>
                <a:schemeClr val="accent2"/>
              </a:solidFill>
            </a:ln>
          </p:spPr>
          <p:txBody>
            <a:bodyPr wrap="square" lIns="91440" tIns="45720" rIns="91440" bIns="45720" anchor="ctr">
              <a:spAutoFit/>
            </a:bodyPr>
            <a:lstStyle/>
            <a:p>
              <a:r>
                <a:rPr lang="en-GB" b="1"/>
                <a:t>ACTIVIDAD</a:t>
              </a:r>
            </a:p>
            <a:p>
              <a:endParaRPr lang="en-GB" b="1"/>
            </a:p>
            <a:p>
              <a:endParaRPr lang="en-GB" sz="100" b="1"/>
            </a:p>
            <a:p>
              <a:endParaRPr lang="en-GB" sz="100" b="1"/>
            </a:p>
            <a:p>
              <a:endParaRPr lang="en-GB" sz="100" b="1"/>
            </a:p>
            <a:p>
              <a:endParaRPr lang="en-GB" sz="100" b="1"/>
            </a:p>
            <a:p>
              <a:endParaRPr lang="en-GB" sz="100" b="1"/>
            </a:p>
          </p:txBody>
        </p:sp>
        <p:sp>
          <p:nvSpPr>
            <p:cNvPr id="16" name="TextBox 15">
              <a:extLst>
                <a:ext uri="{FF2B5EF4-FFF2-40B4-BE49-F238E27FC236}">
                  <a16:creationId xmlns:a16="http://schemas.microsoft.com/office/drawing/2014/main" id="{AC5217A9-A044-4E22-A741-71992FF45EE8}"/>
                </a:ext>
              </a:extLst>
            </p:cNvPr>
            <p:cNvSpPr txBox="1"/>
            <p:nvPr/>
          </p:nvSpPr>
          <p:spPr>
            <a:xfrm>
              <a:off x="450513" y="1099351"/>
              <a:ext cx="7955872" cy="728663"/>
            </a:xfrm>
            <a:prstGeom prst="roundRect">
              <a:avLst>
                <a:gd name="adj" fmla="val 27628"/>
              </a:avLst>
            </a:prstGeom>
            <a:solidFill>
              <a:schemeClr val="accent2"/>
            </a:solidFill>
          </p:spPr>
          <p:txBody>
            <a:bodyPr wrap="square" lIns="91440" tIns="45720" rIns="91440" bIns="45720" anchor="ctr">
              <a:spAutoFit/>
            </a:bodyPr>
            <a:lstStyle/>
            <a:p>
              <a:r>
                <a:rPr lang="es-419" b="1">
                  <a:solidFill>
                    <a:schemeClr val="bg2"/>
                  </a:solidFill>
                </a:rPr>
                <a:t>Dedica tiempo a preparar tu discurso </a:t>
              </a:r>
            </a:p>
            <a:p>
              <a:r>
                <a:rPr lang="es-419" sz="1600" i="1"/>
                <a:t>(Si estas preparando el discurso en grupo, escoge a una persona para presentarlo).</a:t>
              </a:r>
            </a:p>
          </p:txBody>
        </p:sp>
      </p:grpSp>
      <p:sp>
        <p:nvSpPr>
          <p:cNvPr id="11" name="TextBox 10">
            <a:extLst>
              <a:ext uri="{FF2B5EF4-FFF2-40B4-BE49-F238E27FC236}">
                <a16:creationId xmlns:a16="http://schemas.microsoft.com/office/drawing/2014/main" id="{ACF1F530-A5F9-4E8E-9A9A-C6799E6F31B9}"/>
              </a:ext>
            </a:extLst>
          </p:cNvPr>
          <p:cNvSpPr txBox="1"/>
          <p:nvPr/>
        </p:nvSpPr>
        <p:spPr>
          <a:xfrm>
            <a:off x="603589" y="2376463"/>
            <a:ext cx="7242810" cy="2585323"/>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s-419" dirty="0"/>
              <a:t>Cada persona de tu grupo tendrá 45 segundos para convencer a los miembros del comité de que voten por la persona de su carta. </a:t>
            </a:r>
          </a:p>
          <a:p>
            <a:endParaRPr lang="es-419" dirty="0"/>
          </a:p>
          <a:p>
            <a:r>
              <a:rPr lang="es-419" b="1" dirty="0"/>
              <a:t>Mira tu carta y piensa en:</a:t>
            </a:r>
          </a:p>
          <a:p>
            <a:endParaRPr lang="es-419" b="1" dirty="0"/>
          </a:p>
          <a:p>
            <a:pPr marL="742950" lvl="1" indent="-285750">
              <a:buFont typeface="Arial" panose="020B0604020202020204" pitchFamily="34" charset="0"/>
              <a:buChar char="•"/>
            </a:pPr>
            <a:r>
              <a:rPr lang="es-419" dirty="0"/>
              <a:t>Los pasos que dieron para construir un mundo más pacífico</a:t>
            </a:r>
          </a:p>
          <a:p>
            <a:pPr marL="742950" lvl="1" indent="-285750">
              <a:buFont typeface="Arial" panose="020B0604020202020204" pitchFamily="34" charset="0"/>
              <a:buChar char="•"/>
            </a:pPr>
            <a:r>
              <a:rPr lang="es-419" dirty="0"/>
              <a:t>Las barreras y los obstáculos que superaron</a:t>
            </a:r>
          </a:p>
          <a:p>
            <a:pPr marL="742950" lvl="1" indent="-285750">
              <a:buFont typeface="Arial" panose="020B0604020202020204" pitchFamily="34" charset="0"/>
              <a:buChar char="•"/>
            </a:pPr>
            <a:r>
              <a:rPr lang="es-419" dirty="0"/>
              <a:t>La diferencia que marcaron en el mundo</a:t>
            </a:r>
          </a:p>
          <a:p>
            <a:pPr marL="742950" lvl="1" indent="-285750">
              <a:buFont typeface="Arial" panose="020B0604020202020204" pitchFamily="34" charset="0"/>
              <a:buChar char="•"/>
            </a:pPr>
            <a:r>
              <a:rPr lang="es-419" dirty="0"/>
              <a:t>Cómo te inspiran</a:t>
            </a:r>
          </a:p>
        </p:txBody>
      </p:sp>
      <p:sp>
        <p:nvSpPr>
          <p:cNvPr id="13" name="Footer Placeholder 6">
            <a:extLst>
              <a:ext uri="{FF2B5EF4-FFF2-40B4-BE49-F238E27FC236}">
                <a16:creationId xmlns:a16="http://schemas.microsoft.com/office/drawing/2014/main" id="{130CD114-03B2-4617-B11A-0FE60383F581}"/>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4" name="Picture 13">
            <a:extLst>
              <a:ext uri="{FF2B5EF4-FFF2-40B4-BE49-F238E27FC236}">
                <a16:creationId xmlns:a16="http://schemas.microsoft.com/office/drawing/2014/main" id="{F0107F55-467B-4EEC-BECD-11037075047B}"/>
              </a:ext>
            </a:extLst>
          </p:cNvPr>
          <p:cNvPicPr>
            <a:picLocks noChangeAspect="1"/>
          </p:cNvPicPr>
          <p:nvPr/>
        </p:nvPicPr>
        <p:blipFill>
          <a:blip r:embed="rId3"/>
          <a:stretch>
            <a:fillRect/>
          </a:stretch>
        </p:blipFill>
        <p:spPr>
          <a:xfrm>
            <a:off x="4906913" y="203431"/>
            <a:ext cx="4237087" cy="621846"/>
          </a:xfrm>
          <a:prstGeom prst="rect">
            <a:avLst/>
          </a:prstGeom>
        </p:spPr>
      </p:pic>
    </p:spTree>
    <p:extLst>
      <p:ext uri="{BB962C8B-B14F-4D97-AF65-F5344CB8AC3E}">
        <p14:creationId xmlns:p14="http://schemas.microsoft.com/office/powerpoint/2010/main" val="74413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2EDFC0B-611D-4420-8746-90692640E3A5}"/>
              </a:ext>
            </a:extLst>
          </p:cNvPr>
          <p:cNvGrpSpPr/>
          <p:nvPr/>
        </p:nvGrpSpPr>
        <p:grpSpPr>
          <a:xfrm>
            <a:off x="762351" y="819180"/>
            <a:ext cx="7201196" cy="2541737"/>
            <a:chOff x="437825" y="627566"/>
            <a:chExt cx="7201196" cy="2541737"/>
          </a:xfrm>
        </p:grpSpPr>
        <p:sp>
          <p:nvSpPr>
            <p:cNvPr id="9" name="TextBox 8">
              <a:extLst>
                <a:ext uri="{FF2B5EF4-FFF2-40B4-BE49-F238E27FC236}">
                  <a16:creationId xmlns:a16="http://schemas.microsoft.com/office/drawing/2014/main" id="{52749B5B-7F4E-45A9-AEBE-5DB810ECF3BA}"/>
                </a:ext>
              </a:extLst>
            </p:cNvPr>
            <p:cNvSpPr txBox="1"/>
            <p:nvPr/>
          </p:nvSpPr>
          <p:spPr>
            <a:xfrm>
              <a:off x="445790" y="627566"/>
              <a:ext cx="1575460" cy="800219"/>
            </a:xfrm>
            <a:prstGeom prst="roundRect">
              <a:avLst/>
            </a:prstGeom>
            <a:noFill/>
            <a:ln w="28575">
              <a:solidFill>
                <a:schemeClr val="accent2"/>
              </a:solidFill>
            </a:ln>
          </p:spPr>
          <p:txBody>
            <a:bodyPr wrap="square" lIns="91440" tIns="45720" rIns="91440" bIns="45720" anchor="ctr">
              <a:spAutoFit/>
            </a:bodyPr>
            <a:lstStyle/>
            <a:p>
              <a:r>
                <a:rPr lang="en-GB" b="1"/>
                <a:t>ACTIVIDAD</a:t>
              </a:r>
            </a:p>
            <a:p>
              <a:endParaRPr lang="en-GB" b="1"/>
            </a:p>
            <a:p>
              <a:endParaRPr lang="en-GB" sz="100" b="1"/>
            </a:p>
            <a:p>
              <a:endParaRPr lang="en-GB" sz="100" b="1"/>
            </a:p>
            <a:p>
              <a:endParaRPr lang="en-GB" sz="100" b="1"/>
            </a:p>
            <a:p>
              <a:endParaRPr lang="en-GB" sz="100" b="1"/>
            </a:p>
            <a:p>
              <a:endParaRPr lang="en-GB" sz="100" b="1"/>
            </a:p>
          </p:txBody>
        </p:sp>
        <p:sp>
          <p:nvSpPr>
            <p:cNvPr id="16" name="TextBox 15">
              <a:extLst>
                <a:ext uri="{FF2B5EF4-FFF2-40B4-BE49-F238E27FC236}">
                  <a16:creationId xmlns:a16="http://schemas.microsoft.com/office/drawing/2014/main" id="{AC5217A9-A044-4E22-A741-71992FF45EE8}"/>
                </a:ext>
              </a:extLst>
            </p:cNvPr>
            <p:cNvSpPr txBox="1"/>
            <p:nvPr/>
          </p:nvSpPr>
          <p:spPr>
            <a:xfrm>
              <a:off x="437825" y="1099044"/>
              <a:ext cx="7201196" cy="2070259"/>
            </a:xfrm>
            <a:prstGeom prst="roundRect">
              <a:avLst>
                <a:gd name="adj" fmla="val 11366"/>
              </a:avLst>
            </a:prstGeom>
            <a:solidFill>
              <a:schemeClr val="accent2"/>
            </a:solidFill>
          </p:spPr>
          <p:txBody>
            <a:bodyPr wrap="square" lIns="91440" tIns="45720" rIns="91440" bIns="45720" anchor="ctr">
              <a:spAutoFit/>
            </a:bodyPr>
            <a:lstStyle/>
            <a:p>
              <a:r>
                <a:rPr lang="es-419" sz="4000" b="1" dirty="0">
                  <a:solidFill>
                    <a:schemeClr val="bg2"/>
                  </a:solidFill>
                </a:rPr>
                <a:t>¡Es momento de dar tu discurso! </a:t>
              </a:r>
              <a:endParaRPr lang="es-419" sz="4000" dirty="0">
                <a:solidFill>
                  <a:schemeClr val="bg2"/>
                </a:solidFill>
              </a:endParaRPr>
            </a:p>
            <a:p>
              <a:endParaRPr lang="es-419" sz="2000" dirty="0"/>
            </a:p>
            <a:p>
              <a:r>
                <a:rPr lang="es-419" sz="2000" dirty="0"/>
                <a:t>Cada una tiene 45 segundos para postular a su nominada.</a:t>
              </a:r>
            </a:p>
          </p:txBody>
        </p:sp>
      </p:grpSp>
      <p:sp>
        <p:nvSpPr>
          <p:cNvPr id="11" name="Footer Placeholder 6">
            <a:extLst>
              <a:ext uri="{FF2B5EF4-FFF2-40B4-BE49-F238E27FC236}">
                <a16:creationId xmlns:a16="http://schemas.microsoft.com/office/drawing/2014/main" id="{64736C2B-931F-473A-8C22-86F347BADC53}"/>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3" name="Picture 12">
            <a:extLst>
              <a:ext uri="{FF2B5EF4-FFF2-40B4-BE49-F238E27FC236}">
                <a16:creationId xmlns:a16="http://schemas.microsoft.com/office/drawing/2014/main" id="{D51132FA-276A-4CBF-AF2E-85D6260131C9}"/>
              </a:ext>
            </a:extLst>
          </p:cNvPr>
          <p:cNvPicPr>
            <a:picLocks noChangeAspect="1"/>
          </p:cNvPicPr>
          <p:nvPr/>
        </p:nvPicPr>
        <p:blipFill>
          <a:blip r:embed="rId3"/>
          <a:stretch>
            <a:fillRect/>
          </a:stretch>
        </p:blipFill>
        <p:spPr>
          <a:xfrm>
            <a:off x="4906913" y="203431"/>
            <a:ext cx="4237087" cy="621846"/>
          </a:xfrm>
          <a:prstGeom prst="rect">
            <a:avLst/>
          </a:prstGeom>
        </p:spPr>
      </p:pic>
      <p:pic>
        <p:nvPicPr>
          <p:cNvPr id="3" name="Picture 2">
            <a:extLst>
              <a:ext uri="{FF2B5EF4-FFF2-40B4-BE49-F238E27FC236}">
                <a16:creationId xmlns:a16="http://schemas.microsoft.com/office/drawing/2014/main" id="{B8D097F9-2206-4EAD-BFA2-BEDA395AC009}"/>
              </a:ext>
            </a:extLst>
          </p:cNvPr>
          <p:cNvPicPr>
            <a:picLocks noChangeAspect="1"/>
          </p:cNvPicPr>
          <p:nvPr/>
        </p:nvPicPr>
        <p:blipFill>
          <a:blip r:embed="rId4"/>
          <a:stretch>
            <a:fillRect/>
          </a:stretch>
        </p:blipFill>
        <p:spPr>
          <a:xfrm>
            <a:off x="1378431" y="3774505"/>
            <a:ext cx="5986791" cy="2298391"/>
          </a:xfrm>
          <a:prstGeom prst="rect">
            <a:avLst/>
          </a:prstGeom>
        </p:spPr>
      </p:pic>
      <p:sp>
        <p:nvSpPr>
          <p:cNvPr id="12" name="TextBox 11">
            <a:extLst>
              <a:ext uri="{FF2B5EF4-FFF2-40B4-BE49-F238E27FC236}">
                <a16:creationId xmlns:a16="http://schemas.microsoft.com/office/drawing/2014/main" id="{1D579419-832D-480B-9187-2D0E830F6137}"/>
              </a:ext>
            </a:extLst>
          </p:cNvPr>
          <p:cNvSpPr txBox="1"/>
          <p:nvPr/>
        </p:nvSpPr>
        <p:spPr>
          <a:xfrm>
            <a:off x="1445419" y="4325030"/>
            <a:ext cx="5986790" cy="1754326"/>
          </a:xfrm>
          <a:prstGeom prst="rect">
            <a:avLst/>
          </a:prstGeom>
          <a:noFill/>
        </p:spPr>
        <p:txBody>
          <a:bodyPr wrap="square">
            <a:spAutoFit/>
          </a:bodyPr>
          <a:lstStyle/>
          <a:p>
            <a:r>
              <a:rPr lang="es-419" sz="1800" b="1"/>
              <a:t>Recuerda</a:t>
            </a:r>
          </a:p>
          <a:p>
            <a:endParaRPr lang="es-419" sz="1800" b="1"/>
          </a:p>
          <a:p>
            <a:r>
              <a:rPr lang="es-419" sz="1800"/>
              <a:t>Votarás luego, quizás quieras tomar nota.</a:t>
            </a:r>
          </a:p>
          <a:p>
            <a:endParaRPr lang="es-419" sz="1800"/>
          </a:p>
          <a:p>
            <a:r>
              <a:rPr lang="es-419" sz="1800"/>
              <a:t>Puedes también agregar alguna regla adicional, por ejemplo, el grupo no puede votar por su propia nominada.</a:t>
            </a:r>
          </a:p>
        </p:txBody>
      </p:sp>
    </p:spTree>
    <p:extLst>
      <p:ext uri="{BB962C8B-B14F-4D97-AF65-F5344CB8AC3E}">
        <p14:creationId xmlns:p14="http://schemas.microsoft.com/office/powerpoint/2010/main" val="1745462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72CE8E-4A03-41AD-BCFE-67BED7F35D79}"/>
              </a:ext>
            </a:extLst>
          </p:cNvPr>
          <p:cNvPicPr>
            <a:picLocks noChangeAspect="1"/>
          </p:cNvPicPr>
          <p:nvPr/>
        </p:nvPicPr>
        <p:blipFill>
          <a:blip r:embed="rId3"/>
          <a:stretch>
            <a:fillRect/>
          </a:stretch>
        </p:blipFill>
        <p:spPr>
          <a:xfrm>
            <a:off x="1190624" y="2185552"/>
            <a:ext cx="5834832" cy="2696986"/>
          </a:xfrm>
          <a:prstGeom prst="rect">
            <a:avLst/>
          </a:prstGeom>
        </p:spPr>
      </p:pic>
      <p:sp>
        <p:nvSpPr>
          <p:cNvPr id="11" name="TextBox 10">
            <a:extLst>
              <a:ext uri="{FF2B5EF4-FFF2-40B4-BE49-F238E27FC236}">
                <a16:creationId xmlns:a16="http://schemas.microsoft.com/office/drawing/2014/main" id="{D7D20486-A970-436A-9297-B7E8BE277D6D}"/>
              </a:ext>
            </a:extLst>
          </p:cNvPr>
          <p:cNvSpPr txBox="1"/>
          <p:nvPr/>
        </p:nvSpPr>
        <p:spPr>
          <a:xfrm>
            <a:off x="727414" y="1373885"/>
            <a:ext cx="7856516" cy="64633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s-419" dirty="0"/>
              <a:t>Ahora que has escuchado el discurso de todas, vota sobre qué mujer crees que debería ser la próxima ganadora del Premio Nobel de la Paz </a:t>
            </a:r>
            <a:endParaRPr lang="es-419" sz="1800" dirty="0"/>
          </a:p>
        </p:txBody>
      </p:sp>
      <p:pic>
        <p:nvPicPr>
          <p:cNvPr id="17" name="Picture 16">
            <a:extLst>
              <a:ext uri="{FF2B5EF4-FFF2-40B4-BE49-F238E27FC236}">
                <a16:creationId xmlns:a16="http://schemas.microsoft.com/office/drawing/2014/main" id="{F9635BD5-25C0-40CD-81D3-E75840404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810" y="1732770"/>
            <a:ext cx="2665190" cy="5651570"/>
          </a:xfrm>
          <a:prstGeom prst="rect">
            <a:avLst/>
          </a:prstGeom>
        </p:spPr>
      </p:pic>
      <p:sp>
        <p:nvSpPr>
          <p:cNvPr id="13" name="Footer Placeholder 6">
            <a:extLst>
              <a:ext uri="{FF2B5EF4-FFF2-40B4-BE49-F238E27FC236}">
                <a16:creationId xmlns:a16="http://schemas.microsoft.com/office/drawing/2014/main" id="{01BF6BFC-A663-417A-A440-884920D083A0}"/>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4" name="Picture 13">
            <a:extLst>
              <a:ext uri="{FF2B5EF4-FFF2-40B4-BE49-F238E27FC236}">
                <a16:creationId xmlns:a16="http://schemas.microsoft.com/office/drawing/2014/main" id="{734311B3-8B3C-4FDF-B5D4-62D006DDCA1F}"/>
              </a:ext>
            </a:extLst>
          </p:cNvPr>
          <p:cNvPicPr>
            <a:picLocks noChangeAspect="1"/>
          </p:cNvPicPr>
          <p:nvPr/>
        </p:nvPicPr>
        <p:blipFill>
          <a:blip r:embed="rId5"/>
          <a:stretch>
            <a:fillRect/>
          </a:stretch>
        </p:blipFill>
        <p:spPr>
          <a:xfrm>
            <a:off x="4906913" y="203431"/>
            <a:ext cx="4237087" cy="621846"/>
          </a:xfrm>
          <a:prstGeom prst="rect">
            <a:avLst/>
          </a:prstGeom>
        </p:spPr>
      </p:pic>
      <p:sp>
        <p:nvSpPr>
          <p:cNvPr id="15" name="TextBox 14">
            <a:extLst>
              <a:ext uri="{FF2B5EF4-FFF2-40B4-BE49-F238E27FC236}">
                <a16:creationId xmlns:a16="http://schemas.microsoft.com/office/drawing/2014/main" id="{2084C80B-1A93-47A7-935F-751468B669A6}"/>
              </a:ext>
            </a:extLst>
          </p:cNvPr>
          <p:cNvSpPr txBox="1"/>
          <p:nvPr/>
        </p:nvSpPr>
        <p:spPr>
          <a:xfrm>
            <a:off x="1190625" y="2214698"/>
            <a:ext cx="5288184" cy="2554545"/>
          </a:xfrm>
          <a:prstGeom prst="rect">
            <a:avLst/>
          </a:prstGeom>
          <a:noFill/>
        </p:spPr>
        <p:txBody>
          <a:bodyPr wrap="square" lIns="91440" tIns="45720" rIns="91440" bIns="45720" anchor="t">
            <a:spAutoFit/>
          </a:bodyPr>
          <a:lstStyle/>
          <a:p>
            <a:r>
              <a:rPr lang="es-419" sz="1600" b="1" dirty="0"/>
              <a:t>¿Sabías qué?</a:t>
            </a:r>
          </a:p>
          <a:p>
            <a:endParaRPr lang="es-419" sz="1600" b="1"/>
          </a:p>
          <a:p>
            <a:r>
              <a:rPr lang="es-419" sz="1600" dirty="0"/>
              <a:t>El Premio Nobel de la Paz es un premio otorgado a alguien que ha realizado un gran trabajo en la construcción de la paz entre los países, la reducción de los ejércitos permanentes o la creación de organizaciones de paz.</a:t>
            </a:r>
            <a:endParaRPr lang="es-419" sz="1600" b="1" dirty="0"/>
          </a:p>
          <a:p>
            <a:endParaRPr lang="es-419" sz="1600"/>
          </a:p>
          <a:p>
            <a:r>
              <a:rPr lang="es-419" sz="1600" dirty="0"/>
              <a:t>De las 107 personas galardonadas con el Premio Nobel de la Paz, 17 son mujeres. </a:t>
            </a:r>
            <a:endParaRPr lang="es-419" sz="1600" b="1" dirty="0"/>
          </a:p>
        </p:txBody>
      </p:sp>
      <p:pic>
        <p:nvPicPr>
          <p:cNvPr id="7" name="Picture 6">
            <a:extLst>
              <a:ext uri="{FF2B5EF4-FFF2-40B4-BE49-F238E27FC236}">
                <a16:creationId xmlns:a16="http://schemas.microsoft.com/office/drawing/2014/main" id="{3D24FB9E-FE2F-4620-A399-C8E5C04118F1}"/>
              </a:ext>
            </a:extLst>
          </p:cNvPr>
          <p:cNvPicPr>
            <a:picLocks noChangeAspect="1"/>
          </p:cNvPicPr>
          <p:nvPr/>
        </p:nvPicPr>
        <p:blipFill>
          <a:blip r:embed="rId6"/>
          <a:stretch>
            <a:fillRect/>
          </a:stretch>
        </p:blipFill>
        <p:spPr>
          <a:xfrm>
            <a:off x="1856982" y="5128128"/>
            <a:ext cx="5188146" cy="920576"/>
          </a:xfrm>
          <a:prstGeom prst="rect">
            <a:avLst/>
          </a:prstGeom>
        </p:spPr>
      </p:pic>
      <p:sp>
        <p:nvSpPr>
          <p:cNvPr id="16" name="TextBox 15">
            <a:extLst>
              <a:ext uri="{FF2B5EF4-FFF2-40B4-BE49-F238E27FC236}">
                <a16:creationId xmlns:a16="http://schemas.microsoft.com/office/drawing/2014/main" id="{AEB2A848-81F4-416D-8ACA-E955C56B4B9F}"/>
              </a:ext>
            </a:extLst>
          </p:cNvPr>
          <p:cNvSpPr txBox="1"/>
          <p:nvPr/>
        </p:nvSpPr>
        <p:spPr>
          <a:xfrm>
            <a:off x="1955997" y="5172917"/>
            <a:ext cx="4605336" cy="830997"/>
          </a:xfrm>
          <a:prstGeom prst="rect">
            <a:avLst/>
          </a:prstGeom>
          <a:noFill/>
        </p:spPr>
        <p:txBody>
          <a:bodyPr wrap="square">
            <a:spAutoFit/>
          </a:bodyPr>
          <a:lstStyle/>
          <a:p>
            <a:r>
              <a:rPr lang="es-419" sz="1600" b="1"/>
              <a:t>Completa una actividad de la sección "Mantente Unida" y toma acción para construir Paz en tu comunidad.</a:t>
            </a:r>
            <a:r>
              <a:rPr lang="en-GB" sz="1600" b="1"/>
              <a:t> </a:t>
            </a:r>
            <a:endParaRPr lang="en-US" sz="1600"/>
          </a:p>
        </p:txBody>
      </p:sp>
    </p:spTree>
    <p:extLst>
      <p:ext uri="{BB962C8B-B14F-4D97-AF65-F5344CB8AC3E}">
        <p14:creationId xmlns:p14="http://schemas.microsoft.com/office/powerpoint/2010/main" val="4196036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9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a:extLst>
              <a:ext uri="{FF2B5EF4-FFF2-40B4-BE49-F238E27FC236}">
                <a16:creationId xmlns:a16="http://schemas.microsoft.com/office/drawing/2014/main" id="{DA75B2C2-FDE2-41E9-B252-F21F94DC04A2}"/>
              </a:ext>
            </a:extLst>
          </p:cNvPr>
          <p:cNvSpPr/>
          <p:nvPr/>
        </p:nvSpPr>
        <p:spPr>
          <a:xfrm rot="10483856" flipH="1" flipV="1">
            <a:off x="5998160" y="2476782"/>
            <a:ext cx="1100776" cy="7517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E5F2F811-530C-4844-B64D-9BF85EE6EDAF}"/>
              </a:ext>
            </a:extLst>
          </p:cNvPr>
          <p:cNvGrpSpPr/>
          <p:nvPr/>
        </p:nvGrpSpPr>
        <p:grpSpPr>
          <a:xfrm>
            <a:off x="451670" y="1526582"/>
            <a:ext cx="3786812" cy="4839508"/>
            <a:chOff x="368321" y="477696"/>
            <a:chExt cx="3786812" cy="4746633"/>
          </a:xfrm>
        </p:grpSpPr>
        <p:grpSp>
          <p:nvGrpSpPr>
            <p:cNvPr id="16" name="Group 15">
              <a:extLst>
                <a:ext uri="{FF2B5EF4-FFF2-40B4-BE49-F238E27FC236}">
                  <a16:creationId xmlns:a16="http://schemas.microsoft.com/office/drawing/2014/main" id="{0EAA8A8F-7C92-45CF-948E-E6F99A622C16}"/>
                </a:ext>
              </a:extLst>
            </p:cNvPr>
            <p:cNvGrpSpPr/>
            <p:nvPr/>
          </p:nvGrpSpPr>
          <p:grpSpPr>
            <a:xfrm>
              <a:off x="368321" y="481275"/>
              <a:ext cx="3786812" cy="4743054"/>
              <a:chOff x="216242" y="428709"/>
              <a:chExt cx="3786812" cy="4706297"/>
            </a:xfrm>
          </p:grpSpPr>
          <p:sp>
            <p:nvSpPr>
              <p:cNvPr id="20" name="Speech Bubble: Rectangle 19">
                <a:extLst>
                  <a:ext uri="{FF2B5EF4-FFF2-40B4-BE49-F238E27FC236}">
                    <a16:creationId xmlns:a16="http://schemas.microsoft.com/office/drawing/2014/main" id="{32C7DF13-94EB-4BEA-B121-6C62CB3E728F}"/>
                  </a:ext>
                </a:extLst>
              </p:cNvPr>
              <p:cNvSpPr/>
              <p:nvPr/>
            </p:nvSpPr>
            <p:spPr>
              <a:xfrm>
                <a:off x="216242" y="428709"/>
                <a:ext cx="3351518" cy="4706297"/>
              </a:xfrm>
              <a:prstGeom prst="wedgeRectCallout">
                <a:avLst>
                  <a:gd name="adj1" fmla="val -10137"/>
                  <a:gd name="adj2" fmla="val 20911"/>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D617FB4A-D966-48EF-A4BB-4D3C0FBD19C9}"/>
                  </a:ext>
                </a:extLst>
              </p:cNvPr>
              <p:cNvSpPr/>
              <p:nvPr/>
            </p:nvSpPr>
            <p:spPr>
              <a:xfrm rot="8207610">
                <a:off x="3098712" y="1650524"/>
                <a:ext cx="904342" cy="953400"/>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04EE0CB3-7030-4423-A698-D9B7C5C8F606}"/>
                </a:ext>
              </a:extLst>
            </p:cNvPr>
            <p:cNvSpPr txBox="1"/>
            <p:nvPr/>
          </p:nvSpPr>
          <p:spPr>
            <a:xfrm>
              <a:off x="558820" y="477696"/>
              <a:ext cx="2953643" cy="4709172"/>
            </a:xfrm>
            <a:prstGeom prst="rect">
              <a:avLst/>
            </a:prstGeom>
            <a:noFill/>
          </p:spPr>
          <p:txBody>
            <a:bodyPr wrap="square" lIns="91440" tIns="45720" rIns="91440" bIns="45720" anchor="t">
              <a:spAutoFit/>
            </a:bodyPr>
            <a:lstStyle/>
            <a:p>
              <a:pPr algn="just"/>
              <a:r>
                <a:rPr lang="es-419" dirty="0"/>
                <a:t>Hemos compilado algunas actividades del kit de actividades completo en esta presentación. Las siguientes actividades han sido adaptadas para ser llevadas a cabo de manera virtual. </a:t>
              </a:r>
            </a:p>
            <a:p>
              <a:pPr marL="0" indent="0" algn="just">
                <a:buNone/>
              </a:pPr>
              <a:endParaRPr lang="es-419"/>
            </a:p>
            <a:p>
              <a:pPr algn="just"/>
              <a:r>
                <a:rPr lang="es-419" dirty="0"/>
                <a:t>Recuerda modificar las actividades para que respondan a las necesidades de tu grupo.</a:t>
              </a:r>
            </a:p>
            <a:p>
              <a:pPr algn="just"/>
              <a:endParaRPr lang="es-419"/>
            </a:p>
            <a:p>
              <a:pPr algn="just"/>
              <a:r>
                <a:rPr lang="es-419" dirty="0"/>
                <a:t>Para más actividades por favor, revisa el kit  de actividades completo.</a:t>
              </a:r>
              <a:endParaRPr lang="en-GB" dirty="0"/>
            </a:p>
          </p:txBody>
        </p:sp>
      </p:grpSp>
      <p:grpSp>
        <p:nvGrpSpPr>
          <p:cNvPr id="3" name="Group 2">
            <a:extLst>
              <a:ext uri="{FF2B5EF4-FFF2-40B4-BE49-F238E27FC236}">
                <a16:creationId xmlns:a16="http://schemas.microsoft.com/office/drawing/2014/main" id="{29DDAEF2-CCBC-44FA-AA31-80C2D899A57E}"/>
              </a:ext>
            </a:extLst>
          </p:cNvPr>
          <p:cNvGrpSpPr/>
          <p:nvPr/>
        </p:nvGrpSpPr>
        <p:grpSpPr>
          <a:xfrm>
            <a:off x="6322346" y="5438775"/>
            <a:ext cx="2566957" cy="833438"/>
            <a:chOff x="6322346" y="5438775"/>
            <a:chExt cx="2566957" cy="833438"/>
          </a:xfrm>
        </p:grpSpPr>
        <p:sp>
          <p:nvSpPr>
            <p:cNvPr id="28" name="Speech Bubble: Rectangle 27">
              <a:extLst>
                <a:ext uri="{FF2B5EF4-FFF2-40B4-BE49-F238E27FC236}">
                  <a16:creationId xmlns:a16="http://schemas.microsoft.com/office/drawing/2014/main" id="{FBE52923-9407-418D-AD33-7CAC1AF33451}"/>
                </a:ext>
              </a:extLst>
            </p:cNvPr>
            <p:cNvSpPr/>
            <p:nvPr/>
          </p:nvSpPr>
          <p:spPr>
            <a:xfrm>
              <a:off x="6322346" y="5438775"/>
              <a:ext cx="2566957" cy="833438"/>
            </a:xfrm>
            <a:prstGeom prst="wedgeRectCallout">
              <a:avLst>
                <a:gd name="adj1" fmla="val -10137"/>
                <a:gd name="adj2" fmla="val 20911"/>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44071D8-C853-4B9A-89F1-2CF32577B12C}"/>
                </a:ext>
              </a:extLst>
            </p:cNvPr>
            <p:cNvSpPr txBox="1"/>
            <p:nvPr/>
          </p:nvSpPr>
          <p:spPr>
            <a:xfrm>
              <a:off x="6548548" y="5670828"/>
              <a:ext cx="2301475" cy="369332"/>
            </a:xfrm>
            <a:prstGeom prst="rect">
              <a:avLst/>
            </a:prstGeom>
            <a:noFill/>
          </p:spPr>
          <p:txBody>
            <a:bodyPr wrap="square" rtlCol="0">
              <a:spAutoFit/>
            </a:bodyPr>
            <a:lstStyle/>
            <a:p>
              <a:r>
                <a:rPr lang="en-GB" sz="900" b="1">
                  <a:hlinkClick r:id="rId3"/>
                </a:rPr>
                <a:t>https://www.wagggs.org/es/resources/world-thinking-day-2021-activity-pack/</a:t>
              </a:r>
              <a:r>
                <a:rPr lang="en-GB" sz="900" b="1"/>
                <a:t> </a:t>
              </a:r>
            </a:p>
          </p:txBody>
        </p:sp>
      </p:grpSp>
      <p:pic>
        <p:nvPicPr>
          <p:cNvPr id="31" name="Picture 30">
            <a:extLst>
              <a:ext uri="{FF2B5EF4-FFF2-40B4-BE49-F238E27FC236}">
                <a16:creationId xmlns:a16="http://schemas.microsoft.com/office/drawing/2014/main" id="{DF69BB73-9F59-439E-8900-32332EFC9225}"/>
              </a:ext>
            </a:extLst>
          </p:cNvPr>
          <p:cNvPicPr>
            <a:picLocks noChangeAspect="1"/>
          </p:cNvPicPr>
          <p:nvPr/>
        </p:nvPicPr>
        <p:blipFill rotWithShape="1">
          <a:blip r:embed="rId4">
            <a:extLst>
              <a:ext uri="{28A0092B-C50C-407E-A947-70E740481C1C}">
                <a14:useLocalDpi xmlns:a14="http://schemas.microsoft.com/office/drawing/2010/main" val="0"/>
              </a:ext>
            </a:extLst>
          </a:blip>
          <a:srcRect t="13934" b="14384"/>
          <a:stretch/>
        </p:blipFill>
        <p:spPr>
          <a:xfrm>
            <a:off x="3738326" y="2427827"/>
            <a:ext cx="2476106" cy="3938264"/>
          </a:xfrm>
          <a:prstGeom prst="rect">
            <a:avLst/>
          </a:prstGeom>
        </p:spPr>
      </p:pic>
      <p:sp>
        <p:nvSpPr>
          <p:cNvPr id="19" name="Title 1">
            <a:extLst>
              <a:ext uri="{FF2B5EF4-FFF2-40B4-BE49-F238E27FC236}">
                <a16:creationId xmlns:a16="http://schemas.microsoft.com/office/drawing/2014/main" id="{6EE028E1-017C-479C-BE66-D69914C9B4C4}"/>
              </a:ext>
            </a:extLst>
          </p:cNvPr>
          <p:cNvSpPr txBox="1">
            <a:spLocks/>
          </p:cNvSpPr>
          <p:nvPr/>
        </p:nvSpPr>
        <p:spPr>
          <a:xfrm>
            <a:off x="628650" y="180290"/>
            <a:ext cx="7886700"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a:solidFill>
                  <a:schemeClr val="bg1"/>
                </a:solidFill>
              </a:rPr>
              <a:t>COMO UTILIZAR ESTA PRESENTACIÓN</a:t>
            </a:r>
            <a:endParaRPr lang="en-US">
              <a:solidFill>
                <a:schemeClr val="bg1"/>
              </a:solidFill>
            </a:endParaRPr>
          </a:p>
        </p:txBody>
      </p:sp>
      <p:sp>
        <p:nvSpPr>
          <p:cNvPr id="27" name="Footer Placeholder 6">
            <a:extLst>
              <a:ext uri="{FF2B5EF4-FFF2-40B4-BE49-F238E27FC236}">
                <a16:creationId xmlns:a16="http://schemas.microsoft.com/office/drawing/2014/main" id="{B1A16AB9-0BFD-49E7-8EFD-3B85E859A137}"/>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grpSp>
        <p:nvGrpSpPr>
          <p:cNvPr id="6" name="Group 5">
            <a:extLst>
              <a:ext uri="{FF2B5EF4-FFF2-40B4-BE49-F238E27FC236}">
                <a16:creationId xmlns:a16="http://schemas.microsoft.com/office/drawing/2014/main" id="{2326E7FD-90A1-4399-80BE-09035294DD19}"/>
              </a:ext>
            </a:extLst>
          </p:cNvPr>
          <p:cNvGrpSpPr/>
          <p:nvPr/>
        </p:nvGrpSpPr>
        <p:grpSpPr>
          <a:xfrm>
            <a:off x="6217963" y="1758948"/>
            <a:ext cx="2671340" cy="3436771"/>
            <a:chOff x="6217963" y="1758948"/>
            <a:chExt cx="2671340" cy="3436771"/>
          </a:xfrm>
        </p:grpSpPr>
        <p:grpSp>
          <p:nvGrpSpPr>
            <p:cNvPr id="2" name="Group 1">
              <a:extLst>
                <a:ext uri="{FF2B5EF4-FFF2-40B4-BE49-F238E27FC236}">
                  <a16:creationId xmlns:a16="http://schemas.microsoft.com/office/drawing/2014/main" id="{45927C52-F810-4380-AC0E-EBF66FB21D9C}"/>
                </a:ext>
              </a:extLst>
            </p:cNvPr>
            <p:cNvGrpSpPr/>
            <p:nvPr/>
          </p:nvGrpSpPr>
          <p:grpSpPr>
            <a:xfrm>
              <a:off x="6217963" y="1758948"/>
              <a:ext cx="2671340" cy="3436771"/>
              <a:chOff x="6322346" y="1758948"/>
              <a:chExt cx="2566957" cy="3436771"/>
            </a:xfrm>
          </p:grpSpPr>
          <p:sp>
            <p:nvSpPr>
              <p:cNvPr id="24" name="Speech Bubble: Rectangle 23">
                <a:extLst>
                  <a:ext uri="{FF2B5EF4-FFF2-40B4-BE49-F238E27FC236}">
                    <a16:creationId xmlns:a16="http://schemas.microsoft.com/office/drawing/2014/main" id="{45584DB2-CF86-4A79-AF94-EBA53CD6F2C6}"/>
                  </a:ext>
                </a:extLst>
              </p:cNvPr>
              <p:cNvSpPr/>
              <p:nvPr/>
            </p:nvSpPr>
            <p:spPr>
              <a:xfrm>
                <a:off x="6322346" y="1758948"/>
                <a:ext cx="2566957" cy="3436771"/>
              </a:xfrm>
              <a:prstGeom prst="wedgeRectCallout">
                <a:avLst>
                  <a:gd name="adj1" fmla="val -10137"/>
                  <a:gd name="adj2" fmla="val 20911"/>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821C5EF-AC33-4E76-859E-8A7F8195F22A}"/>
                  </a:ext>
                </a:extLst>
              </p:cNvPr>
              <p:cNvSpPr txBox="1"/>
              <p:nvPr/>
            </p:nvSpPr>
            <p:spPr>
              <a:xfrm>
                <a:off x="6387508" y="1880244"/>
                <a:ext cx="2430082" cy="877163"/>
              </a:xfrm>
              <a:prstGeom prst="rect">
                <a:avLst/>
              </a:prstGeom>
              <a:noFill/>
            </p:spPr>
            <p:txBody>
              <a:bodyPr wrap="square" lIns="91440" tIns="45720" rIns="91440" bIns="45720" rtlCol="0" anchor="t">
                <a:spAutoFit/>
              </a:bodyPr>
              <a:lstStyle/>
              <a:p>
                <a:r>
                  <a:rPr lang="es-419" sz="1700" b="1" dirty="0"/>
                  <a:t>Escanea este código QR para ver el kit de actividades completo.</a:t>
                </a:r>
              </a:p>
            </p:txBody>
          </p:sp>
        </p:grpSp>
        <p:pic>
          <p:nvPicPr>
            <p:cNvPr id="5" name="Picture 4" descr="Qr code&#10;&#10;Description automatically generated">
              <a:extLst>
                <a:ext uri="{FF2B5EF4-FFF2-40B4-BE49-F238E27FC236}">
                  <a16:creationId xmlns:a16="http://schemas.microsoft.com/office/drawing/2014/main" id="{9434AE3A-48AC-475F-AD3F-07D1B6F50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990" y="2996917"/>
              <a:ext cx="1962468" cy="1962468"/>
            </a:xfrm>
            <a:prstGeom prst="rect">
              <a:avLst/>
            </a:prstGeom>
          </p:spPr>
        </p:pic>
      </p:grpSp>
    </p:spTree>
    <p:extLst>
      <p:ext uri="{BB962C8B-B14F-4D97-AF65-F5344CB8AC3E}">
        <p14:creationId xmlns:p14="http://schemas.microsoft.com/office/powerpoint/2010/main" val="1915967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02711-5A28-434B-9F24-971E746F2024}"/>
              </a:ext>
            </a:extLst>
          </p:cNvPr>
          <p:cNvPicPr>
            <a:picLocks noChangeAspect="1"/>
          </p:cNvPicPr>
          <p:nvPr/>
        </p:nvPicPr>
        <p:blipFill>
          <a:blip r:embed="rId3"/>
          <a:stretch>
            <a:fillRect/>
          </a:stretch>
        </p:blipFill>
        <p:spPr>
          <a:xfrm>
            <a:off x="4827340" y="18468"/>
            <a:ext cx="3627434" cy="725487"/>
          </a:xfrm>
          <a:prstGeom prst="rect">
            <a:avLst/>
          </a:prstGeom>
        </p:spPr>
      </p:pic>
      <p:grpSp>
        <p:nvGrpSpPr>
          <p:cNvPr id="13" name="Group 12">
            <a:extLst>
              <a:ext uri="{FF2B5EF4-FFF2-40B4-BE49-F238E27FC236}">
                <a16:creationId xmlns:a16="http://schemas.microsoft.com/office/drawing/2014/main" id="{8445A15B-CAB5-4991-8F49-071D883143FB}"/>
              </a:ext>
            </a:extLst>
          </p:cNvPr>
          <p:cNvGrpSpPr/>
          <p:nvPr/>
        </p:nvGrpSpPr>
        <p:grpSpPr>
          <a:xfrm>
            <a:off x="658990" y="2881315"/>
            <a:ext cx="5660847" cy="3976685"/>
            <a:chOff x="8979078" y="2246757"/>
            <a:chExt cx="5660847" cy="3976685"/>
          </a:xfrm>
        </p:grpSpPr>
        <p:grpSp>
          <p:nvGrpSpPr>
            <p:cNvPr id="22" name="Group 21">
              <a:extLst>
                <a:ext uri="{FF2B5EF4-FFF2-40B4-BE49-F238E27FC236}">
                  <a16:creationId xmlns:a16="http://schemas.microsoft.com/office/drawing/2014/main" id="{23C1E7CD-A7D1-4664-9EA6-73C900E8C0B2}"/>
                </a:ext>
              </a:extLst>
            </p:cNvPr>
            <p:cNvGrpSpPr/>
            <p:nvPr/>
          </p:nvGrpSpPr>
          <p:grpSpPr>
            <a:xfrm>
              <a:off x="8979078" y="2246757"/>
              <a:ext cx="2500927" cy="3976685"/>
              <a:chOff x="528023" y="2305050"/>
              <a:chExt cx="2500927" cy="3976685"/>
            </a:xfrm>
          </p:grpSpPr>
          <p:cxnSp>
            <p:nvCxnSpPr>
              <p:cNvPr id="24" name="Straight Connector 23">
                <a:extLst>
                  <a:ext uri="{FF2B5EF4-FFF2-40B4-BE49-F238E27FC236}">
                    <a16:creationId xmlns:a16="http://schemas.microsoft.com/office/drawing/2014/main" id="{64D791EA-5514-4773-925B-10C28723E0C3}"/>
                  </a:ext>
                </a:extLst>
              </p:cNvPr>
              <p:cNvCxnSpPr>
                <a:cxnSpLocks/>
              </p:cNvCxnSpPr>
              <p:nvPr/>
            </p:nvCxnSpPr>
            <p:spPr>
              <a:xfrm>
                <a:off x="3028950" y="2305050"/>
                <a:ext cx="0" cy="3976685"/>
              </a:xfrm>
              <a:prstGeom prst="line">
                <a:avLst/>
              </a:prstGeom>
              <a:ln w="38100">
                <a:solidFill>
                  <a:schemeClr val="tx1"/>
                </a:solidFill>
              </a:ln>
            </p:spPr>
            <p:style>
              <a:lnRef idx="1">
                <a:schemeClr val="accent5"/>
              </a:lnRef>
              <a:fillRef idx="0">
                <a:schemeClr val="accent5"/>
              </a:fillRef>
              <a:effectRef idx="0">
                <a:schemeClr val="accent5"/>
              </a:effectRef>
              <a:fontRef idx="minor">
                <a:schemeClr val="tx1"/>
              </a:fontRef>
            </p:style>
          </p:cxnSp>
          <p:sp>
            <p:nvSpPr>
              <p:cNvPr id="26" name="TextBox 25">
                <a:extLst>
                  <a:ext uri="{FF2B5EF4-FFF2-40B4-BE49-F238E27FC236}">
                    <a16:creationId xmlns:a16="http://schemas.microsoft.com/office/drawing/2014/main" id="{A9C75752-8120-4F14-89D9-F62897FD6D98}"/>
                  </a:ext>
                </a:extLst>
              </p:cNvPr>
              <p:cNvSpPr txBox="1"/>
              <p:nvPr/>
            </p:nvSpPr>
            <p:spPr>
              <a:xfrm>
                <a:off x="528023" y="2856471"/>
                <a:ext cx="2249257" cy="289310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sz="1400"/>
                  <a:t>Prepara materiales de arte y asegúrate de proteger la ropa y muebles.</a:t>
                </a:r>
              </a:p>
              <a:p>
                <a:pPr marL="285750" indent="-285750">
                  <a:buFont typeface="Arial" panose="020B0604020202020204" pitchFamily="34" charset="0"/>
                  <a:buChar char="•"/>
                </a:pPr>
                <a:endParaRPr lang="es-419" sz="1400"/>
              </a:p>
              <a:p>
                <a:pPr marL="285750" indent="-285750">
                  <a:buFont typeface="Arial" panose="020B0604020202020204" pitchFamily="34" charset="0"/>
                  <a:buChar char="•"/>
                </a:pPr>
                <a:r>
                  <a:rPr lang="es-419" sz="1400" b="1"/>
                  <a:t>Organiza a las personas en pequeños grupos  </a:t>
                </a:r>
                <a:r>
                  <a:rPr lang="es-419" sz="1400"/>
                  <a:t>(si es posible). </a:t>
                </a:r>
              </a:p>
              <a:p>
                <a:endParaRPr lang="es-419" sz="1400"/>
              </a:p>
              <a:p>
                <a:r>
                  <a:rPr lang="es-419" sz="1400"/>
                  <a:t>De esta manera podrás trabajar en equipos durante la actividad.</a:t>
                </a:r>
                <a:endParaRPr lang="en-GB" sz="1400"/>
              </a:p>
            </p:txBody>
          </p:sp>
        </p:grpSp>
        <p:sp>
          <p:nvSpPr>
            <p:cNvPr id="27" name="TextBox 26">
              <a:extLst>
                <a:ext uri="{FF2B5EF4-FFF2-40B4-BE49-F238E27FC236}">
                  <a16:creationId xmlns:a16="http://schemas.microsoft.com/office/drawing/2014/main" id="{7BB06F51-899F-4E88-9B36-E3D5A904C012}"/>
                </a:ext>
              </a:extLst>
            </p:cNvPr>
            <p:cNvSpPr txBox="1"/>
            <p:nvPr/>
          </p:nvSpPr>
          <p:spPr>
            <a:xfrm>
              <a:off x="11896726" y="3052036"/>
              <a:ext cx="274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sz="1400">
                  <a:ea typeface="+mn-lt"/>
                  <a:cs typeface="+mn-lt"/>
                </a:rPr>
                <a:t>Materiales creativos dependiendo del trabajo artístico que deseen realizar.</a:t>
              </a:r>
            </a:p>
          </p:txBody>
        </p:sp>
      </p:grpSp>
      <p:grpSp>
        <p:nvGrpSpPr>
          <p:cNvPr id="28" name="Group 27">
            <a:extLst>
              <a:ext uri="{FF2B5EF4-FFF2-40B4-BE49-F238E27FC236}">
                <a16:creationId xmlns:a16="http://schemas.microsoft.com/office/drawing/2014/main" id="{654775A4-D7D4-4183-B194-7136BD03FEFA}"/>
              </a:ext>
            </a:extLst>
          </p:cNvPr>
          <p:cNvGrpSpPr/>
          <p:nvPr/>
        </p:nvGrpSpPr>
        <p:grpSpPr>
          <a:xfrm>
            <a:off x="4529097" y="1445551"/>
            <a:ext cx="4540075" cy="532695"/>
            <a:chOff x="4529097" y="1445551"/>
            <a:chExt cx="4540075" cy="532695"/>
          </a:xfrm>
        </p:grpSpPr>
        <p:sp>
          <p:nvSpPr>
            <p:cNvPr id="31" name="TextBox 30">
              <a:extLst>
                <a:ext uri="{FF2B5EF4-FFF2-40B4-BE49-F238E27FC236}">
                  <a16:creationId xmlns:a16="http://schemas.microsoft.com/office/drawing/2014/main" id="{61F661D3-0EF6-4342-B6E1-CC395189EA32}"/>
                </a:ext>
              </a:extLst>
            </p:cNvPr>
            <p:cNvSpPr txBox="1"/>
            <p:nvPr/>
          </p:nvSpPr>
          <p:spPr>
            <a:xfrm>
              <a:off x="4572000" y="1507776"/>
              <a:ext cx="3495675" cy="415498"/>
            </a:xfrm>
            <a:prstGeom prst="rect">
              <a:avLst/>
            </a:prstGeom>
            <a:noFill/>
          </p:spPr>
          <p:txBody>
            <a:bodyPr wrap="square">
              <a:spAutoFit/>
            </a:bodyPr>
            <a:lstStyle/>
            <a:p>
              <a:r>
                <a:rPr lang="es-ES" sz="1050"/>
                <a:t>Esta actividad fue proporcionada por la segunda Tropa de Alitas de Larissa de la Asociación Griega de Guías</a:t>
              </a:r>
              <a:endParaRPr lang="en-GB" sz="1050"/>
            </a:p>
          </p:txBody>
        </p:sp>
        <p:sp>
          <p:nvSpPr>
            <p:cNvPr id="30" name="Rectangle: Rounded Corners 29">
              <a:extLst>
                <a:ext uri="{FF2B5EF4-FFF2-40B4-BE49-F238E27FC236}">
                  <a16:creationId xmlns:a16="http://schemas.microsoft.com/office/drawing/2014/main" id="{FEB92C14-FBCF-400D-AF99-98150222A4BF}"/>
                </a:ext>
              </a:extLst>
            </p:cNvPr>
            <p:cNvSpPr/>
            <p:nvPr/>
          </p:nvSpPr>
          <p:spPr>
            <a:xfrm>
              <a:off x="4529097" y="1445551"/>
              <a:ext cx="4540075" cy="5326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pic>
        <p:nvPicPr>
          <p:cNvPr id="1026" name="Picture 2" descr="The Greek Guiding Association - The Greek Guiding Association">
            <a:extLst>
              <a:ext uri="{FF2B5EF4-FFF2-40B4-BE49-F238E27FC236}">
                <a16:creationId xmlns:a16="http://schemas.microsoft.com/office/drawing/2014/main" id="{EC9D1D3C-B7F7-42BD-A088-AC84CE592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675" y="1480155"/>
            <a:ext cx="687030" cy="491119"/>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6">
            <a:extLst>
              <a:ext uri="{FF2B5EF4-FFF2-40B4-BE49-F238E27FC236}">
                <a16:creationId xmlns:a16="http://schemas.microsoft.com/office/drawing/2014/main" id="{73E2E862-C724-48B2-B6BD-257A589AE03F}"/>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6" name="Picture 5">
            <a:extLst>
              <a:ext uri="{FF2B5EF4-FFF2-40B4-BE49-F238E27FC236}">
                <a16:creationId xmlns:a16="http://schemas.microsoft.com/office/drawing/2014/main" id="{B19A6445-00DB-401E-98CA-E76F60CECA06}"/>
              </a:ext>
            </a:extLst>
          </p:cNvPr>
          <p:cNvPicPr>
            <a:picLocks noChangeAspect="1"/>
          </p:cNvPicPr>
          <p:nvPr/>
        </p:nvPicPr>
        <p:blipFill>
          <a:blip r:embed="rId5"/>
          <a:stretch>
            <a:fillRect/>
          </a:stretch>
        </p:blipFill>
        <p:spPr>
          <a:xfrm>
            <a:off x="759634" y="2526714"/>
            <a:ext cx="5029636" cy="902286"/>
          </a:xfrm>
          <a:prstGeom prst="rect">
            <a:avLst/>
          </a:prstGeom>
        </p:spPr>
      </p:pic>
      <p:pic>
        <p:nvPicPr>
          <p:cNvPr id="2" name="Picture 1">
            <a:extLst>
              <a:ext uri="{FF2B5EF4-FFF2-40B4-BE49-F238E27FC236}">
                <a16:creationId xmlns:a16="http://schemas.microsoft.com/office/drawing/2014/main" id="{598CEEF1-BEED-4759-BE30-DB9DC31E2CCE}"/>
              </a:ext>
            </a:extLst>
          </p:cNvPr>
          <p:cNvPicPr>
            <a:picLocks noChangeAspect="1"/>
          </p:cNvPicPr>
          <p:nvPr/>
        </p:nvPicPr>
        <p:blipFill>
          <a:blip r:embed="rId6"/>
          <a:stretch>
            <a:fillRect/>
          </a:stretch>
        </p:blipFill>
        <p:spPr>
          <a:xfrm>
            <a:off x="482298" y="385500"/>
            <a:ext cx="3877392" cy="1609483"/>
          </a:xfrm>
          <a:prstGeom prst="rect">
            <a:avLst/>
          </a:prstGeom>
        </p:spPr>
      </p:pic>
    </p:spTree>
    <p:extLst>
      <p:ext uri="{BB962C8B-B14F-4D97-AF65-F5344CB8AC3E}">
        <p14:creationId xmlns:p14="http://schemas.microsoft.com/office/powerpoint/2010/main" val="214260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E5582-E1FC-4214-8F71-B95A415CB7DC}"/>
              </a:ext>
            </a:extLst>
          </p:cNvPr>
          <p:cNvPicPr>
            <a:picLocks noChangeAspect="1"/>
          </p:cNvPicPr>
          <p:nvPr/>
        </p:nvPicPr>
        <p:blipFill>
          <a:blip r:embed="rId3"/>
          <a:stretch>
            <a:fillRect/>
          </a:stretch>
        </p:blipFill>
        <p:spPr>
          <a:xfrm>
            <a:off x="516643" y="2255279"/>
            <a:ext cx="3407634" cy="3612121"/>
          </a:xfrm>
          <a:prstGeom prst="rect">
            <a:avLst/>
          </a:prstGeom>
        </p:spPr>
      </p:pic>
      <p:grpSp>
        <p:nvGrpSpPr>
          <p:cNvPr id="7" name="Group 6">
            <a:extLst>
              <a:ext uri="{FF2B5EF4-FFF2-40B4-BE49-F238E27FC236}">
                <a16:creationId xmlns:a16="http://schemas.microsoft.com/office/drawing/2014/main" id="{9C990A06-9C0C-455D-BA09-B52389BE99BA}"/>
              </a:ext>
            </a:extLst>
          </p:cNvPr>
          <p:cNvGrpSpPr/>
          <p:nvPr/>
        </p:nvGrpSpPr>
        <p:grpSpPr>
          <a:xfrm>
            <a:off x="829250" y="761303"/>
            <a:ext cx="5726212" cy="1101011"/>
            <a:chOff x="458710" y="773149"/>
            <a:chExt cx="5726212" cy="1101011"/>
          </a:xfrm>
        </p:grpSpPr>
        <p:sp>
          <p:nvSpPr>
            <p:cNvPr id="9" name="TextBox 8">
              <a:extLst>
                <a:ext uri="{FF2B5EF4-FFF2-40B4-BE49-F238E27FC236}">
                  <a16:creationId xmlns:a16="http://schemas.microsoft.com/office/drawing/2014/main" id="{F15B5569-E060-48E0-97A4-9E4F211926C7}"/>
                </a:ext>
              </a:extLst>
            </p:cNvPr>
            <p:cNvSpPr txBox="1"/>
            <p:nvPr/>
          </p:nvSpPr>
          <p:spPr>
            <a:xfrm>
              <a:off x="468235" y="773149"/>
              <a:ext cx="1565021" cy="800219"/>
            </a:xfrm>
            <a:prstGeom prst="roundRect">
              <a:avLst/>
            </a:prstGeom>
            <a:noFill/>
            <a:ln w="28575">
              <a:solidFill>
                <a:schemeClr val="tx1"/>
              </a:solidFill>
            </a:ln>
          </p:spPr>
          <p:txBody>
            <a:bodyPr wrap="square" lIns="91440" tIns="45720" rIns="91440" bIns="45720" anchor="ctr">
              <a:spAutoFit/>
            </a:bodyPr>
            <a:lstStyle/>
            <a:p>
              <a:r>
                <a:rPr lang="en-GB" b="1"/>
                <a:t>ACTIVIDAD</a:t>
              </a:r>
            </a:p>
            <a:p>
              <a:endParaRPr lang="en-GB" b="1"/>
            </a:p>
            <a:p>
              <a:endParaRPr lang="en-GB" sz="100" b="1"/>
            </a:p>
            <a:p>
              <a:endParaRPr lang="en-GB" sz="100" b="1"/>
            </a:p>
            <a:p>
              <a:endParaRPr lang="en-GB" sz="100" b="1"/>
            </a:p>
            <a:p>
              <a:endParaRPr lang="en-GB" sz="100" b="1"/>
            </a:p>
            <a:p>
              <a:endParaRPr lang="en-GB" sz="100" b="1"/>
            </a:p>
          </p:txBody>
        </p:sp>
        <p:sp>
          <p:nvSpPr>
            <p:cNvPr id="10" name="TextBox 9">
              <a:extLst>
                <a:ext uri="{FF2B5EF4-FFF2-40B4-BE49-F238E27FC236}">
                  <a16:creationId xmlns:a16="http://schemas.microsoft.com/office/drawing/2014/main" id="{A808F2B0-E9D8-45AD-965D-FE806AF4CCEC}"/>
                </a:ext>
              </a:extLst>
            </p:cNvPr>
            <p:cNvSpPr txBox="1"/>
            <p:nvPr/>
          </p:nvSpPr>
          <p:spPr>
            <a:xfrm>
              <a:off x="458710" y="1159071"/>
              <a:ext cx="5726212" cy="715089"/>
            </a:xfrm>
            <a:prstGeom prst="roundRect">
              <a:avLst/>
            </a:prstGeom>
            <a:solidFill>
              <a:schemeClr val="tx1"/>
            </a:solidFill>
          </p:spPr>
          <p:txBody>
            <a:bodyPr wrap="square" lIns="91440" tIns="45720" rIns="91440" bIns="45720" anchor="ctr">
              <a:spAutoFit/>
            </a:bodyPr>
            <a:lstStyle/>
            <a:p>
              <a:r>
                <a:rPr lang="es-419">
                  <a:solidFill>
                    <a:schemeClr val="bg1"/>
                  </a:solidFill>
                  <a:ea typeface="+mn-lt"/>
                  <a:cs typeface="+mn-lt"/>
                </a:rPr>
                <a:t>¡Vamos a recordar lo que Paz y construcción de Paz significan!</a:t>
              </a:r>
              <a:endParaRPr lang="es-419" sz="1800">
                <a:solidFill>
                  <a:schemeClr val="bg1"/>
                </a:solidFill>
                <a:ea typeface="+mn-lt"/>
                <a:cs typeface="+mn-lt"/>
              </a:endParaRPr>
            </a:p>
          </p:txBody>
        </p:sp>
      </p:grpSp>
      <p:pic>
        <p:nvPicPr>
          <p:cNvPr id="20" name="Picture 19">
            <a:extLst>
              <a:ext uri="{FF2B5EF4-FFF2-40B4-BE49-F238E27FC236}">
                <a16:creationId xmlns:a16="http://schemas.microsoft.com/office/drawing/2014/main" id="{E07CD12A-D879-478F-A0C3-1F3C5CB87C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51947" y="2889278"/>
            <a:ext cx="1807205" cy="3832202"/>
          </a:xfrm>
          <a:prstGeom prst="rect">
            <a:avLst/>
          </a:prstGeom>
        </p:spPr>
      </p:pic>
      <p:sp>
        <p:nvSpPr>
          <p:cNvPr id="18" name="TextBox 17">
            <a:extLst>
              <a:ext uri="{FF2B5EF4-FFF2-40B4-BE49-F238E27FC236}">
                <a16:creationId xmlns:a16="http://schemas.microsoft.com/office/drawing/2014/main" id="{32B55FAB-DD15-4596-B037-8F1AB9DE07DE}"/>
              </a:ext>
            </a:extLst>
          </p:cNvPr>
          <p:cNvSpPr txBox="1"/>
          <p:nvPr/>
        </p:nvSpPr>
        <p:spPr>
          <a:xfrm>
            <a:off x="603873" y="2391010"/>
            <a:ext cx="3148623" cy="3340658"/>
          </a:xfrm>
          <a:prstGeom prst="rect">
            <a:avLst/>
          </a:prstGeom>
          <a:noFill/>
        </p:spPr>
        <p:txBody>
          <a:bodyPr wrap="square" lIns="91440" tIns="45720" rIns="91440" bIns="45720" anchor="t">
            <a:spAutoFit/>
          </a:bodyPr>
          <a:lstStyle/>
          <a:p>
            <a:pPr>
              <a:lnSpc>
                <a:spcPct val="107000"/>
              </a:lnSpc>
              <a:spcAft>
                <a:spcPts val="800"/>
              </a:spcAft>
            </a:pPr>
            <a:r>
              <a:rPr lang="es-419" b="1">
                <a:ea typeface="+mn-lt"/>
                <a:cs typeface="+mn-lt"/>
              </a:rPr>
              <a:t>La Paz es</a:t>
            </a:r>
            <a:r>
              <a:rPr lang="es-419" b="1">
                <a:effectLst/>
                <a:ea typeface="+mn-lt"/>
                <a:cs typeface="+mn-lt"/>
              </a:rPr>
              <a:t>...</a:t>
            </a:r>
            <a:endParaRPr lang="es-419">
              <a:effectLst/>
              <a:ea typeface="+mn-lt"/>
              <a:cs typeface="+mn-lt"/>
            </a:endParaRPr>
          </a:p>
          <a:p>
            <a:pPr>
              <a:lnSpc>
                <a:spcPct val="107000"/>
              </a:lnSpc>
              <a:spcAft>
                <a:spcPts val="800"/>
              </a:spcAft>
            </a:pPr>
            <a:r>
              <a:rPr lang="es-419" sz="1400">
                <a:effectLst/>
                <a:ea typeface="+mn-lt"/>
                <a:cs typeface="+mn-lt"/>
              </a:rPr>
              <a:t>… </a:t>
            </a:r>
            <a:r>
              <a:rPr lang="es-419" sz="1400">
                <a:ea typeface="+mn-lt"/>
                <a:cs typeface="+mn-lt"/>
              </a:rPr>
              <a:t>no solo la ausencia de guerra significa dignidad</a:t>
            </a:r>
            <a:r>
              <a:rPr lang="es-419" sz="1400">
                <a:effectLst/>
                <a:ea typeface="+mn-lt"/>
                <a:cs typeface="+mn-lt"/>
              </a:rPr>
              <a:t>,</a:t>
            </a:r>
            <a:r>
              <a:rPr lang="es-419" sz="1400">
                <a:ea typeface="+mn-lt"/>
                <a:cs typeface="+mn-lt"/>
              </a:rPr>
              <a:t> seguridad y bienestar para todas y todos</a:t>
            </a:r>
            <a:r>
              <a:rPr lang="es-419" sz="1400">
                <a:effectLst/>
                <a:ea typeface="+mn-lt"/>
                <a:cs typeface="+mn-lt"/>
              </a:rPr>
              <a:t>.</a:t>
            </a:r>
          </a:p>
          <a:p>
            <a:pPr>
              <a:lnSpc>
                <a:spcPct val="107000"/>
              </a:lnSpc>
              <a:spcAft>
                <a:spcPts val="800"/>
              </a:spcAft>
            </a:pPr>
            <a:r>
              <a:rPr lang="es-419" sz="1400">
                <a:ea typeface="+mn-lt"/>
                <a:cs typeface="+mn-lt"/>
              </a:rPr>
              <a:t>La forma en que se define la paz es diferente para cada persona y puede variar, desde ser felices en nosotras mismas y ver las caras sonrientes de nuestros seres queridos</a:t>
            </a:r>
            <a:r>
              <a:rPr lang="es-419" sz="1400">
                <a:effectLst/>
                <a:ea typeface="+mn-lt"/>
                <a:cs typeface="+mn-lt"/>
              </a:rPr>
              <a:t>, </a:t>
            </a:r>
            <a:r>
              <a:rPr lang="es-419" sz="1400">
                <a:ea typeface="+mn-lt"/>
                <a:cs typeface="+mn-lt"/>
              </a:rPr>
              <a:t>hasta la resolución de conflictos dentro de una comunidad y poner fin </a:t>
            </a:r>
            <a:r>
              <a:rPr lang="es-419" sz="1400">
                <a:effectLst/>
                <a:ea typeface="+mn-lt"/>
                <a:cs typeface="+mn-lt"/>
              </a:rPr>
              <a:t>a </a:t>
            </a:r>
            <a:r>
              <a:rPr lang="es-419" sz="1400">
                <a:ea typeface="+mn-lt"/>
                <a:cs typeface="+mn-lt"/>
              </a:rPr>
              <a:t>la violencia y las prácticas nocivas en todo el mundo</a:t>
            </a:r>
            <a:r>
              <a:rPr lang="es-419" sz="1400">
                <a:effectLst/>
                <a:ea typeface="+mn-lt"/>
                <a:cs typeface="+mn-lt"/>
              </a:rPr>
              <a:t>.</a:t>
            </a:r>
            <a:endParaRPr lang="es-419" sz="1400">
              <a:ea typeface="+mn-lt"/>
              <a:cs typeface="+mn-lt"/>
            </a:endParaRPr>
          </a:p>
        </p:txBody>
      </p:sp>
      <p:grpSp>
        <p:nvGrpSpPr>
          <p:cNvPr id="5" name="Group 4">
            <a:extLst>
              <a:ext uri="{FF2B5EF4-FFF2-40B4-BE49-F238E27FC236}">
                <a16:creationId xmlns:a16="http://schemas.microsoft.com/office/drawing/2014/main" id="{E4C4DF65-ED3A-4DEF-B95A-3FD8FC3D65D8}"/>
              </a:ext>
            </a:extLst>
          </p:cNvPr>
          <p:cNvGrpSpPr/>
          <p:nvPr/>
        </p:nvGrpSpPr>
        <p:grpSpPr>
          <a:xfrm>
            <a:off x="4804924" y="2036617"/>
            <a:ext cx="3448520" cy="4006753"/>
            <a:chOff x="8721944" y="2321452"/>
            <a:chExt cx="3448520" cy="4006753"/>
          </a:xfrm>
        </p:grpSpPr>
        <p:pic>
          <p:nvPicPr>
            <p:cNvPr id="4" name="Picture 3">
              <a:extLst>
                <a:ext uri="{FF2B5EF4-FFF2-40B4-BE49-F238E27FC236}">
                  <a16:creationId xmlns:a16="http://schemas.microsoft.com/office/drawing/2014/main" id="{5061AFB5-C815-4F0C-9A4D-B570A9DC2348}"/>
                </a:ext>
              </a:extLst>
            </p:cNvPr>
            <p:cNvPicPr>
              <a:picLocks noChangeAspect="1"/>
            </p:cNvPicPr>
            <p:nvPr/>
          </p:nvPicPr>
          <p:blipFill>
            <a:blip r:embed="rId5"/>
            <a:stretch>
              <a:fillRect/>
            </a:stretch>
          </p:blipFill>
          <p:spPr>
            <a:xfrm>
              <a:off x="8721944" y="2321452"/>
              <a:ext cx="3448520" cy="4006753"/>
            </a:xfrm>
            <a:prstGeom prst="rect">
              <a:avLst/>
            </a:prstGeom>
          </p:spPr>
        </p:pic>
        <p:sp>
          <p:nvSpPr>
            <p:cNvPr id="40" name="TextBox 39">
              <a:extLst>
                <a:ext uri="{FF2B5EF4-FFF2-40B4-BE49-F238E27FC236}">
                  <a16:creationId xmlns:a16="http://schemas.microsoft.com/office/drawing/2014/main" id="{99493B51-80A0-4B3A-B828-3F3054EB01E4}"/>
                </a:ext>
              </a:extLst>
            </p:cNvPr>
            <p:cNvSpPr txBox="1"/>
            <p:nvPr/>
          </p:nvSpPr>
          <p:spPr>
            <a:xfrm>
              <a:off x="9176172" y="2445333"/>
              <a:ext cx="2994291" cy="3801682"/>
            </a:xfrm>
            <a:prstGeom prst="rect">
              <a:avLst/>
            </a:prstGeom>
            <a:noFill/>
          </p:spPr>
          <p:txBody>
            <a:bodyPr wrap="square" lIns="91440" tIns="45720" rIns="91440" bIns="45720" anchor="t">
              <a:spAutoFit/>
            </a:bodyPr>
            <a:lstStyle/>
            <a:p>
              <a:pPr>
                <a:lnSpc>
                  <a:spcPct val="107000"/>
                </a:lnSpc>
                <a:spcAft>
                  <a:spcPts val="800"/>
                </a:spcAft>
              </a:pPr>
              <a:r>
                <a:rPr lang="es-419" b="1">
                  <a:ea typeface="+mn-lt"/>
                  <a:cs typeface="+mn-lt"/>
                </a:rPr>
                <a:t>La Construcción de Paz es</a:t>
              </a:r>
              <a:r>
                <a:rPr lang="es-419" b="1">
                  <a:effectLst/>
                  <a:ea typeface="+mn-lt"/>
                  <a:cs typeface="+mn-lt"/>
                </a:rPr>
                <a:t>...</a:t>
              </a:r>
              <a:endParaRPr lang="es-419">
                <a:effectLst/>
                <a:ea typeface="+mn-lt"/>
                <a:cs typeface="+mn-lt"/>
              </a:endParaRPr>
            </a:p>
            <a:p>
              <a:pPr>
                <a:lnSpc>
                  <a:spcPct val="107000"/>
                </a:lnSpc>
                <a:spcAft>
                  <a:spcPts val="800"/>
                </a:spcAft>
              </a:pPr>
              <a:r>
                <a:rPr lang="es-419" sz="1400">
                  <a:ea typeface="+mn-lt"/>
                  <a:cs typeface="+mn-lt"/>
                </a:rPr>
                <a:t>… consiste en abordar las razones por las que las personas luchan y apoyar </a:t>
              </a:r>
              <a:r>
                <a:rPr lang="es-419" sz="1400">
                  <a:effectLst/>
                  <a:ea typeface="+mn-lt"/>
                  <a:cs typeface="+mn-lt"/>
                </a:rPr>
                <a:t>a </a:t>
              </a:r>
              <a:r>
                <a:rPr lang="es-419" sz="1400">
                  <a:ea typeface="+mn-lt"/>
                  <a:cs typeface="+mn-lt"/>
                </a:rPr>
                <a:t>las personas para que manejen sus diferencias y conflictos de una manera no violenta</a:t>
              </a:r>
              <a:r>
                <a:rPr lang="es-419" sz="1400">
                  <a:effectLst/>
                  <a:ea typeface="+mn-lt"/>
                  <a:cs typeface="+mn-lt"/>
                </a:rPr>
                <a:t>.</a:t>
              </a:r>
            </a:p>
            <a:p>
              <a:pPr>
                <a:lnSpc>
                  <a:spcPct val="107000"/>
                </a:lnSpc>
                <a:spcAft>
                  <a:spcPts val="800"/>
                </a:spcAft>
              </a:pPr>
              <a:r>
                <a:rPr lang="es-419" sz="1400">
                  <a:ea typeface="+mn-lt"/>
                  <a:cs typeface="+mn-lt"/>
                </a:rPr>
                <a:t>Es muy importante desarrollar relaciones positivas</a:t>
              </a:r>
              <a:r>
                <a:rPr lang="es-419" sz="1400">
                  <a:effectLst/>
                  <a:ea typeface="+mn-lt"/>
                  <a:cs typeface="+mn-lt"/>
                </a:rPr>
                <a:t>, </a:t>
              </a:r>
              <a:r>
                <a:rPr lang="es-419" sz="1400">
                  <a:ea typeface="+mn-lt"/>
                  <a:cs typeface="+mn-lt"/>
                </a:rPr>
                <a:t>personales y grupales entre diferentes razas</a:t>
              </a:r>
              <a:r>
                <a:rPr lang="es-419" sz="1400">
                  <a:effectLst/>
                  <a:ea typeface="+mn-lt"/>
                  <a:cs typeface="+mn-lt"/>
                </a:rPr>
                <a:t>,</a:t>
              </a:r>
              <a:r>
                <a:rPr lang="es-419" sz="1400">
                  <a:ea typeface="+mn-lt"/>
                  <a:cs typeface="+mn-lt"/>
                </a:rPr>
                <a:t> creencias</a:t>
              </a:r>
              <a:r>
                <a:rPr lang="es-419" sz="1400">
                  <a:effectLst/>
                  <a:ea typeface="+mn-lt"/>
                  <a:cs typeface="+mn-lt"/>
                </a:rPr>
                <a:t>, </a:t>
              </a:r>
              <a:r>
                <a:rPr lang="es-419" sz="1400">
                  <a:ea typeface="+mn-lt"/>
                  <a:cs typeface="+mn-lt"/>
                </a:rPr>
                <a:t>culturas y clases</a:t>
              </a:r>
              <a:r>
                <a:rPr lang="es-419" sz="1400">
                  <a:effectLst/>
                  <a:ea typeface="+mn-lt"/>
                  <a:cs typeface="+mn-lt"/>
                </a:rPr>
                <a:t>.</a:t>
              </a:r>
              <a:r>
                <a:rPr lang="es-419" sz="1400">
                  <a:ea typeface="+mn-lt"/>
                  <a:cs typeface="+mn-lt"/>
                </a:rPr>
                <a:t> Comprender por qué las personas son diferentes y por qué esto es valioso e importante nos ayuda a todas y todos a vivir en armonía</a:t>
              </a:r>
            </a:p>
          </p:txBody>
        </p:sp>
      </p:grpSp>
      <p:sp>
        <p:nvSpPr>
          <p:cNvPr id="14" name="Footer Placeholder 6">
            <a:extLst>
              <a:ext uri="{FF2B5EF4-FFF2-40B4-BE49-F238E27FC236}">
                <a16:creationId xmlns:a16="http://schemas.microsoft.com/office/drawing/2014/main" id="{5AB2A9B4-53E5-4935-A064-0CB572C7CE81}"/>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5" name="Picture 14">
            <a:extLst>
              <a:ext uri="{FF2B5EF4-FFF2-40B4-BE49-F238E27FC236}">
                <a16:creationId xmlns:a16="http://schemas.microsoft.com/office/drawing/2014/main" id="{4688B918-3772-4A4B-8E89-CCCDA296CBE4}"/>
              </a:ext>
            </a:extLst>
          </p:cNvPr>
          <p:cNvPicPr>
            <a:picLocks noChangeAspect="1"/>
          </p:cNvPicPr>
          <p:nvPr/>
        </p:nvPicPr>
        <p:blipFill>
          <a:blip r:embed="rId6"/>
          <a:stretch>
            <a:fillRect/>
          </a:stretch>
        </p:blipFill>
        <p:spPr>
          <a:xfrm>
            <a:off x="5815296" y="206132"/>
            <a:ext cx="3328704" cy="621846"/>
          </a:xfrm>
          <a:prstGeom prst="rect">
            <a:avLst/>
          </a:prstGeom>
        </p:spPr>
      </p:pic>
    </p:spTree>
    <p:extLst>
      <p:ext uri="{BB962C8B-B14F-4D97-AF65-F5344CB8AC3E}">
        <p14:creationId xmlns:p14="http://schemas.microsoft.com/office/powerpoint/2010/main" val="945943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9A9CDA-D7C5-4016-A9BC-E49805626ED8}"/>
              </a:ext>
            </a:extLst>
          </p:cNvPr>
          <p:cNvSpPr txBox="1"/>
          <p:nvPr/>
        </p:nvSpPr>
        <p:spPr>
          <a:xfrm>
            <a:off x="914400" y="1650893"/>
            <a:ext cx="83768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p>
        </p:txBody>
      </p:sp>
      <p:sp>
        <p:nvSpPr>
          <p:cNvPr id="6" name="TextBox 5">
            <a:extLst>
              <a:ext uri="{FF2B5EF4-FFF2-40B4-BE49-F238E27FC236}">
                <a16:creationId xmlns:a16="http://schemas.microsoft.com/office/drawing/2014/main" id="{AA2E66D6-9E6D-4D71-9749-271D78FA5D7F}"/>
              </a:ext>
            </a:extLst>
          </p:cNvPr>
          <p:cNvSpPr txBox="1"/>
          <p:nvPr/>
        </p:nvSpPr>
        <p:spPr>
          <a:xfrm>
            <a:off x="359640" y="1804781"/>
            <a:ext cx="732703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s-419" dirty="0">
                <a:ea typeface="+mn-lt"/>
                <a:cs typeface="+mn-lt"/>
              </a:rPr>
              <a:t>En grupo o individualmente, reflexiona sobre lo que significa la paz para ti. Escribe los pensamientos clave, imágenes e ideas.</a:t>
            </a:r>
          </a:p>
          <a:p>
            <a:pPr marL="342900" indent="-342900">
              <a:buFont typeface="Arial" panose="020B0604020202020204" pitchFamily="34" charset="0"/>
              <a:buChar char="•"/>
            </a:pPr>
            <a:endParaRPr lang="es-419" dirty="0">
              <a:ea typeface="+mn-lt"/>
              <a:cs typeface="+mn-lt"/>
            </a:endParaRPr>
          </a:p>
          <a:p>
            <a:pPr marL="342900" indent="-342900">
              <a:buFont typeface="Arial" panose="020B0604020202020204" pitchFamily="34" charset="0"/>
              <a:buChar char="•"/>
            </a:pPr>
            <a:r>
              <a:rPr lang="es-419" dirty="0">
                <a:ea typeface="+mn-lt"/>
                <a:cs typeface="+mn-lt"/>
              </a:rPr>
              <a:t>Si están trabajando en pequeños grupos, vayan a sus equipos ahora.</a:t>
            </a:r>
          </a:p>
          <a:p>
            <a:pPr marL="342900" indent="-342900">
              <a:buFont typeface="Arial" panose="020B0604020202020204" pitchFamily="34" charset="0"/>
              <a:buChar char="•"/>
            </a:pPr>
            <a:endParaRPr lang="es-419" dirty="0">
              <a:ea typeface="+mn-lt"/>
              <a:cs typeface="+mn-lt"/>
            </a:endParaRPr>
          </a:p>
          <a:p>
            <a:pPr marL="342900" indent="-342900">
              <a:buFont typeface="Arial" panose="020B0604020202020204" pitchFamily="34" charset="0"/>
              <a:buChar char="•"/>
            </a:pPr>
            <a:r>
              <a:rPr lang="es-419" dirty="0">
                <a:ea typeface="+mn-lt"/>
                <a:cs typeface="+mn-lt"/>
              </a:rPr>
              <a:t>Como equipo comparte tus ideas y decide cómo puedes presentarlas de manera creativa.</a:t>
            </a:r>
          </a:p>
          <a:p>
            <a:r>
              <a:rPr lang="en" b="1" dirty="0">
                <a:ea typeface="+mn-lt"/>
                <a:cs typeface="+mn-lt"/>
              </a:rPr>
              <a:t>Ideas:</a:t>
            </a:r>
            <a:endParaRPr lang="en-US" b="1" dirty="0">
              <a:ea typeface="+mn-lt"/>
              <a:cs typeface="+mn-lt"/>
            </a:endParaRPr>
          </a:p>
        </p:txBody>
      </p:sp>
      <p:grpSp>
        <p:nvGrpSpPr>
          <p:cNvPr id="7" name="Group 6">
            <a:extLst>
              <a:ext uri="{FF2B5EF4-FFF2-40B4-BE49-F238E27FC236}">
                <a16:creationId xmlns:a16="http://schemas.microsoft.com/office/drawing/2014/main" id="{9C990A06-9C0C-455D-BA09-B52389BE99BA}"/>
              </a:ext>
            </a:extLst>
          </p:cNvPr>
          <p:cNvGrpSpPr/>
          <p:nvPr/>
        </p:nvGrpSpPr>
        <p:grpSpPr>
          <a:xfrm>
            <a:off x="456448" y="831695"/>
            <a:ext cx="7955872" cy="775411"/>
            <a:chOff x="456448" y="831695"/>
            <a:chExt cx="7955872" cy="775411"/>
          </a:xfrm>
        </p:grpSpPr>
        <p:sp>
          <p:nvSpPr>
            <p:cNvPr id="9" name="TextBox 8">
              <a:extLst>
                <a:ext uri="{FF2B5EF4-FFF2-40B4-BE49-F238E27FC236}">
                  <a16:creationId xmlns:a16="http://schemas.microsoft.com/office/drawing/2014/main" id="{F15B5569-E060-48E0-97A4-9E4F211926C7}"/>
                </a:ext>
              </a:extLst>
            </p:cNvPr>
            <p:cNvSpPr txBox="1"/>
            <p:nvPr/>
          </p:nvSpPr>
          <p:spPr>
            <a:xfrm>
              <a:off x="458710" y="831695"/>
              <a:ext cx="1544145" cy="493752"/>
            </a:xfrm>
            <a:prstGeom prst="roundRect">
              <a:avLst/>
            </a:prstGeom>
            <a:noFill/>
            <a:ln w="28575">
              <a:solidFill>
                <a:schemeClr val="tx1"/>
              </a:solidFill>
            </a:ln>
          </p:spPr>
          <p:txBody>
            <a:bodyPr wrap="square" lIns="91440" tIns="45720" rIns="91440" bIns="45720" anchor="ctr">
              <a:spAutoFit/>
            </a:bodyPr>
            <a:lstStyle/>
            <a:p>
              <a:r>
                <a:rPr lang="en-GB" b="1"/>
                <a:t>ACTIVIDAD</a:t>
              </a:r>
            </a:p>
            <a:p>
              <a:endParaRPr lang="en-GB" sz="100" b="1"/>
            </a:p>
            <a:p>
              <a:endParaRPr lang="en-GB" sz="100" b="1"/>
            </a:p>
            <a:p>
              <a:endParaRPr lang="en-GB" sz="100" b="1"/>
            </a:p>
            <a:p>
              <a:endParaRPr lang="en-GB" sz="100" b="1"/>
            </a:p>
            <a:p>
              <a:endParaRPr lang="en-GB" sz="100" b="1"/>
            </a:p>
          </p:txBody>
        </p:sp>
        <p:sp>
          <p:nvSpPr>
            <p:cNvPr id="10" name="TextBox 9">
              <a:extLst>
                <a:ext uri="{FF2B5EF4-FFF2-40B4-BE49-F238E27FC236}">
                  <a16:creationId xmlns:a16="http://schemas.microsoft.com/office/drawing/2014/main" id="{A808F2B0-E9D8-45AD-965D-FE806AF4CCEC}"/>
                </a:ext>
              </a:extLst>
            </p:cNvPr>
            <p:cNvSpPr txBox="1"/>
            <p:nvPr/>
          </p:nvSpPr>
          <p:spPr>
            <a:xfrm>
              <a:off x="456448" y="1198483"/>
              <a:ext cx="7955872" cy="408623"/>
            </a:xfrm>
            <a:prstGeom prst="roundRect">
              <a:avLst/>
            </a:prstGeom>
            <a:solidFill>
              <a:schemeClr val="tx1"/>
            </a:solidFill>
          </p:spPr>
          <p:txBody>
            <a:bodyPr wrap="square" lIns="91440" tIns="45720" rIns="91440" bIns="45720" anchor="ctr">
              <a:spAutoFit/>
            </a:bodyPr>
            <a:lstStyle/>
            <a:p>
              <a:r>
                <a:rPr lang="en">
                  <a:solidFill>
                    <a:schemeClr val="bg1"/>
                  </a:solidFill>
                  <a:ea typeface="+mn-lt"/>
                  <a:cs typeface="+mn-lt"/>
                </a:rPr>
                <a:t>¡Manos a la obra! </a:t>
              </a:r>
              <a:endParaRPr lang="en" sz="1800">
                <a:solidFill>
                  <a:schemeClr val="bg1"/>
                </a:solidFill>
                <a:ea typeface="+mn-lt"/>
                <a:cs typeface="+mn-lt"/>
              </a:endParaRPr>
            </a:p>
          </p:txBody>
        </p:sp>
      </p:grpSp>
      <p:grpSp>
        <p:nvGrpSpPr>
          <p:cNvPr id="4" name="Group 3">
            <a:extLst>
              <a:ext uri="{FF2B5EF4-FFF2-40B4-BE49-F238E27FC236}">
                <a16:creationId xmlns:a16="http://schemas.microsoft.com/office/drawing/2014/main" id="{950B5EF7-0372-4CE4-9E47-1238D062C3CC}"/>
              </a:ext>
            </a:extLst>
          </p:cNvPr>
          <p:cNvGrpSpPr/>
          <p:nvPr/>
        </p:nvGrpSpPr>
        <p:grpSpPr>
          <a:xfrm>
            <a:off x="602456" y="4248255"/>
            <a:ext cx="2245477" cy="2051053"/>
            <a:chOff x="4429125" y="4371974"/>
            <a:chExt cx="3267075" cy="2051053"/>
          </a:xfrm>
        </p:grpSpPr>
        <p:pic>
          <p:nvPicPr>
            <p:cNvPr id="27" name="Picture 26" descr="A picture containing card, brick, table&#10;&#10;Description automatically generated">
              <a:extLst>
                <a:ext uri="{FF2B5EF4-FFF2-40B4-BE49-F238E27FC236}">
                  <a16:creationId xmlns:a16="http://schemas.microsoft.com/office/drawing/2014/main" id="{9FF48C40-4A5E-4AB3-B58F-237015CAA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5" y="4371974"/>
              <a:ext cx="3267075" cy="2051053"/>
            </a:xfrm>
            <a:prstGeom prst="rect">
              <a:avLst/>
            </a:prstGeom>
          </p:spPr>
        </p:pic>
        <p:sp>
          <p:nvSpPr>
            <p:cNvPr id="29" name="TextBox 28">
              <a:extLst>
                <a:ext uri="{FF2B5EF4-FFF2-40B4-BE49-F238E27FC236}">
                  <a16:creationId xmlns:a16="http://schemas.microsoft.com/office/drawing/2014/main" id="{0FB170C4-121E-4F68-A2DC-A5DE17C9D8A1}"/>
                </a:ext>
              </a:extLst>
            </p:cNvPr>
            <p:cNvSpPr txBox="1"/>
            <p:nvPr/>
          </p:nvSpPr>
          <p:spPr>
            <a:xfrm rot="21221227">
              <a:off x="4891383" y="5039076"/>
              <a:ext cx="2546391"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a:solidFill>
                    <a:srgbClr val="000000"/>
                  </a:solidFill>
                  <a:latin typeface="Ink Free"/>
                </a:rPr>
                <a:t>Escribe una canción o poema</a:t>
              </a:r>
              <a:endParaRPr lang="es-419">
                <a:solidFill>
                  <a:srgbClr val="000000"/>
                </a:solidFill>
                <a:latin typeface="Ink Free" panose="03080402000500000000" pitchFamily="66" charset="0"/>
              </a:endParaRPr>
            </a:p>
          </p:txBody>
        </p:sp>
      </p:grpSp>
      <p:grpSp>
        <p:nvGrpSpPr>
          <p:cNvPr id="36" name="Group 35">
            <a:extLst>
              <a:ext uri="{FF2B5EF4-FFF2-40B4-BE49-F238E27FC236}">
                <a16:creationId xmlns:a16="http://schemas.microsoft.com/office/drawing/2014/main" id="{F92AA8EA-E438-4719-B211-7FF85A97C1A4}"/>
              </a:ext>
            </a:extLst>
          </p:cNvPr>
          <p:cNvGrpSpPr/>
          <p:nvPr/>
        </p:nvGrpSpPr>
        <p:grpSpPr>
          <a:xfrm rot="431697" flipH="1">
            <a:off x="3359448" y="4065302"/>
            <a:ext cx="2425103" cy="2259856"/>
            <a:chOff x="4429125" y="4371974"/>
            <a:chExt cx="3267075" cy="2051053"/>
          </a:xfrm>
        </p:grpSpPr>
        <p:pic>
          <p:nvPicPr>
            <p:cNvPr id="37" name="Picture 36" descr="A picture containing card, brick, table&#10;&#10;Description automatically generated">
              <a:extLst>
                <a:ext uri="{FF2B5EF4-FFF2-40B4-BE49-F238E27FC236}">
                  <a16:creationId xmlns:a16="http://schemas.microsoft.com/office/drawing/2014/main" id="{B01A7981-856F-47FF-9A2A-7E7ABC32C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5" y="4371974"/>
              <a:ext cx="3267075" cy="2051053"/>
            </a:xfrm>
            <a:prstGeom prst="rect">
              <a:avLst/>
            </a:prstGeom>
          </p:spPr>
        </p:pic>
        <p:sp>
          <p:nvSpPr>
            <p:cNvPr id="38" name="TextBox 37">
              <a:extLst>
                <a:ext uri="{FF2B5EF4-FFF2-40B4-BE49-F238E27FC236}">
                  <a16:creationId xmlns:a16="http://schemas.microsoft.com/office/drawing/2014/main" id="{24DD5932-3FF2-4F39-AC3C-D0DF097DCA4F}"/>
                </a:ext>
              </a:extLst>
            </p:cNvPr>
            <p:cNvSpPr txBox="1"/>
            <p:nvPr/>
          </p:nvSpPr>
          <p:spPr>
            <a:xfrm rot="21221227">
              <a:off x="4789469" y="5104193"/>
              <a:ext cx="2546392" cy="58661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s-419">
                  <a:solidFill>
                    <a:srgbClr val="000000"/>
                  </a:solidFill>
                  <a:latin typeface="Ink Free"/>
                </a:rPr>
                <a:t>Realicen una actuación corta</a:t>
              </a:r>
              <a:endParaRPr lang="es-419">
                <a:solidFill>
                  <a:srgbClr val="000000"/>
                </a:solidFill>
                <a:latin typeface="Ink Free" panose="03080402000500000000" pitchFamily="66" charset="0"/>
              </a:endParaRPr>
            </a:p>
          </p:txBody>
        </p:sp>
      </p:grpSp>
      <p:grpSp>
        <p:nvGrpSpPr>
          <p:cNvPr id="39" name="Group 38">
            <a:extLst>
              <a:ext uri="{FF2B5EF4-FFF2-40B4-BE49-F238E27FC236}">
                <a16:creationId xmlns:a16="http://schemas.microsoft.com/office/drawing/2014/main" id="{92AE5769-748C-4CAD-950F-06CE1CFB86A0}"/>
              </a:ext>
            </a:extLst>
          </p:cNvPr>
          <p:cNvGrpSpPr/>
          <p:nvPr/>
        </p:nvGrpSpPr>
        <p:grpSpPr>
          <a:xfrm>
            <a:off x="5734130" y="3619885"/>
            <a:ext cx="2897830" cy="2679423"/>
            <a:chOff x="4429125" y="4371974"/>
            <a:chExt cx="3267075" cy="2051053"/>
          </a:xfrm>
        </p:grpSpPr>
        <p:pic>
          <p:nvPicPr>
            <p:cNvPr id="40" name="Picture 39" descr="A picture containing card, brick, table&#10;&#10;Description automatically generated">
              <a:extLst>
                <a:ext uri="{FF2B5EF4-FFF2-40B4-BE49-F238E27FC236}">
                  <a16:creationId xmlns:a16="http://schemas.microsoft.com/office/drawing/2014/main" id="{5C4F128F-F6A0-4F48-BF13-BD523410C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5" y="4371974"/>
              <a:ext cx="3267075" cy="2051053"/>
            </a:xfrm>
            <a:prstGeom prst="rect">
              <a:avLst/>
            </a:prstGeom>
          </p:spPr>
        </p:pic>
        <p:sp>
          <p:nvSpPr>
            <p:cNvPr id="41" name="TextBox 40">
              <a:extLst>
                <a:ext uri="{FF2B5EF4-FFF2-40B4-BE49-F238E27FC236}">
                  <a16:creationId xmlns:a16="http://schemas.microsoft.com/office/drawing/2014/main" id="{951387AD-154D-42E3-9EC3-3C2E048F4A5E}"/>
                </a:ext>
              </a:extLst>
            </p:cNvPr>
            <p:cNvSpPr txBox="1"/>
            <p:nvPr/>
          </p:nvSpPr>
          <p:spPr>
            <a:xfrm rot="21221227">
              <a:off x="4955643" y="4754604"/>
              <a:ext cx="2546391" cy="1342907"/>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s-419">
                  <a:solidFill>
                    <a:srgbClr val="000000"/>
                  </a:solidFill>
                  <a:latin typeface="Ink Free"/>
                </a:rPr>
                <a:t>Crea una pintura, collage, dibujo, o cualquier otra forma de arte</a:t>
              </a:r>
              <a:endParaRPr lang="es-419"/>
            </a:p>
            <a:p>
              <a:pPr marL="171450" indent="-171450">
                <a:buFont typeface="Arial" panose="020B0604020202020204" pitchFamily="34" charset="0"/>
                <a:buChar char="•"/>
              </a:pPr>
              <a:r>
                <a:rPr lang="es-419">
                  <a:solidFill>
                    <a:srgbClr val="000000"/>
                  </a:solidFill>
                  <a:latin typeface="Ink Free"/>
                </a:rPr>
                <a:t>Utiliza materiales naturales.</a:t>
              </a:r>
              <a:endParaRPr lang="es-419">
                <a:solidFill>
                  <a:srgbClr val="000000"/>
                </a:solidFill>
                <a:latin typeface="Ink Free" panose="03080402000500000000" pitchFamily="66" charset="0"/>
              </a:endParaRPr>
            </a:p>
          </p:txBody>
        </p:sp>
      </p:grpSp>
      <p:sp>
        <p:nvSpPr>
          <p:cNvPr id="19" name="Rectangle: Rounded Corners 18">
            <a:extLst>
              <a:ext uri="{FF2B5EF4-FFF2-40B4-BE49-F238E27FC236}">
                <a16:creationId xmlns:a16="http://schemas.microsoft.com/office/drawing/2014/main" id="{BF24C723-AB66-4CB0-90C2-3A84CFA63446}"/>
              </a:ext>
            </a:extLst>
          </p:cNvPr>
          <p:cNvSpPr/>
          <p:nvPr/>
        </p:nvSpPr>
        <p:spPr>
          <a:xfrm>
            <a:off x="5850384" y="203666"/>
            <a:ext cx="3293616"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latin typeface="+mj-lt"/>
              </a:rPr>
              <a:t>PENSANDO EN LA PAZ</a:t>
            </a:r>
          </a:p>
        </p:txBody>
      </p:sp>
      <p:sp>
        <p:nvSpPr>
          <p:cNvPr id="18" name="Footer Placeholder 6">
            <a:extLst>
              <a:ext uri="{FF2B5EF4-FFF2-40B4-BE49-F238E27FC236}">
                <a16:creationId xmlns:a16="http://schemas.microsoft.com/office/drawing/2014/main" id="{E40882F5-2D5C-43F3-8C3F-712C60764534}"/>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2586152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2E66D6-9E6D-4D71-9749-271D78FA5D7F}"/>
              </a:ext>
            </a:extLst>
          </p:cNvPr>
          <p:cNvSpPr txBox="1"/>
          <p:nvPr/>
        </p:nvSpPr>
        <p:spPr>
          <a:xfrm>
            <a:off x="1062037" y="1859575"/>
            <a:ext cx="63863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s-419" dirty="0">
                <a:ea typeface="+mn-lt"/>
                <a:cs typeface="+mn-lt"/>
              </a:rPr>
              <a:t>Tu objetivo es inspirar a otras y otros a pensar en lo que significan para ellas y ellos la paz y la construcción de paz.</a:t>
            </a:r>
            <a:endParaRPr lang="es-419" sz="1800" dirty="0">
              <a:ea typeface="+mn-lt"/>
              <a:cs typeface="+mn-lt"/>
            </a:endParaRPr>
          </a:p>
          <a:p>
            <a:pPr marL="342900" indent="-342900">
              <a:buFont typeface="Arial" panose="020B0604020202020204" pitchFamily="34" charset="0"/>
              <a:buChar char="•"/>
            </a:pPr>
            <a:endParaRPr lang="es-419" sz="1800" dirty="0">
              <a:ea typeface="+mn-lt"/>
              <a:cs typeface="+mn-lt"/>
            </a:endParaRPr>
          </a:p>
          <a:p>
            <a:pPr marL="342900" indent="-342900">
              <a:buFont typeface="Arial" panose="020B0604020202020204" pitchFamily="34" charset="0"/>
              <a:buChar char="•"/>
            </a:pPr>
            <a:r>
              <a:rPr lang="es-419" dirty="0">
                <a:ea typeface="+mn-lt"/>
                <a:cs typeface="+mn-lt"/>
              </a:rPr>
              <a:t>Escribe algunas palabras o una breve descripción para contarle a las demás de qué se trata tu trabajo creativo y qué significa la paz para ti</a:t>
            </a:r>
            <a:endParaRPr lang="es-419" sz="1800" dirty="0">
              <a:ea typeface="+mn-lt"/>
              <a:cs typeface="+mn-lt"/>
            </a:endParaRPr>
          </a:p>
        </p:txBody>
      </p:sp>
      <p:pic>
        <p:nvPicPr>
          <p:cNvPr id="3074" name="Picture 2" descr="Pencil PNG, Pencil Transparent Background - FreeIconsPNG">
            <a:extLst>
              <a:ext uri="{FF2B5EF4-FFF2-40B4-BE49-F238E27FC236}">
                <a16:creationId xmlns:a16="http://schemas.microsoft.com/office/drawing/2014/main" id="{4B896E41-BA0E-4FDF-BAA6-1FAF1E025A27}"/>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11454"/>
          <a:stretch/>
        </p:blipFill>
        <p:spPr bwMode="auto">
          <a:xfrm>
            <a:off x="1763295" y="3992024"/>
            <a:ext cx="5519046" cy="2782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C79F8E-496E-4351-AFE6-99F57B46E639}"/>
              </a:ext>
            </a:extLst>
          </p:cNvPr>
          <p:cNvSpPr txBox="1"/>
          <p:nvPr/>
        </p:nvSpPr>
        <p:spPr>
          <a:xfrm>
            <a:off x="458710" y="826476"/>
            <a:ext cx="1533706" cy="493752"/>
          </a:xfrm>
          <a:prstGeom prst="roundRect">
            <a:avLst/>
          </a:prstGeom>
          <a:noFill/>
          <a:ln w="28575">
            <a:solidFill>
              <a:schemeClr val="tx1"/>
            </a:solidFill>
          </a:ln>
        </p:spPr>
        <p:txBody>
          <a:bodyPr wrap="square" lIns="91440" tIns="45720" rIns="91440" bIns="45720" anchor="ctr">
            <a:spAutoFit/>
          </a:bodyPr>
          <a:lstStyle/>
          <a:p>
            <a:r>
              <a:rPr lang="en-GB" b="1"/>
              <a:t>ACTIVIDAD</a:t>
            </a:r>
          </a:p>
          <a:p>
            <a:endParaRPr lang="en-GB" sz="100" b="1"/>
          </a:p>
          <a:p>
            <a:endParaRPr lang="en-GB" sz="100" b="1"/>
          </a:p>
          <a:p>
            <a:endParaRPr lang="en-GB" sz="100" b="1"/>
          </a:p>
          <a:p>
            <a:endParaRPr lang="en-GB" sz="100" b="1"/>
          </a:p>
          <a:p>
            <a:endParaRPr lang="en-GB" sz="100" b="1"/>
          </a:p>
        </p:txBody>
      </p:sp>
      <p:sp>
        <p:nvSpPr>
          <p:cNvPr id="7" name="TextBox 6">
            <a:extLst>
              <a:ext uri="{FF2B5EF4-FFF2-40B4-BE49-F238E27FC236}">
                <a16:creationId xmlns:a16="http://schemas.microsoft.com/office/drawing/2014/main" id="{5A347AA6-0677-49DD-BC7A-0E820042E549}"/>
              </a:ext>
            </a:extLst>
          </p:cNvPr>
          <p:cNvSpPr txBox="1"/>
          <p:nvPr/>
        </p:nvSpPr>
        <p:spPr>
          <a:xfrm>
            <a:off x="456448" y="1198483"/>
            <a:ext cx="7955872" cy="408623"/>
          </a:xfrm>
          <a:prstGeom prst="roundRect">
            <a:avLst/>
          </a:prstGeom>
          <a:solidFill>
            <a:schemeClr val="tx1"/>
          </a:solidFill>
        </p:spPr>
        <p:txBody>
          <a:bodyPr wrap="square" lIns="91440" tIns="45720" rIns="91440" bIns="45720" anchor="ctr">
            <a:spAutoFit/>
          </a:bodyPr>
          <a:lstStyle/>
          <a:p>
            <a:r>
              <a:rPr lang="en">
                <a:solidFill>
                  <a:schemeClr val="bg1"/>
                </a:solidFill>
                <a:ea typeface="+mn-lt"/>
                <a:cs typeface="+mn-lt"/>
              </a:rPr>
              <a:t>Ponte creativa</a:t>
            </a:r>
            <a:endParaRPr lang="en-US" sz="1800">
              <a:solidFill>
                <a:schemeClr val="bg1"/>
              </a:solidFill>
              <a:ea typeface="+mn-lt"/>
              <a:cs typeface="+mn-lt"/>
            </a:endParaRPr>
          </a:p>
        </p:txBody>
      </p:sp>
      <p:sp>
        <p:nvSpPr>
          <p:cNvPr id="8" name="Rectangle: Rounded Corners 7">
            <a:extLst>
              <a:ext uri="{FF2B5EF4-FFF2-40B4-BE49-F238E27FC236}">
                <a16:creationId xmlns:a16="http://schemas.microsoft.com/office/drawing/2014/main" id="{1FF83916-5D8A-44D9-A75B-41293F5E5ACF}"/>
              </a:ext>
            </a:extLst>
          </p:cNvPr>
          <p:cNvSpPr/>
          <p:nvPr/>
        </p:nvSpPr>
        <p:spPr>
          <a:xfrm>
            <a:off x="5850384" y="203666"/>
            <a:ext cx="3293616" cy="6187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latin typeface="+mj-lt"/>
              </a:rPr>
              <a:t>PENSANDO EN LA PAZ</a:t>
            </a:r>
          </a:p>
        </p:txBody>
      </p:sp>
      <p:sp>
        <p:nvSpPr>
          <p:cNvPr id="10" name="Footer Placeholder 6">
            <a:extLst>
              <a:ext uri="{FF2B5EF4-FFF2-40B4-BE49-F238E27FC236}">
                <a16:creationId xmlns:a16="http://schemas.microsoft.com/office/drawing/2014/main" id="{89EA0C5B-2114-46B5-B8C9-3FEB5BE9F586}"/>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4002451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63FFDD3-B68C-429A-B297-0D5A405D3823}"/>
              </a:ext>
            </a:extLst>
          </p:cNvPr>
          <p:cNvGrpSpPr/>
          <p:nvPr/>
        </p:nvGrpSpPr>
        <p:grpSpPr>
          <a:xfrm>
            <a:off x="595291" y="2587380"/>
            <a:ext cx="7194990" cy="2756648"/>
            <a:chOff x="1499560" y="3249327"/>
            <a:chExt cx="8436729" cy="2831367"/>
          </a:xfrm>
        </p:grpSpPr>
        <p:pic>
          <p:nvPicPr>
            <p:cNvPr id="12" name="Picture 11">
              <a:extLst>
                <a:ext uri="{FF2B5EF4-FFF2-40B4-BE49-F238E27FC236}">
                  <a16:creationId xmlns:a16="http://schemas.microsoft.com/office/drawing/2014/main" id="{387A55A2-C166-4D1C-AB60-A91C680CC6EB}"/>
                </a:ext>
              </a:extLst>
            </p:cNvPr>
            <p:cNvPicPr>
              <a:picLocks noChangeAspect="1"/>
            </p:cNvPicPr>
            <p:nvPr/>
          </p:nvPicPr>
          <p:blipFill>
            <a:blip r:embed="rId3"/>
            <a:stretch>
              <a:fillRect/>
            </a:stretch>
          </p:blipFill>
          <p:spPr>
            <a:xfrm>
              <a:off x="1499560" y="3249327"/>
              <a:ext cx="8436729" cy="2765749"/>
            </a:xfrm>
            <a:prstGeom prst="rect">
              <a:avLst/>
            </a:prstGeom>
          </p:spPr>
        </p:pic>
        <p:sp>
          <p:nvSpPr>
            <p:cNvPr id="24" name="TextBox 23">
              <a:extLst>
                <a:ext uri="{FF2B5EF4-FFF2-40B4-BE49-F238E27FC236}">
                  <a16:creationId xmlns:a16="http://schemas.microsoft.com/office/drawing/2014/main" id="{35DEBF0B-4758-4BBF-800E-4B9C04C1D86F}"/>
                </a:ext>
              </a:extLst>
            </p:cNvPr>
            <p:cNvSpPr txBox="1"/>
            <p:nvPr/>
          </p:nvSpPr>
          <p:spPr>
            <a:xfrm>
              <a:off x="1582486" y="3709803"/>
              <a:ext cx="7510195" cy="2370891"/>
            </a:xfrm>
            <a:prstGeom prst="rect">
              <a:avLst/>
            </a:prstGeom>
            <a:noFill/>
          </p:spPr>
          <p:txBody>
            <a:bodyPr wrap="square" lIns="91440" tIns="45720" rIns="91440" bIns="45720" anchor="t">
              <a:spAutoFit/>
            </a:bodyPr>
            <a:lstStyle/>
            <a:p>
              <a:r>
                <a:rPr lang="es-419" b="1">
                  <a:ea typeface="+mn-lt"/>
                  <a:cs typeface="+mn-lt"/>
                </a:rPr>
                <a:t>¡Comparte lo que han creado!</a:t>
              </a:r>
              <a:endParaRPr lang="es-419" sz="1800" b="1">
                <a:ea typeface="+mn-lt"/>
                <a:cs typeface="+mn-lt"/>
              </a:endParaRPr>
            </a:p>
            <a:p>
              <a:endParaRPr lang="es-419" b="1">
                <a:ea typeface="+mn-lt"/>
                <a:cs typeface="+mn-lt"/>
              </a:endParaRPr>
            </a:p>
            <a:p>
              <a:r>
                <a:rPr lang="es-419">
                  <a:ea typeface="+mn-lt"/>
                  <a:cs typeface="+mn-lt"/>
                </a:rPr>
                <a:t>Podrías incluso realizar una exposición por la paz para invitar a otras u otros a participar en una conversación sobre la construcción de paz.</a:t>
              </a:r>
              <a:endParaRPr lang="es-419" sz="1800">
                <a:ea typeface="+mn-lt"/>
                <a:cs typeface="+mn-lt"/>
              </a:endParaRPr>
            </a:p>
            <a:p>
              <a:endParaRPr lang="es-419">
                <a:ea typeface="+mn-lt"/>
                <a:cs typeface="+mn-lt"/>
              </a:endParaRPr>
            </a:p>
            <a:p>
              <a:r>
                <a:rPr lang="es-419">
                  <a:ea typeface="+mn-lt"/>
                  <a:cs typeface="+mn-lt"/>
                </a:rPr>
                <a:t>¡Es una oportunidad para recaudar fondos para el Fondo del Día Mundial del Pensamiento!</a:t>
              </a:r>
              <a:endParaRPr lang="es-419" sz="1800">
                <a:ea typeface="+mn-lt"/>
                <a:cs typeface="+mn-lt"/>
              </a:endParaRPr>
            </a:p>
          </p:txBody>
        </p:sp>
      </p:grpSp>
      <p:grpSp>
        <p:nvGrpSpPr>
          <p:cNvPr id="14" name="Group 13">
            <a:extLst>
              <a:ext uri="{FF2B5EF4-FFF2-40B4-BE49-F238E27FC236}">
                <a16:creationId xmlns:a16="http://schemas.microsoft.com/office/drawing/2014/main" id="{BDA9E7F6-A82C-419C-822C-7A32A2273450}"/>
              </a:ext>
            </a:extLst>
          </p:cNvPr>
          <p:cNvGrpSpPr/>
          <p:nvPr/>
        </p:nvGrpSpPr>
        <p:grpSpPr>
          <a:xfrm>
            <a:off x="585579" y="819180"/>
            <a:ext cx="5572322" cy="1943197"/>
            <a:chOff x="419476" y="3650695"/>
            <a:chExt cx="5572322" cy="1943197"/>
          </a:xfrm>
        </p:grpSpPr>
        <p:sp>
          <p:nvSpPr>
            <p:cNvPr id="15" name="TextBox 14">
              <a:extLst>
                <a:ext uri="{FF2B5EF4-FFF2-40B4-BE49-F238E27FC236}">
                  <a16:creationId xmlns:a16="http://schemas.microsoft.com/office/drawing/2014/main" id="{AB12B669-A759-4363-BB36-2BD3B573D82A}"/>
                </a:ext>
              </a:extLst>
            </p:cNvPr>
            <p:cNvSpPr txBox="1"/>
            <p:nvPr/>
          </p:nvSpPr>
          <p:spPr>
            <a:xfrm>
              <a:off x="428354" y="3650695"/>
              <a:ext cx="2326660" cy="1021556"/>
            </a:xfrm>
            <a:prstGeom prst="roundRect">
              <a:avLst/>
            </a:prstGeom>
            <a:noFill/>
            <a:ln w="28575">
              <a:solidFill>
                <a:schemeClr val="accent3"/>
              </a:solidFill>
            </a:ln>
          </p:spPr>
          <p:txBody>
            <a:bodyPr wrap="square" lIns="91440" tIns="45720" rIns="91440" bIns="45720" anchor="ctr">
              <a:spAutoFit/>
            </a:bodyPr>
            <a:lstStyle/>
            <a:p>
              <a:r>
                <a:rPr lang="en-GB" b="1"/>
                <a:t>REFLEXIONEMOS</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6275A954-0221-43BA-978D-2C049C05A67B}"/>
                </a:ext>
              </a:extLst>
            </p:cNvPr>
            <p:cNvSpPr txBox="1"/>
            <p:nvPr/>
          </p:nvSpPr>
          <p:spPr>
            <a:xfrm>
              <a:off x="419476" y="4045127"/>
              <a:ext cx="5572322" cy="1548765"/>
            </a:xfrm>
            <a:prstGeom prst="roundRect">
              <a:avLst>
                <a:gd name="adj" fmla="val 9112"/>
              </a:avLst>
            </a:prstGeom>
            <a:solidFill>
              <a:schemeClr val="accent3"/>
            </a:solidFill>
          </p:spPr>
          <p:txBody>
            <a:bodyPr wrap="square" lIns="91440" tIns="45720" rIns="91440" bIns="45720" anchor="ctr">
              <a:spAutoFit/>
            </a:bodyPr>
            <a:lstStyle/>
            <a:p>
              <a:pPr marL="285750" indent="-285750">
                <a:buFont typeface="Arial" panose="020B0604020202020204" pitchFamily="34" charset="0"/>
                <a:buChar char="•"/>
              </a:pPr>
              <a:r>
                <a:rPr lang="es-419" dirty="0">
                  <a:ea typeface="+mn-lt"/>
                  <a:cs typeface="+mn-lt"/>
                </a:rPr>
                <a:t>¿Cómo se puede utilizar el arte para promover la Paz?</a:t>
              </a:r>
              <a:endParaRPr lang="es-419" sz="1800" dirty="0">
                <a:ea typeface="+mn-lt"/>
                <a:cs typeface="+mn-lt"/>
              </a:endParaRPr>
            </a:p>
            <a:p>
              <a:pPr marL="285750" indent="-285750">
                <a:buFont typeface="Arial" panose="020B0604020202020204" pitchFamily="34" charset="0"/>
                <a:buChar char="•"/>
              </a:pPr>
              <a:r>
                <a:rPr lang="es-419" dirty="0">
                  <a:ea typeface="+mn-lt"/>
                  <a:cs typeface="+mn-lt"/>
                </a:rPr>
                <a:t>¿Cómo pueden usar el arte como grupo para inspirar a otro a construir la Paz?</a:t>
              </a:r>
              <a:endParaRPr lang="es-419" sz="1800" dirty="0">
                <a:ea typeface="+mn-lt"/>
                <a:cs typeface="+mn-lt"/>
              </a:endParaRPr>
            </a:p>
            <a:p>
              <a:endParaRPr lang="en-US" dirty="0">
                <a:ea typeface="+mn-lt"/>
                <a:cs typeface="+mn-lt"/>
              </a:endParaRPr>
            </a:p>
          </p:txBody>
        </p:sp>
      </p:grpSp>
      <p:sp>
        <p:nvSpPr>
          <p:cNvPr id="30" name="TextBox 29">
            <a:extLst>
              <a:ext uri="{FF2B5EF4-FFF2-40B4-BE49-F238E27FC236}">
                <a16:creationId xmlns:a16="http://schemas.microsoft.com/office/drawing/2014/main" id="{1AE4A336-5D59-4C6B-B7CA-B35CA741AD76}"/>
              </a:ext>
            </a:extLst>
          </p:cNvPr>
          <p:cNvSpPr txBox="1"/>
          <p:nvPr/>
        </p:nvSpPr>
        <p:spPr>
          <a:xfrm>
            <a:off x="3810000" y="5732145"/>
            <a:ext cx="4481277" cy="1183005"/>
          </a:xfrm>
          <a:prstGeom prst="roundRect">
            <a:avLst>
              <a:gd name="adj" fmla="val 12250"/>
            </a:avLst>
          </a:prstGeom>
          <a:solidFill>
            <a:schemeClr val="tx1"/>
          </a:solidFill>
        </p:spPr>
        <p:txBody>
          <a:bodyPr wrap="square" lIns="91440" tIns="45720" rIns="91440" bIns="45720" anchor="t">
            <a:spAutoFit/>
          </a:bodyPr>
          <a:lstStyle/>
          <a:p>
            <a:r>
              <a:rPr lang="es-419" sz="1100">
                <a:solidFill>
                  <a:schemeClr val="bg1"/>
                </a:solidFill>
                <a:ea typeface="+mn-lt"/>
                <a:cs typeface="+mn-lt"/>
              </a:rPr>
              <a:t>Comparte tus fotos e ideas y ve lo que las Guías de todo el mundo también están haciendo.</a:t>
            </a:r>
          </a:p>
          <a:p>
            <a:endParaRPr lang="en" sz="1100">
              <a:solidFill>
                <a:schemeClr val="bg1"/>
              </a:solidFill>
              <a:ea typeface="+mn-lt"/>
              <a:cs typeface="+mn-lt"/>
            </a:endParaRPr>
          </a:p>
          <a:p>
            <a:r>
              <a:rPr lang="en" sz="1100">
                <a:solidFill>
                  <a:schemeClr val="bg1"/>
                </a:solidFill>
                <a:ea typeface="+mn-lt"/>
                <a:cs typeface="+mn-lt"/>
              </a:rPr>
              <a:t>#WTD2020 #WorldThinkingDay #StandTogetherForPeace</a:t>
            </a:r>
            <a:endParaRPr lang="en-US">
              <a:solidFill>
                <a:schemeClr val="bg1"/>
              </a:solidFill>
            </a:endParaRPr>
          </a:p>
          <a:p>
            <a:endParaRPr lang="en" sz="1100">
              <a:solidFill>
                <a:schemeClr val="bg1"/>
              </a:solidFill>
              <a:ea typeface="+mn-lt"/>
              <a:cs typeface="+mn-lt"/>
            </a:endParaRPr>
          </a:p>
          <a:p>
            <a:endParaRPr lang="en" sz="1100">
              <a:solidFill>
                <a:schemeClr val="bg1"/>
              </a:solidFill>
              <a:ea typeface="+mn-lt"/>
              <a:cs typeface="+mn-lt"/>
            </a:endParaRPr>
          </a:p>
        </p:txBody>
      </p:sp>
      <p:pic>
        <p:nvPicPr>
          <p:cNvPr id="11" name="Picture 10" descr="A picture containing player, holding, standing, ball&#10;&#10;Description automatically generated">
            <a:extLst>
              <a:ext uri="{FF2B5EF4-FFF2-40B4-BE49-F238E27FC236}">
                <a16:creationId xmlns:a16="http://schemas.microsoft.com/office/drawing/2014/main" id="{40CF069B-7344-44E6-89DA-74873A68B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3405" y="305515"/>
            <a:ext cx="2468854" cy="5230767"/>
          </a:xfrm>
          <a:prstGeom prst="rect">
            <a:avLst/>
          </a:prstGeom>
        </p:spPr>
      </p:pic>
      <p:pic>
        <p:nvPicPr>
          <p:cNvPr id="6" name="Picture 5">
            <a:extLst>
              <a:ext uri="{FF2B5EF4-FFF2-40B4-BE49-F238E27FC236}">
                <a16:creationId xmlns:a16="http://schemas.microsoft.com/office/drawing/2014/main" id="{84B258FB-2CD9-4916-B5C3-3737CCD2A4D6}"/>
              </a:ext>
            </a:extLst>
          </p:cNvPr>
          <p:cNvPicPr>
            <a:picLocks noChangeAspect="1"/>
          </p:cNvPicPr>
          <p:nvPr/>
        </p:nvPicPr>
        <p:blipFill>
          <a:blip r:embed="rId5"/>
          <a:stretch>
            <a:fillRect/>
          </a:stretch>
        </p:blipFill>
        <p:spPr>
          <a:xfrm>
            <a:off x="2123609" y="5960903"/>
            <a:ext cx="1963082" cy="725487"/>
          </a:xfrm>
          <a:prstGeom prst="rect">
            <a:avLst/>
          </a:prstGeom>
        </p:spPr>
      </p:pic>
      <p:pic>
        <p:nvPicPr>
          <p:cNvPr id="2" name="Picture 1">
            <a:extLst>
              <a:ext uri="{FF2B5EF4-FFF2-40B4-BE49-F238E27FC236}">
                <a16:creationId xmlns:a16="http://schemas.microsoft.com/office/drawing/2014/main" id="{6FF7D221-B5CD-47F2-B454-03E6C7EB2B7E}"/>
              </a:ext>
            </a:extLst>
          </p:cNvPr>
          <p:cNvPicPr>
            <a:picLocks noChangeAspect="1"/>
          </p:cNvPicPr>
          <p:nvPr/>
        </p:nvPicPr>
        <p:blipFill>
          <a:blip r:embed="rId6"/>
          <a:stretch>
            <a:fillRect/>
          </a:stretch>
        </p:blipFill>
        <p:spPr>
          <a:xfrm>
            <a:off x="5815296" y="206132"/>
            <a:ext cx="3328704" cy="621846"/>
          </a:xfrm>
          <a:prstGeom prst="rect">
            <a:avLst/>
          </a:prstGeom>
        </p:spPr>
      </p:pic>
    </p:spTree>
    <p:extLst>
      <p:ext uri="{BB962C8B-B14F-4D97-AF65-F5344CB8AC3E}">
        <p14:creationId xmlns:p14="http://schemas.microsoft.com/office/powerpoint/2010/main" val="22595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B31FA-43CF-4ED7-90C1-CEAB2E674B76}"/>
              </a:ext>
            </a:extLst>
          </p:cNvPr>
          <p:cNvPicPr>
            <a:picLocks noChangeAspect="1"/>
          </p:cNvPicPr>
          <p:nvPr/>
        </p:nvPicPr>
        <p:blipFill>
          <a:blip r:embed="rId3"/>
          <a:stretch>
            <a:fillRect/>
          </a:stretch>
        </p:blipFill>
        <p:spPr>
          <a:xfrm>
            <a:off x="4748469" y="9557"/>
            <a:ext cx="3627434" cy="731583"/>
          </a:xfrm>
          <a:prstGeom prst="rect">
            <a:avLst/>
          </a:prstGeom>
        </p:spPr>
      </p:pic>
      <p:cxnSp>
        <p:nvCxnSpPr>
          <p:cNvPr id="16" name="Straight Connector 15">
            <a:extLst>
              <a:ext uri="{FF2B5EF4-FFF2-40B4-BE49-F238E27FC236}">
                <a16:creationId xmlns:a16="http://schemas.microsoft.com/office/drawing/2014/main" id="{B0C41F76-7257-4172-836C-AAA3064080D1}"/>
              </a:ext>
            </a:extLst>
          </p:cNvPr>
          <p:cNvCxnSpPr>
            <a:cxnSpLocks/>
          </p:cNvCxnSpPr>
          <p:nvPr/>
        </p:nvCxnSpPr>
        <p:spPr>
          <a:xfrm>
            <a:off x="3016373" y="3584479"/>
            <a:ext cx="0" cy="3189702"/>
          </a:xfrm>
          <a:prstGeom prst="line">
            <a:avLst/>
          </a:prstGeom>
          <a:ln w="38100">
            <a:solidFill>
              <a:schemeClr val="tx1"/>
            </a:solidFill>
          </a:ln>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389DB6C8-8094-4456-A8FE-9D8C8493164E}"/>
              </a:ext>
            </a:extLst>
          </p:cNvPr>
          <p:cNvSpPr txBox="1"/>
          <p:nvPr/>
        </p:nvSpPr>
        <p:spPr>
          <a:xfrm>
            <a:off x="497839" y="3957417"/>
            <a:ext cx="2286884" cy="2246769"/>
          </a:xfrm>
          <a:prstGeom prst="rect">
            <a:avLst/>
          </a:prstGeom>
          <a:noFill/>
          <a:ln>
            <a:noFill/>
          </a:ln>
        </p:spPr>
        <p:txBody>
          <a:bodyPr wrap="square" lIns="91440" tIns="45720" rIns="91440" bIns="45720" rtlCol="0" anchor="t">
            <a:spAutoFit/>
          </a:bodyPr>
          <a:lstStyle/>
          <a:p>
            <a:pPr marL="285750" indent="-285750">
              <a:buFont typeface="Arial" panose="020B0604020202020204" pitchFamily="34" charset="0"/>
              <a:buChar char="•"/>
            </a:pPr>
            <a:r>
              <a:rPr lang="es-419" sz="1400">
                <a:ea typeface="+mn-lt"/>
                <a:cs typeface="+mn-lt"/>
              </a:rPr>
              <a:t>Cada jugadora debe traer una moneda.(El año en la moneda debería ser un año de su vida).</a:t>
            </a:r>
          </a:p>
          <a:p>
            <a:pPr marL="285750" indent="-285750">
              <a:buFont typeface="Arial" panose="020B0604020202020204" pitchFamily="34" charset="0"/>
              <a:buChar char="•"/>
            </a:pPr>
            <a:endParaRPr lang="es-419" sz="1400">
              <a:ea typeface="+mn-lt"/>
              <a:cs typeface="+mn-lt"/>
            </a:endParaRPr>
          </a:p>
          <a:p>
            <a:pPr marL="285750" indent="-285750">
              <a:buFont typeface="Arial" panose="020B0604020202020204" pitchFamily="34" charset="0"/>
              <a:buChar char="•"/>
            </a:pPr>
            <a:r>
              <a:rPr lang="es-419" sz="1400" b="1"/>
              <a:t>Esta actividad funciona mejor en grupos pequeños </a:t>
            </a:r>
            <a:r>
              <a:rPr lang="es-419" sz="1400"/>
              <a:t>(si es posible. </a:t>
            </a:r>
          </a:p>
        </p:txBody>
      </p:sp>
      <p:sp>
        <p:nvSpPr>
          <p:cNvPr id="22" name="TextBox 21">
            <a:extLst>
              <a:ext uri="{FF2B5EF4-FFF2-40B4-BE49-F238E27FC236}">
                <a16:creationId xmlns:a16="http://schemas.microsoft.com/office/drawing/2014/main" id="{5FB90940-E6B0-4A6B-BD7C-3B5C890A8493}"/>
              </a:ext>
            </a:extLst>
          </p:cNvPr>
          <p:cNvSpPr txBox="1"/>
          <p:nvPr/>
        </p:nvSpPr>
        <p:spPr>
          <a:xfrm>
            <a:off x="3317593" y="4316416"/>
            <a:ext cx="2030052" cy="307777"/>
          </a:xfrm>
          <a:prstGeom prst="rect">
            <a:avLst/>
          </a:prstGeom>
          <a:noFill/>
          <a:ln>
            <a:noFill/>
          </a:ln>
        </p:spPr>
        <p:txBody>
          <a:bodyPr wrap="square" lIns="91440" tIns="45720" rIns="91440" bIns="45720" rtlCol="0" anchor="t">
            <a:spAutoFit/>
          </a:bodyPr>
          <a:lstStyle/>
          <a:p>
            <a:pPr algn="just"/>
            <a:endParaRPr lang="en-US" sz="1400">
              <a:ea typeface="+mn-lt"/>
              <a:cs typeface="Arial"/>
            </a:endParaRPr>
          </a:p>
        </p:txBody>
      </p:sp>
      <p:sp>
        <p:nvSpPr>
          <p:cNvPr id="24" name="TextBox 23">
            <a:extLst>
              <a:ext uri="{FF2B5EF4-FFF2-40B4-BE49-F238E27FC236}">
                <a16:creationId xmlns:a16="http://schemas.microsoft.com/office/drawing/2014/main" id="{D4941FD4-4362-46A0-B0CE-F99E17B3603F}"/>
              </a:ext>
            </a:extLst>
          </p:cNvPr>
          <p:cNvSpPr txBox="1"/>
          <p:nvPr/>
        </p:nvSpPr>
        <p:spPr>
          <a:xfrm>
            <a:off x="3590925" y="3957417"/>
            <a:ext cx="1819349" cy="2462213"/>
          </a:xfrm>
          <a:prstGeom prst="rect">
            <a:avLst/>
          </a:prstGeom>
          <a:noFill/>
          <a:ln>
            <a:noFill/>
          </a:ln>
        </p:spPr>
        <p:txBody>
          <a:bodyPr wrap="square" lIns="91440" tIns="45720" rIns="91440" bIns="45720" rtlCol="0" anchor="t">
            <a:spAutoFit/>
          </a:bodyPr>
          <a:lstStyle/>
          <a:p>
            <a:pPr marL="285750" indent="-285750" algn="just">
              <a:buFont typeface="Arial" panose="020B0604020202020204" pitchFamily="34" charset="0"/>
              <a:buChar char="•"/>
            </a:pPr>
            <a:r>
              <a:rPr lang="es-419" sz="1400">
                <a:ea typeface="+mn-lt"/>
                <a:cs typeface="Arial"/>
              </a:rPr>
              <a:t>Monedas</a:t>
            </a:r>
          </a:p>
          <a:p>
            <a:pPr marL="285750" indent="-285750" algn="just">
              <a:buFont typeface="Arial" panose="020B0604020202020204" pitchFamily="34" charset="0"/>
              <a:buChar char="•"/>
            </a:pPr>
            <a:endParaRPr lang="es-419" sz="1400">
              <a:ea typeface="+mn-lt"/>
              <a:cs typeface="Arial"/>
            </a:endParaRPr>
          </a:p>
          <a:p>
            <a:pPr marL="285750" indent="-285750" algn="just">
              <a:buFont typeface="Arial" panose="020B0604020202020204" pitchFamily="34" charset="0"/>
              <a:buChar char="•"/>
            </a:pPr>
            <a:r>
              <a:rPr lang="es-419" sz="1400">
                <a:ea typeface="+mn-lt"/>
                <a:cs typeface="Arial"/>
              </a:rPr>
              <a:t>Materiales para dibujar</a:t>
            </a:r>
          </a:p>
          <a:p>
            <a:pPr marL="285750" indent="-285750" algn="just">
              <a:buFont typeface="Arial" panose="020B0604020202020204" pitchFamily="34" charset="0"/>
              <a:buChar char="•"/>
            </a:pPr>
            <a:endParaRPr lang="es-419" sz="1400">
              <a:ea typeface="+mn-lt"/>
              <a:cs typeface="Arial"/>
            </a:endParaRPr>
          </a:p>
          <a:p>
            <a:pPr marL="285750" indent="-285750" algn="just">
              <a:buFont typeface="Arial" panose="020B0604020202020204" pitchFamily="34" charset="0"/>
              <a:buChar char="•"/>
            </a:pPr>
            <a:r>
              <a:rPr lang="es-419" sz="1400">
                <a:ea typeface="+mn-lt"/>
                <a:cs typeface="Arial"/>
              </a:rPr>
              <a:t>Materiales para escribir</a:t>
            </a:r>
          </a:p>
          <a:p>
            <a:pPr marL="285750" indent="-285750" algn="just">
              <a:buFont typeface="Arial" panose="020B0604020202020204" pitchFamily="34" charset="0"/>
              <a:buChar char="•"/>
            </a:pPr>
            <a:endParaRPr lang="es-419" sz="1400">
              <a:ea typeface="+mn-lt"/>
              <a:cs typeface="Arial"/>
            </a:endParaRPr>
          </a:p>
          <a:p>
            <a:pPr marL="285750" indent="-285750">
              <a:buFont typeface="Arial" panose="020B0604020202020204" pitchFamily="34" charset="0"/>
              <a:buChar char="•"/>
            </a:pPr>
            <a:r>
              <a:rPr lang="es-419" sz="1400">
                <a:ea typeface="+mn-lt"/>
                <a:cs typeface="Arial"/>
              </a:rPr>
              <a:t>Un dispositivo para grabar audio</a:t>
            </a:r>
            <a:endParaRPr lang="es-419"/>
          </a:p>
        </p:txBody>
      </p:sp>
      <p:pic>
        <p:nvPicPr>
          <p:cNvPr id="13" name="Picture 12">
            <a:extLst>
              <a:ext uri="{FF2B5EF4-FFF2-40B4-BE49-F238E27FC236}">
                <a16:creationId xmlns:a16="http://schemas.microsoft.com/office/drawing/2014/main" id="{451CE3F3-DDC6-4F58-9422-410903FB9A15}"/>
              </a:ext>
            </a:extLst>
          </p:cNvPr>
          <p:cNvPicPr>
            <a:picLocks noChangeAspect="1"/>
          </p:cNvPicPr>
          <p:nvPr/>
        </p:nvPicPr>
        <p:blipFill>
          <a:blip r:embed="rId4">
            <a:alphaModFix amt="70000"/>
          </a:blip>
          <a:stretch>
            <a:fillRect/>
          </a:stretch>
        </p:blipFill>
        <p:spPr>
          <a:xfrm>
            <a:off x="4910455" y="2671542"/>
            <a:ext cx="3999644" cy="3362758"/>
          </a:xfrm>
          <a:prstGeom prst="rect">
            <a:avLst/>
          </a:prstGeom>
        </p:spPr>
      </p:pic>
      <p:sp>
        <p:nvSpPr>
          <p:cNvPr id="14" name="Footer Placeholder 6">
            <a:extLst>
              <a:ext uri="{FF2B5EF4-FFF2-40B4-BE49-F238E27FC236}">
                <a16:creationId xmlns:a16="http://schemas.microsoft.com/office/drawing/2014/main" id="{C58D21A1-09CD-4C7B-BDDE-AA4E5D4F7D93}"/>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6" name="Picture 5">
            <a:extLst>
              <a:ext uri="{FF2B5EF4-FFF2-40B4-BE49-F238E27FC236}">
                <a16:creationId xmlns:a16="http://schemas.microsoft.com/office/drawing/2014/main" id="{A1FFD475-5BA6-4B9B-AE21-0490E9E96F9E}"/>
              </a:ext>
            </a:extLst>
          </p:cNvPr>
          <p:cNvPicPr>
            <a:picLocks noChangeAspect="1"/>
          </p:cNvPicPr>
          <p:nvPr/>
        </p:nvPicPr>
        <p:blipFill>
          <a:blip r:embed="rId5"/>
          <a:stretch>
            <a:fillRect/>
          </a:stretch>
        </p:blipFill>
        <p:spPr>
          <a:xfrm>
            <a:off x="380638" y="2671542"/>
            <a:ext cx="5029636" cy="902286"/>
          </a:xfrm>
          <a:prstGeom prst="rect">
            <a:avLst/>
          </a:prstGeom>
        </p:spPr>
      </p:pic>
      <p:pic>
        <p:nvPicPr>
          <p:cNvPr id="3" name="Picture 2">
            <a:extLst>
              <a:ext uri="{FF2B5EF4-FFF2-40B4-BE49-F238E27FC236}">
                <a16:creationId xmlns:a16="http://schemas.microsoft.com/office/drawing/2014/main" id="{58ABC3BA-117D-45F3-AECC-F08B08097DBD}"/>
              </a:ext>
            </a:extLst>
          </p:cNvPr>
          <p:cNvPicPr>
            <a:picLocks noChangeAspect="1"/>
          </p:cNvPicPr>
          <p:nvPr/>
        </p:nvPicPr>
        <p:blipFill>
          <a:blip r:embed="rId6"/>
          <a:stretch>
            <a:fillRect/>
          </a:stretch>
        </p:blipFill>
        <p:spPr>
          <a:xfrm>
            <a:off x="611247" y="583732"/>
            <a:ext cx="3938357" cy="1609483"/>
          </a:xfrm>
          <a:prstGeom prst="rect">
            <a:avLst/>
          </a:prstGeom>
        </p:spPr>
      </p:pic>
    </p:spTree>
    <p:extLst>
      <p:ext uri="{BB962C8B-B14F-4D97-AF65-F5344CB8AC3E}">
        <p14:creationId xmlns:p14="http://schemas.microsoft.com/office/powerpoint/2010/main" val="1717874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B5B3149-0344-4559-8FEC-A6BA8A177C21}"/>
              </a:ext>
            </a:extLst>
          </p:cNvPr>
          <p:cNvGrpSpPr/>
          <p:nvPr/>
        </p:nvGrpSpPr>
        <p:grpSpPr>
          <a:xfrm>
            <a:off x="631304" y="1457054"/>
            <a:ext cx="5908561" cy="1431611"/>
            <a:chOff x="616339" y="1088195"/>
            <a:chExt cx="5908561" cy="1431611"/>
          </a:xfrm>
        </p:grpSpPr>
        <p:sp>
          <p:nvSpPr>
            <p:cNvPr id="5" name="TextBox 4">
              <a:extLst>
                <a:ext uri="{FF2B5EF4-FFF2-40B4-BE49-F238E27FC236}">
                  <a16:creationId xmlns:a16="http://schemas.microsoft.com/office/drawing/2014/main" id="{0FFEC336-28FC-4AA3-9AF5-22602251E7ED}"/>
                </a:ext>
              </a:extLst>
            </p:cNvPr>
            <p:cNvSpPr txBox="1"/>
            <p:nvPr/>
          </p:nvSpPr>
          <p:spPr>
            <a:xfrm>
              <a:off x="618719" y="1088195"/>
              <a:ext cx="1658967" cy="1021556"/>
            </a:xfrm>
            <a:prstGeom prst="roundRect">
              <a:avLst/>
            </a:prstGeom>
            <a:noFill/>
            <a:ln w="28575">
              <a:solidFill>
                <a:schemeClr val="accent1"/>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1AABB473-A25B-41E9-8E34-C927F7E6EE7C}"/>
                </a:ext>
              </a:extLst>
            </p:cNvPr>
            <p:cNvSpPr/>
            <p:nvPr/>
          </p:nvSpPr>
          <p:spPr>
            <a:xfrm>
              <a:off x="616339" y="1498250"/>
              <a:ext cx="5908561" cy="1021556"/>
            </a:xfrm>
            <a:prstGeom prst="roundRect">
              <a:avLst>
                <a:gd name="adj" fmla="val 159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s-419"/>
            </a:p>
            <a:p>
              <a:r>
                <a:rPr lang="es-419" b="1">
                  <a:latin typeface="Lato"/>
                  <a:ea typeface="+mn-lt"/>
                  <a:cs typeface="Arial"/>
                </a:rPr>
                <a:t>Observa el año impreso en tu moneda, calcula cuántos años tenías cuando se imprimió esta moneda.</a:t>
              </a:r>
              <a:endParaRPr lang="es-419"/>
            </a:p>
            <a:p>
              <a:r>
                <a:rPr lang="es-419" b="1">
                  <a:cs typeface="Arial"/>
                </a:rPr>
                <a:t>Toma nota de esta edad</a:t>
              </a:r>
            </a:p>
            <a:p>
              <a:r>
                <a:rPr lang="en-GB" b="1"/>
                <a:t>             </a:t>
              </a:r>
              <a:endParaRPr lang="en-GB">
                <a:ea typeface="DengXian" panose="02010600030101010101" pitchFamily="2" charset="-122"/>
                <a:cs typeface="Arial" panose="020B0604020202020204" pitchFamily="34" charset="0"/>
              </a:endParaRPr>
            </a:p>
          </p:txBody>
        </p:sp>
      </p:grpSp>
      <p:sp>
        <p:nvSpPr>
          <p:cNvPr id="8" name="TextBox 7">
            <a:extLst>
              <a:ext uri="{FF2B5EF4-FFF2-40B4-BE49-F238E27FC236}">
                <a16:creationId xmlns:a16="http://schemas.microsoft.com/office/drawing/2014/main" id="{951D90D6-081E-48DE-BB83-44977ED33CEA}"/>
              </a:ext>
            </a:extLst>
          </p:cNvPr>
          <p:cNvSpPr txBox="1"/>
          <p:nvPr/>
        </p:nvSpPr>
        <p:spPr>
          <a:xfrm>
            <a:off x="705599" y="3057876"/>
            <a:ext cx="5100841" cy="2973050"/>
          </a:xfrm>
          <a:prstGeom prst="roundRect">
            <a:avLst>
              <a:gd name="adj" fmla="val 7529"/>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s-419" dirty="0">
                <a:latin typeface="Lato Body"/>
                <a:ea typeface="+mn-lt"/>
                <a:cs typeface="Arial"/>
              </a:rPr>
              <a:t>Piensa en las siguientes preguntas y selecciona algunas personas para compartir sus respuestas:</a:t>
            </a:r>
          </a:p>
          <a:p>
            <a:pPr marL="342900" indent="-342900">
              <a:buFontTx/>
              <a:buAutoNum type="arabicPeriod"/>
            </a:pPr>
            <a:endParaRPr lang="es-419" dirty="0">
              <a:latin typeface="Lato Body"/>
              <a:ea typeface="+mn-lt"/>
              <a:cs typeface="Arial"/>
            </a:endParaRPr>
          </a:p>
          <a:p>
            <a:pPr marL="742950" lvl="1" indent="-285750">
              <a:buFont typeface="Arial" panose="020B0604020202020204" pitchFamily="34" charset="0"/>
              <a:buChar char="•"/>
            </a:pPr>
            <a:r>
              <a:rPr lang="es-419" dirty="0">
                <a:latin typeface="Lato Body"/>
                <a:ea typeface="+mn-lt"/>
                <a:cs typeface="Arial"/>
              </a:rPr>
              <a:t>¿</a:t>
            </a:r>
            <a:r>
              <a:rPr lang="es-419" dirty="0">
                <a:latin typeface="Lato Body"/>
                <a:cs typeface="Arial"/>
              </a:rPr>
              <a:t>Cuál es tu recuerdo más vivido de ese año?</a:t>
            </a:r>
            <a:endParaRPr lang="en-US" dirty="0">
              <a:latin typeface="Lato Body"/>
              <a:cs typeface="Arial"/>
            </a:endParaRPr>
          </a:p>
          <a:p>
            <a:pPr marL="742950" lvl="1" indent="-285750">
              <a:buFont typeface="Arial" panose="020B0604020202020204" pitchFamily="34" charset="0"/>
              <a:buChar char="•"/>
            </a:pPr>
            <a:r>
              <a:rPr lang="es-419" dirty="0">
                <a:latin typeface="Lato Body"/>
                <a:cs typeface="Arial"/>
              </a:rPr>
              <a:t>¿Qué pudiste haber estado haciendo cuando tenías esa edad?</a:t>
            </a:r>
          </a:p>
          <a:p>
            <a:pPr marL="742950" lvl="1" indent="-285750">
              <a:buFont typeface="Arial" panose="020B0604020202020204" pitchFamily="34" charset="0"/>
              <a:buChar char="•"/>
            </a:pPr>
            <a:r>
              <a:rPr lang="es-419" dirty="0">
                <a:latin typeface="Lato Body"/>
                <a:cs typeface="Arial"/>
              </a:rPr>
              <a:t>¿Qué te gustaba hacer?</a:t>
            </a:r>
            <a:endParaRPr lang="en-US" dirty="0">
              <a:latin typeface="Lato Body"/>
              <a:cs typeface="Arial"/>
            </a:endParaRPr>
          </a:p>
          <a:p>
            <a:pPr marL="742950" lvl="1" indent="-285750">
              <a:buFont typeface="Arial" panose="020B0604020202020204" pitchFamily="34" charset="0"/>
              <a:buChar char="•"/>
            </a:pPr>
            <a:r>
              <a:rPr lang="es-419" dirty="0">
                <a:latin typeface="Lato Body"/>
                <a:cs typeface="Arial"/>
              </a:rPr>
              <a:t>¿Cuál era tu comida favorita?  </a:t>
            </a:r>
            <a:r>
              <a:rPr lang="en-US" dirty="0">
                <a:latin typeface="Lato Body"/>
                <a:cs typeface="Arial"/>
              </a:rPr>
              <a:t>  </a:t>
            </a:r>
            <a:endParaRPr lang="en-US" dirty="0">
              <a:latin typeface="Lato Body"/>
            </a:endParaRPr>
          </a:p>
        </p:txBody>
      </p:sp>
      <p:grpSp>
        <p:nvGrpSpPr>
          <p:cNvPr id="15" name="Group 14">
            <a:extLst>
              <a:ext uri="{FF2B5EF4-FFF2-40B4-BE49-F238E27FC236}">
                <a16:creationId xmlns:a16="http://schemas.microsoft.com/office/drawing/2014/main" id="{4CF22A9A-C4FB-42A6-BF8C-507040ADADB5}"/>
              </a:ext>
            </a:extLst>
          </p:cNvPr>
          <p:cNvGrpSpPr/>
          <p:nvPr/>
        </p:nvGrpSpPr>
        <p:grpSpPr>
          <a:xfrm>
            <a:off x="3356211" y="939264"/>
            <a:ext cx="4602879" cy="1026509"/>
            <a:chOff x="2270560" y="2987001"/>
            <a:chExt cx="4602879" cy="1026509"/>
          </a:xfrm>
        </p:grpSpPr>
        <p:pic>
          <p:nvPicPr>
            <p:cNvPr id="14" name="Picture 13">
              <a:extLst>
                <a:ext uri="{FF2B5EF4-FFF2-40B4-BE49-F238E27FC236}">
                  <a16:creationId xmlns:a16="http://schemas.microsoft.com/office/drawing/2014/main" id="{B2407120-A5E8-42AA-8E71-23DA93644DF9}"/>
                </a:ext>
              </a:extLst>
            </p:cNvPr>
            <p:cNvPicPr>
              <a:picLocks noChangeAspect="1"/>
            </p:cNvPicPr>
            <p:nvPr/>
          </p:nvPicPr>
          <p:blipFill>
            <a:blip r:embed="rId2"/>
            <a:stretch>
              <a:fillRect/>
            </a:stretch>
          </p:blipFill>
          <p:spPr>
            <a:xfrm>
              <a:off x="2270560" y="2987001"/>
              <a:ext cx="4602879" cy="883997"/>
            </a:xfrm>
            <a:prstGeom prst="rect">
              <a:avLst/>
            </a:prstGeom>
          </p:spPr>
        </p:pic>
        <p:sp>
          <p:nvSpPr>
            <p:cNvPr id="11" name="TextBox 10">
              <a:extLst>
                <a:ext uri="{FF2B5EF4-FFF2-40B4-BE49-F238E27FC236}">
                  <a16:creationId xmlns:a16="http://schemas.microsoft.com/office/drawing/2014/main" id="{0930320F-86DC-4340-AEF0-7BF2FC0E44FA}"/>
                </a:ext>
              </a:extLst>
            </p:cNvPr>
            <p:cNvSpPr txBox="1"/>
            <p:nvPr/>
          </p:nvSpPr>
          <p:spPr>
            <a:xfrm>
              <a:off x="2324299" y="2997847"/>
              <a:ext cx="4549140" cy="1015663"/>
            </a:xfrm>
            <a:prstGeom prst="rect">
              <a:avLst/>
            </a:prstGeom>
            <a:noFill/>
          </p:spPr>
          <p:txBody>
            <a:bodyPr wrap="square" lIns="91440" tIns="45720" rIns="91440" bIns="45720" anchor="t">
              <a:spAutoFit/>
            </a:bodyPr>
            <a:lstStyle/>
            <a:p>
              <a:r>
                <a:rPr lang="en-US" sz="1200" b="1">
                  <a:latin typeface="Lato Body"/>
                  <a:cs typeface="Arial"/>
                </a:rPr>
                <a:t>Consejo</a:t>
              </a:r>
            </a:p>
            <a:p>
              <a:r>
                <a:rPr lang="es-419" sz="1200">
                  <a:latin typeface="Lato Body"/>
                  <a:cs typeface="Arial"/>
                </a:rPr>
                <a:t>Resta el año en el que naciste de la fecha que aparece en la moneda.</a:t>
              </a:r>
            </a:p>
            <a:p>
              <a:r>
                <a:rPr lang="es-419" sz="1200">
                  <a:latin typeface="Lato Body"/>
                  <a:cs typeface="Arial"/>
                </a:rPr>
                <a:t>La respuesta es la edad que tenías cuando esta moneda fue impresa.</a:t>
              </a:r>
            </a:p>
          </p:txBody>
        </p:sp>
      </p:grpSp>
      <p:grpSp>
        <p:nvGrpSpPr>
          <p:cNvPr id="20" name="Group 19">
            <a:extLst>
              <a:ext uri="{FF2B5EF4-FFF2-40B4-BE49-F238E27FC236}">
                <a16:creationId xmlns:a16="http://schemas.microsoft.com/office/drawing/2014/main" id="{0166F2B7-1F8F-4F55-9B63-692BA0644537}"/>
              </a:ext>
            </a:extLst>
          </p:cNvPr>
          <p:cNvGrpSpPr/>
          <p:nvPr/>
        </p:nvGrpSpPr>
        <p:grpSpPr>
          <a:xfrm>
            <a:off x="5963210" y="4734258"/>
            <a:ext cx="2499337" cy="1536325"/>
            <a:chOff x="5963210" y="4734258"/>
            <a:chExt cx="2499337" cy="1536325"/>
          </a:xfrm>
        </p:grpSpPr>
        <p:pic>
          <p:nvPicPr>
            <p:cNvPr id="19" name="Picture 18">
              <a:extLst>
                <a:ext uri="{FF2B5EF4-FFF2-40B4-BE49-F238E27FC236}">
                  <a16:creationId xmlns:a16="http://schemas.microsoft.com/office/drawing/2014/main" id="{5FFBC2FC-2C8C-4E18-A8D2-6FAC06B5AF23}"/>
                </a:ext>
              </a:extLst>
            </p:cNvPr>
            <p:cNvPicPr>
              <a:picLocks noChangeAspect="1"/>
            </p:cNvPicPr>
            <p:nvPr/>
          </p:nvPicPr>
          <p:blipFill>
            <a:blip r:embed="rId3"/>
            <a:stretch>
              <a:fillRect/>
            </a:stretch>
          </p:blipFill>
          <p:spPr>
            <a:xfrm>
              <a:off x="5963210" y="4734258"/>
              <a:ext cx="2475191" cy="1536325"/>
            </a:xfrm>
            <a:prstGeom prst="rect">
              <a:avLst/>
            </a:prstGeom>
          </p:spPr>
        </p:pic>
        <p:sp>
          <p:nvSpPr>
            <p:cNvPr id="17" name="TextBox 16">
              <a:extLst>
                <a:ext uri="{FF2B5EF4-FFF2-40B4-BE49-F238E27FC236}">
                  <a16:creationId xmlns:a16="http://schemas.microsoft.com/office/drawing/2014/main" id="{73806CE0-0374-4B76-965D-4054FC33F029}"/>
                </a:ext>
              </a:extLst>
            </p:cNvPr>
            <p:cNvSpPr txBox="1"/>
            <p:nvPr/>
          </p:nvSpPr>
          <p:spPr>
            <a:xfrm>
              <a:off x="5984553" y="5169149"/>
              <a:ext cx="2477994" cy="1015663"/>
            </a:xfrm>
            <a:prstGeom prst="rect">
              <a:avLst/>
            </a:prstGeom>
            <a:noFill/>
          </p:spPr>
          <p:txBody>
            <a:bodyPr wrap="square" lIns="91440" tIns="45720" rIns="91440" bIns="45720" anchor="t">
              <a:spAutoFit/>
            </a:bodyPr>
            <a:lstStyle/>
            <a:p>
              <a:r>
                <a:rPr lang="en-GB" sz="1200" b="1">
                  <a:latin typeface="Lato Body"/>
                  <a:ea typeface="+mn-lt"/>
                  <a:cs typeface="Arial"/>
                </a:rPr>
                <a:t>Consejo</a:t>
              </a:r>
            </a:p>
            <a:p>
              <a:r>
                <a:rPr lang="es-419" sz="1200">
                  <a:latin typeface="Lato Body"/>
                  <a:ea typeface="+mn-lt"/>
                  <a:cs typeface="Arial"/>
                </a:rPr>
                <a:t>Puedes también compartir tus respuestas con el grupo a través de un dibujo, un texto o haciendo una grabación de audio.</a:t>
              </a:r>
            </a:p>
          </p:txBody>
        </p:sp>
      </p:grpSp>
      <p:pic>
        <p:nvPicPr>
          <p:cNvPr id="21" name="Picture 20">
            <a:extLst>
              <a:ext uri="{FF2B5EF4-FFF2-40B4-BE49-F238E27FC236}">
                <a16:creationId xmlns:a16="http://schemas.microsoft.com/office/drawing/2014/main" id="{ADC78D3A-5B58-499D-B247-80A39D596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240" y="1200700"/>
            <a:ext cx="2263170" cy="4799082"/>
          </a:xfrm>
          <a:prstGeom prst="rect">
            <a:avLst/>
          </a:prstGeom>
        </p:spPr>
      </p:pic>
      <p:sp>
        <p:nvSpPr>
          <p:cNvPr id="16" name="Footer Placeholder 6">
            <a:extLst>
              <a:ext uri="{FF2B5EF4-FFF2-40B4-BE49-F238E27FC236}">
                <a16:creationId xmlns:a16="http://schemas.microsoft.com/office/drawing/2014/main" id="{F36775D9-7BE5-40EB-A2E7-FEF9100771A2}"/>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22" name="Picture 21">
            <a:extLst>
              <a:ext uri="{FF2B5EF4-FFF2-40B4-BE49-F238E27FC236}">
                <a16:creationId xmlns:a16="http://schemas.microsoft.com/office/drawing/2014/main" id="{862F141F-676E-434A-B571-65EC489D3524}"/>
              </a:ext>
            </a:extLst>
          </p:cNvPr>
          <p:cNvPicPr>
            <a:picLocks noChangeAspect="1"/>
          </p:cNvPicPr>
          <p:nvPr/>
        </p:nvPicPr>
        <p:blipFill>
          <a:blip r:embed="rId5"/>
          <a:stretch>
            <a:fillRect/>
          </a:stretch>
        </p:blipFill>
        <p:spPr>
          <a:xfrm>
            <a:off x="5425118" y="212350"/>
            <a:ext cx="3718882" cy="621846"/>
          </a:xfrm>
          <a:prstGeom prst="rect">
            <a:avLst/>
          </a:prstGeom>
        </p:spPr>
      </p:pic>
    </p:spTree>
    <p:extLst>
      <p:ext uri="{BB962C8B-B14F-4D97-AF65-F5344CB8AC3E}">
        <p14:creationId xmlns:p14="http://schemas.microsoft.com/office/powerpoint/2010/main" val="1535316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0BDEEB-C9E3-4B91-A5CC-3B69F7AA1A08}"/>
              </a:ext>
            </a:extLst>
          </p:cNvPr>
          <p:cNvSpPr txBox="1"/>
          <p:nvPr/>
        </p:nvSpPr>
        <p:spPr>
          <a:xfrm>
            <a:off x="1415616" y="4955861"/>
            <a:ext cx="4227569" cy="1815882"/>
          </a:xfrm>
          <a:prstGeom prst="rect">
            <a:avLst/>
          </a:prstGeom>
          <a:solidFill>
            <a:schemeClr val="tx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419" sz="1400" b="1" dirty="0">
                <a:solidFill>
                  <a:schemeClr val="bg1"/>
                </a:solidFill>
                <a:ea typeface="+mn-lt"/>
                <a:cs typeface="+mn-lt"/>
              </a:rPr>
              <a:t>Recolecta y envía</a:t>
            </a:r>
          </a:p>
          <a:p>
            <a:endParaRPr lang="es-419" sz="1400" b="1" dirty="0">
              <a:solidFill>
                <a:schemeClr val="bg1"/>
              </a:solidFill>
              <a:ea typeface="+mn-lt"/>
              <a:cs typeface="+mn-lt"/>
            </a:endParaRPr>
          </a:p>
          <a:p>
            <a:r>
              <a:rPr lang="es-419" sz="1400" dirty="0">
                <a:solidFill>
                  <a:schemeClr val="bg1"/>
                </a:solidFill>
                <a:ea typeface="+mn-lt"/>
                <a:cs typeface="+mn-lt"/>
              </a:rPr>
              <a:t>¿Por qué no recolectar tus monedas y donarlas al Fondo del Día Mundial del Pensamiento?</a:t>
            </a:r>
            <a:br>
              <a:rPr lang="en-US" sz="1400" dirty="0">
                <a:ea typeface="+mn-lt"/>
                <a:cs typeface="+mn-lt"/>
              </a:rPr>
            </a:br>
            <a:endParaRPr lang="en-US" sz="1400" dirty="0">
              <a:ea typeface="+mn-lt"/>
              <a:cs typeface="+mn-lt"/>
            </a:endParaRPr>
          </a:p>
          <a:p>
            <a:endParaRPr lang="en-US" sz="1400" dirty="0">
              <a:ea typeface="+mn-lt"/>
              <a:cs typeface="+mn-lt"/>
            </a:endParaRPr>
          </a:p>
          <a:p>
            <a:endParaRPr lang="en-US" sz="1400" dirty="0">
              <a:ea typeface="+mn-lt"/>
              <a:cs typeface="+mn-lt"/>
            </a:endParaRPr>
          </a:p>
          <a:p>
            <a:endParaRPr lang="en-US" sz="1400" dirty="0">
              <a:ea typeface="+mn-lt"/>
              <a:cs typeface="+mn-lt"/>
            </a:endParaRPr>
          </a:p>
        </p:txBody>
      </p:sp>
      <p:grpSp>
        <p:nvGrpSpPr>
          <p:cNvPr id="11" name="Group 10">
            <a:extLst>
              <a:ext uri="{FF2B5EF4-FFF2-40B4-BE49-F238E27FC236}">
                <a16:creationId xmlns:a16="http://schemas.microsoft.com/office/drawing/2014/main" id="{26601B96-E7D1-410D-B374-DE51B6EE4CBE}"/>
              </a:ext>
            </a:extLst>
          </p:cNvPr>
          <p:cNvGrpSpPr/>
          <p:nvPr/>
        </p:nvGrpSpPr>
        <p:grpSpPr>
          <a:xfrm>
            <a:off x="695820" y="1098298"/>
            <a:ext cx="7952879" cy="3402061"/>
            <a:chOff x="606814" y="1088195"/>
            <a:chExt cx="7952879" cy="3402061"/>
          </a:xfrm>
        </p:grpSpPr>
        <p:sp>
          <p:nvSpPr>
            <p:cNvPr id="12" name="TextBox 11">
              <a:extLst>
                <a:ext uri="{FF2B5EF4-FFF2-40B4-BE49-F238E27FC236}">
                  <a16:creationId xmlns:a16="http://schemas.microsoft.com/office/drawing/2014/main" id="{EF74FDFB-564B-4CCE-ADCE-BCFB7BE12205}"/>
                </a:ext>
              </a:extLst>
            </p:cNvPr>
            <p:cNvSpPr txBox="1"/>
            <p:nvPr/>
          </p:nvSpPr>
          <p:spPr>
            <a:xfrm>
              <a:off x="608281" y="1088195"/>
              <a:ext cx="1585898" cy="1021556"/>
            </a:xfrm>
            <a:prstGeom prst="roundRect">
              <a:avLst/>
            </a:prstGeom>
            <a:noFill/>
            <a:ln w="28575">
              <a:solidFill>
                <a:schemeClr val="accent1"/>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3" name="Rectangle: Rounded Corners 12">
              <a:extLst>
                <a:ext uri="{FF2B5EF4-FFF2-40B4-BE49-F238E27FC236}">
                  <a16:creationId xmlns:a16="http://schemas.microsoft.com/office/drawing/2014/main" id="{0E7CE7F4-49C8-4108-A530-C7214873FA04}"/>
                </a:ext>
              </a:extLst>
            </p:cNvPr>
            <p:cNvSpPr/>
            <p:nvPr/>
          </p:nvSpPr>
          <p:spPr>
            <a:xfrm>
              <a:off x="606814" y="1543697"/>
              <a:ext cx="7952879" cy="2946559"/>
            </a:xfrm>
            <a:prstGeom prst="roundRect">
              <a:avLst>
                <a:gd name="adj" fmla="val 1135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mj-lt"/>
                <a:buAutoNum type="arabicPeriod" startAt="4"/>
              </a:pPr>
              <a:endParaRPr lang="en-GB">
                <a:ea typeface="DengXian" panose="02010600030101010101" pitchFamily="2" charset="-122"/>
                <a:cs typeface="Arial" panose="020B0604020202020204" pitchFamily="34" charset="0"/>
              </a:endParaRPr>
            </a:p>
          </p:txBody>
        </p:sp>
      </p:grpSp>
      <p:pic>
        <p:nvPicPr>
          <p:cNvPr id="6" name="Graphic 5">
            <a:extLst>
              <a:ext uri="{FF2B5EF4-FFF2-40B4-BE49-F238E27FC236}">
                <a16:creationId xmlns:a16="http://schemas.microsoft.com/office/drawing/2014/main" id="{8FE55440-34D0-438A-B74B-361D1C8009A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2205"/>
          <a:stretch/>
        </p:blipFill>
        <p:spPr>
          <a:xfrm>
            <a:off x="5221281" y="2993679"/>
            <a:ext cx="3517951" cy="3799563"/>
          </a:xfrm>
          <a:prstGeom prst="rect">
            <a:avLst/>
          </a:prstGeom>
        </p:spPr>
      </p:pic>
      <p:sp>
        <p:nvSpPr>
          <p:cNvPr id="19" name="TextBox 18">
            <a:extLst>
              <a:ext uri="{FF2B5EF4-FFF2-40B4-BE49-F238E27FC236}">
                <a16:creationId xmlns:a16="http://schemas.microsoft.com/office/drawing/2014/main" id="{F15B0067-C5D5-4887-BE85-FEDE026B49C5}"/>
              </a:ext>
            </a:extLst>
          </p:cNvPr>
          <p:cNvSpPr txBox="1"/>
          <p:nvPr/>
        </p:nvSpPr>
        <p:spPr>
          <a:xfrm>
            <a:off x="878204" y="1638037"/>
            <a:ext cx="5461635" cy="2585323"/>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s-419" dirty="0">
                <a:solidFill>
                  <a:schemeClr val="bg2"/>
                </a:solidFill>
                <a:ea typeface="+mn-lt"/>
                <a:cs typeface="+mn-lt"/>
              </a:rPr>
              <a:t>¿Ahora considera qué habría hecho tu vida más pacífica en ese momento? Nombra un acto de paz.  </a:t>
            </a:r>
          </a:p>
          <a:p>
            <a:pPr marL="342900" indent="-342900">
              <a:buFont typeface="Arial" panose="020B0604020202020204" pitchFamily="34" charset="0"/>
              <a:buChar char="•"/>
            </a:pPr>
            <a:endParaRPr lang="es-419" dirty="0">
              <a:solidFill>
                <a:schemeClr val="bg2"/>
              </a:solidFill>
              <a:cs typeface="Arial"/>
            </a:endParaRPr>
          </a:p>
          <a:p>
            <a:pPr marL="342900" indent="-342900">
              <a:buFont typeface="Arial" panose="020B0604020202020204" pitchFamily="34" charset="0"/>
              <a:buChar char="•"/>
            </a:pPr>
            <a:r>
              <a:rPr lang="es-419" dirty="0">
                <a:solidFill>
                  <a:schemeClr val="bg2"/>
                </a:solidFill>
                <a:ea typeface="+mn-lt"/>
                <a:cs typeface="+mn-lt"/>
              </a:rPr>
              <a:t>Como Guía, tienes el poder de construir la paz haciendo un buen trabajo todos los días.</a:t>
            </a:r>
          </a:p>
          <a:p>
            <a:endParaRPr lang="es-419" dirty="0">
              <a:solidFill>
                <a:schemeClr val="bg2"/>
              </a:solidFill>
              <a:ea typeface="+mn-lt"/>
              <a:cs typeface="+mn-lt"/>
            </a:endParaRPr>
          </a:p>
          <a:p>
            <a:r>
              <a:rPr lang="es-419" dirty="0">
                <a:solidFill>
                  <a:schemeClr val="bg2"/>
                </a:solidFill>
                <a:ea typeface="+mn-lt"/>
                <a:cs typeface="+mn-lt"/>
              </a:rPr>
              <a:t>¿Qué bien acto o acto de paz podrías hacer ahora que te hubiera ayudado cuando eras más joven?</a:t>
            </a:r>
            <a:endParaRPr lang="es-419" dirty="0">
              <a:solidFill>
                <a:schemeClr val="bg2"/>
              </a:solidFill>
            </a:endParaRPr>
          </a:p>
        </p:txBody>
      </p:sp>
      <p:sp>
        <p:nvSpPr>
          <p:cNvPr id="14" name="Footer Placeholder 6">
            <a:extLst>
              <a:ext uri="{FF2B5EF4-FFF2-40B4-BE49-F238E27FC236}">
                <a16:creationId xmlns:a16="http://schemas.microsoft.com/office/drawing/2014/main" id="{940C2385-15A4-4685-8435-95A6A3E2CA48}"/>
              </a:ext>
            </a:extLst>
          </p:cNvPr>
          <p:cNvSpPr>
            <a:spLocks noGrp="1"/>
          </p:cNvSpPr>
          <p:nvPr>
            <p:ph type="ftr" sz="quarter" idx="11"/>
          </p:nvPr>
        </p:nvSpPr>
        <p:spPr>
          <a:xfrm>
            <a:off x="3192087" y="6356355"/>
            <a:ext cx="2651760" cy="365125"/>
          </a:xfrm>
        </p:spPr>
        <p:txBody>
          <a:bodyPr/>
          <a:lstStyle/>
          <a:p>
            <a:r>
              <a:rPr lang="es-ES">
                <a:solidFill>
                  <a:schemeClr val="bg1"/>
                </a:solidFill>
              </a:rPr>
              <a:t>© </a:t>
            </a:r>
            <a:r>
              <a:rPr lang="es-ES" b="1">
                <a:solidFill>
                  <a:schemeClr val="bg1"/>
                </a:solidFill>
              </a:rPr>
              <a:t>Asociación Mundial de Guías Scouts </a:t>
            </a:r>
            <a:r>
              <a:rPr lang="es-ES">
                <a:solidFill>
                  <a:schemeClr val="bg1"/>
                </a:solidFill>
              </a:rPr>
              <a:t>| </a:t>
            </a:r>
          </a:p>
          <a:p>
            <a:r>
              <a:rPr lang="es-ES">
                <a:solidFill>
                  <a:schemeClr val="bg1"/>
                </a:solidFill>
              </a:rPr>
              <a:t>Día Mundial del Pensamiento 2021</a:t>
            </a:r>
            <a:endParaRPr lang="en-GB">
              <a:solidFill>
                <a:schemeClr val="bg1"/>
              </a:solidFill>
            </a:endParaRPr>
          </a:p>
        </p:txBody>
      </p:sp>
      <p:pic>
        <p:nvPicPr>
          <p:cNvPr id="2" name="Picture 1">
            <a:extLst>
              <a:ext uri="{FF2B5EF4-FFF2-40B4-BE49-F238E27FC236}">
                <a16:creationId xmlns:a16="http://schemas.microsoft.com/office/drawing/2014/main" id="{4E2EE55C-3A39-45E7-BF9A-D89CA0E7D783}"/>
              </a:ext>
            </a:extLst>
          </p:cNvPr>
          <p:cNvPicPr>
            <a:picLocks noChangeAspect="1"/>
          </p:cNvPicPr>
          <p:nvPr/>
        </p:nvPicPr>
        <p:blipFill>
          <a:blip r:embed="rId4"/>
          <a:stretch>
            <a:fillRect/>
          </a:stretch>
        </p:blipFill>
        <p:spPr>
          <a:xfrm>
            <a:off x="5425118" y="212350"/>
            <a:ext cx="3718882" cy="621846"/>
          </a:xfrm>
          <a:prstGeom prst="rect">
            <a:avLst/>
          </a:prstGeom>
        </p:spPr>
      </p:pic>
    </p:spTree>
    <p:extLst>
      <p:ext uri="{BB962C8B-B14F-4D97-AF65-F5344CB8AC3E}">
        <p14:creationId xmlns:p14="http://schemas.microsoft.com/office/powerpoint/2010/main" val="1658537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E824B-F0B6-4C29-800D-2C9027CBA138}"/>
              </a:ext>
            </a:extLst>
          </p:cNvPr>
          <p:cNvPicPr>
            <a:picLocks noChangeAspect="1"/>
          </p:cNvPicPr>
          <p:nvPr/>
        </p:nvPicPr>
        <p:blipFill>
          <a:blip r:embed="rId3"/>
          <a:stretch>
            <a:fillRect/>
          </a:stretch>
        </p:blipFill>
        <p:spPr>
          <a:xfrm>
            <a:off x="4701915" y="43982"/>
            <a:ext cx="3627434" cy="731583"/>
          </a:xfrm>
          <a:prstGeom prst="rect">
            <a:avLst/>
          </a:prstGeom>
        </p:spPr>
      </p:pic>
      <p:grpSp>
        <p:nvGrpSpPr>
          <p:cNvPr id="2" name="Group 1">
            <a:extLst>
              <a:ext uri="{FF2B5EF4-FFF2-40B4-BE49-F238E27FC236}">
                <a16:creationId xmlns:a16="http://schemas.microsoft.com/office/drawing/2014/main" id="{405D3B30-64ED-423B-9437-01E8ED8EC179}"/>
              </a:ext>
            </a:extLst>
          </p:cNvPr>
          <p:cNvGrpSpPr/>
          <p:nvPr/>
        </p:nvGrpSpPr>
        <p:grpSpPr>
          <a:xfrm>
            <a:off x="752713" y="3220908"/>
            <a:ext cx="5145289" cy="3581400"/>
            <a:chOff x="802993" y="2639232"/>
            <a:chExt cx="5145289" cy="3581400"/>
          </a:xfrm>
        </p:grpSpPr>
        <p:grpSp>
          <p:nvGrpSpPr>
            <p:cNvPr id="19" name="Group 18">
              <a:extLst>
                <a:ext uri="{FF2B5EF4-FFF2-40B4-BE49-F238E27FC236}">
                  <a16:creationId xmlns:a16="http://schemas.microsoft.com/office/drawing/2014/main" id="{C7C5C3B2-25C5-450B-8D81-5BBF90657BB4}"/>
                </a:ext>
              </a:extLst>
            </p:cNvPr>
            <p:cNvGrpSpPr/>
            <p:nvPr/>
          </p:nvGrpSpPr>
          <p:grpSpPr>
            <a:xfrm>
              <a:off x="802993" y="2639232"/>
              <a:ext cx="2371531" cy="3581400"/>
              <a:chOff x="657419" y="2305050"/>
              <a:chExt cx="2371531" cy="3581400"/>
            </a:xfrm>
          </p:grpSpPr>
          <p:cxnSp>
            <p:nvCxnSpPr>
              <p:cNvPr id="14" name="Straight Connector 13">
                <a:extLst>
                  <a:ext uri="{FF2B5EF4-FFF2-40B4-BE49-F238E27FC236}">
                    <a16:creationId xmlns:a16="http://schemas.microsoft.com/office/drawing/2014/main" id="{41C0E1F7-E926-47D3-A4A9-4B61A850D753}"/>
                  </a:ext>
                </a:extLst>
              </p:cNvPr>
              <p:cNvCxnSpPr>
                <a:cxnSpLocks/>
              </p:cNvCxnSpPr>
              <p:nvPr/>
            </p:nvCxnSpPr>
            <p:spPr>
              <a:xfrm>
                <a:off x="3028950" y="2305050"/>
                <a:ext cx="0" cy="3581400"/>
              </a:xfrm>
              <a:prstGeom prst="line">
                <a:avLst/>
              </a:prstGeom>
              <a:ln w="38100">
                <a:solidFill>
                  <a:schemeClr val="tx1"/>
                </a:solidFill>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1ABC7FBF-9899-4051-BB71-904E5AF35710}"/>
                  </a:ext>
                </a:extLst>
              </p:cNvPr>
              <p:cNvSpPr txBox="1"/>
              <p:nvPr/>
            </p:nvSpPr>
            <p:spPr>
              <a:xfrm>
                <a:off x="657419" y="3175136"/>
                <a:ext cx="2030052" cy="2246769"/>
              </a:xfrm>
              <a:prstGeom prst="rect">
                <a:avLst/>
              </a:prstGeom>
              <a:noFill/>
              <a:ln>
                <a:noFill/>
              </a:ln>
            </p:spPr>
            <p:txBody>
              <a:bodyPr wrap="square" lIns="91440" tIns="45720" rIns="91440" bIns="45720" rtlCol="0" anchor="t">
                <a:spAutoFit/>
              </a:bodyPr>
              <a:lstStyle/>
              <a:p>
                <a:pPr marL="285750" indent="-285750">
                  <a:buFont typeface="Arial" panose="020B0604020202020204" pitchFamily="34" charset="0"/>
                  <a:buChar char="•"/>
                </a:pPr>
                <a:r>
                  <a:rPr lang="es-419" sz="1400">
                    <a:latin typeface="Lato"/>
                    <a:ea typeface="+mn-lt"/>
                    <a:cs typeface="Arial"/>
                  </a:rPr>
                  <a:t>Asegúrate de que los miembros de tu grupo tienen permiso de sus representantes y responsables para ser grabada y compartir su video durante la actividad.</a:t>
                </a:r>
                <a:endParaRPr lang="es-419" sz="1400">
                  <a:ea typeface="+mn-lt"/>
                  <a:cs typeface="Arial"/>
                </a:endParaRPr>
              </a:p>
            </p:txBody>
          </p:sp>
        </p:grpSp>
        <p:sp>
          <p:nvSpPr>
            <p:cNvPr id="20" name="TextBox 19">
              <a:extLst>
                <a:ext uri="{FF2B5EF4-FFF2-40B4-BE49-F238E27FC236}">
                  <a16:creationId xmlns:a16="http://schemas.microsoft.com/office/drawing/2014/main" id="{8FFD02A1-613E-463F-8CC4-9E48100151EC}"/>
                </a:ext>
              </a:extLst>
            </p:cNvPr>
            <p:cNvSpPr txBox="1"/>
            <p:nvPr/>
          </p:nvSpPr>
          <p:spPr>
            <a:xfrm>
              <a:off x="3371337" y="3509318"/>
              <a:ext cx="257694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s-419" sz="1400">
                  <a:latin typeface="Lato"/>
                  <a:cs typeface="Arial"/>
                </a:rPr>
                <a:t>Una copia impresa del trébol de la AMGS para cada guía de tu grupo.</a:t>
              </a:r>
            </a:p>
            <a:p>
              <a:pPr marL="285750" indent="-285750" algn="just">
                <a:buFont typeface="Arial" panose="020B0604020202020204" pitchFamily="34" charset="0"/>
                <a:buChar char="•"/>
              </a:pPr>
              <a:endParaRPr lang="es-419" sz="1400">
                <a:latin typeface="Lato"/>
                <a:ea typeface="+mn-lt"/>
                <a:cs typeface="+mn-lt"/>
              </a:endParaRPr>
            </a:p>
            <a:p>
              <a:pPr marL="285750" indent="-285750" algn="just">
                <a:buFont typeface="Arial" panose="020B0604020202020204" pitchFamily="34" charset="0"/>
                <a:buChar char="•"/>
              </a:pPr>
              <a:r>
                <a:rPr lang="es-419" sz="1400">
                  <a:latin typeface="Lato"/>
                  <a:cs typeface="Arial"/>
                </a:rPr>
                <a:t>¡Imprímelo o dibújalo tú misma!</a:t>
              </a:r>
            </a:p>
            <a:p>
              <a:pPr algn="just"/>
              <a:endParaRPr lang="es-419" sz="1400">
                <a:latin typeface="Lato"/>
                <a:cs typeface="Arial"/>
              </a:endParaRPr>
            </a:p>
            <a:p>
              <a:pPr algn="just"/>
              <a:r>
                <a:rPr lang="es-419" sz="1400">
                  <a:latin typeface="Lato"/>
                  <a:cs typeface="Arial"/>
                </a:rPr>
                <a:t>Puedes encontrar el modelo en la página 62 del paquete de actividades online.</a:t>
              </a:r>
            </a:p>
          </p:txBody>
        </p:sp>
      </p:grpSp>
      <p:grpSp>
        <p:nvGrpSpPr>
          <p:cNvPr id="27" name="Group 26">
            <a:extLst>
              <a:ext uri="{FF2B5EF4-FFF2-40B4-BE49-F238E27FC236}">
                <a16:creationId xmlns:a16="http://schemas.microsoft.com/office/drawing/2014/main" id="{20D9108F-9507-4988-A57F-6C7B636204E0}"/>
              </a:ext>
            </a:extLst>
          </p:cNvPr>
          <p:cNvGrpSpPr/>
          <p:nvPr/>
        </p:nvGrpSpPr>
        <p:grpSpPr>
          <a:xfrm>
            <a:off x="4529097" y="1445551"/>
            <a:ext cx="4540075" cy="532695"/>
            <a:chOff x="4529097" y="1445551"/>
            <a:chExt cx="4540075" cy="532695"/>
          </a:xfrm>
        </p:grpSpPr>
        <p:sp>
          <p:nvSpPr>
            <p:cNvPr id="28" name="TextBox 27">
              <a:extLst>
                <a:ext uri="{FF2B5EF4-FFF2-40B4-BE49-F238E27FC236}">
                  <a16:creationId xmlns:a16="http://schemas.microsoft.com/office/drawing/2014/main" id="{807B6C56-3963-4E2E-B4A2-B35376B4BFD9}"/>
                </a:ext>
              </a:extLst>
            </p:cNvPr>
            <p:cNvSpPr txBox="1"/>
            <p:nvPr/>
          </p:nvSpPr>
          <p:spPr>
            <a:xfrm>
              <a:off x="4572000" y="1507776"/>
              <a:ext cx="3171825" cy="415498"/>
            </a:xfrm>
            <a:prstGeom prst="rect">
              <a:avLst/>
            </a:prstGeom>
            <a:noFill/>
          </p:spPr>
          <p:txBody>
            <a:bodyPr wrap="square" lIns="91440" tIns="45720" rIns="91440" bIns="45720" anchor="t">
              <a:spAutoFit/>
            </a:bodyPr>
            <a:lstStyle/>
            <a:p>
              <a:r>
                <a:rPr lang="es-419" sz="1050"/>
                <a:t>Esta actividad fue proporcionada por la Tropa 500, Tropa </a:t>
              </a:r>
              <a:r>
                <a:rPr lang="es-419" sz="1050" err="1"/>
                <a:t>Sikatuna</a:t>
              </a:r>
              <a:r>
                <a:rPr lang="es-419" sz="1050"/>
                <a:t>, Guías de Filipinas</a:t>
              </a:r>
            </a:p>
          </p:txBody>
        </p:sp>
        <p:sp>
          <p:nvSpPr>
            <p:cNvPr id="29" name="Rectangle: Rounded Corners 28">
              <a:extLst>
                <a:ext uri="{FF2B5EF4-FFF2-40B4-BE49-F238E27FC236}">
                  <a16:creationId xmlns:a16="http://schemas.microsoft.com/office/drawing/2014/main" id="{B0B82B68-5E37-4A76-AF43-D82FE896A805}"/>
                </a:ext>
              </a:extLst>
            </p:cNvPr>
            <p:cNvSpPr/>
            <p:nvPr/>
          </p:nvSpPr>
          <p:spPr>
            <a:xfrm>
              <a:off x="4529097" y="1445551"/>
              <a:ext cx="4540075" cy="5326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tx1"/>
                </a:solidFill>
                <a:latin typeface="+mj-lt"/>
              </a:endParaRPr>
            </a:p>
          </p:txBody>
        </p:sp>
      </p:grpSp>
      <p:pic>
        <p:nvPicPr>
          <p:cNvPr id="1034" name="Picture 10" descr="GSP Logo 3 | Girl scouts, Scout, Boy scouts">
            <a:extLst>
              <a:ext uri="{FF2B5EF4-FFF2-40B4-BE49-F238E27FC236}">
                <a16:creationId xmlns:a16="http://schemas.microsoft.com/office/drawing/2014/main" id="{C0B1DF1C-9172-4424-A6B8-1A782580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819" y="1464801"/>
            <a:ext cx="477723" cy="477723"/>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6">
            <a:extLst>
              <a:ext uri="{FF2B5EF4-FFF2-40B4-BE49-F238E27FC236}">
                <a16:creationId xmlns:a16="http://schemas.microsoft.com/office/drawing/2014/main" id="{9D20A52B-9255-4786-A080-AA5A6C98FB3F}"/>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grpSp>
        <p:nvGrpSpPr>
          <p:cNvPr id="43" name="Group 42">
            <a:extLst>
              <a:ext uri="{FF2B5EF4-FFF2-40B4-BE49-F238E27FC236}">
                <a16:creationId xmlns:a16="http://schemas.microsoft.com/office/drawing/2014/main" id="{867884F0-DE64-4148-AAFD-554FC2E2B0F1}"/>
              </a:ext>
            </a:extLst>
          </p:cNvPr>
          <p:cNvGrpSpPr/>
          <p:nvPr/>
        </p:nvGrpSpPr>
        <p:grpSpPr>
          <a:xfrm>
            <a:off x="6383272" y="5017995"/>
            <a:ext cx="2345964" cy="532695"/>
            <a:chOff x="6355539" y="5466659"/>
            <a:chExt cx="2761511" cy="641367"/>
          </a:xfrm>
        </p:grpSpPr>
        <p:sp>
          <p:nvSpPr>
            <p:cNvPr id="44" name="Speech Bubble: Rectangle 43">
              <a:extLst>
                <a:ext uri="{FF2B5EF4-FFF2-40B4-BE49-F238E27FC236}">
                  <a16:creationId xmlns:a16="http://schemas.microsoft.com/office/drawing/2014/main" id="{DCA0F806-0F48-43FE-9194-BC0EAC3D0FCD}"/>
                </a:ext>
              </a:extLst>
            </p:cNvPr>
            <p:cNvSpPr/>
            <p:nvPr/>
          </p:nvSpPr>
          <p:spPr>
            <a:xfrm>
              <a:off x="6355539" y="5466659"/>
              <a:ext cx="2761511" cy="641367"/>
            </a:xfrm>
            <a:prstGeom prst="wedgeRectCallout">
              <a:avLst>
                <a:gd name="adj1" fmla="val -10137"/>
                <a:gd name="adj2" fmla="val 20911"/>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FF2A081F-B1D3-477F-BB86-C2B51ECF1D6D}"/>
                </a:ext>
              </a:extLst>
            </p:cNvPr>
            <p:cNvSpPr txBox="1"/>
            <p:nvPr/>
          </p:nvSpPr>
          <p:spPr>
            <a:xfrm>
              <a:off x="6397732" y="5565004"/>
              <a:ext cx="2686126" cy="444677"/>
            </a:xfrm>
            <a:prstGeom prst="rect">
              <a:avLst/>
            </a:prstGeom>
            <a:noFill/>
          </p:spPr>
          <p:txBody>
            <a:bodyPr wrap="square" rtlCol="0">
              <a:spAutoFit/>
            </a:bodyPr>
            <a:lstStyle/>
            <a:p>
              <a:r>
                <a:rPr lang="en-GB" sz="900" b="1">
                  <a:solidFill>
                    <a:schemeClr val="bg2"/>
                  </a:solidFill>
                  <a:hlinkClick r:id="rId5">
                    <a:extLst>
                      <a:ext uri="{A12FA001-AC4F-418D-AE19-62706E023703}">
                        <ahyp:hlinkClr xmlns:ahyp="http://schemas.microsoft.com/office/drawing/2018/hyperlinkcolor" val="tx"/>
                      </a:ext>
                    </a:extLst>
                  </a:hlinkClick>
                </a:rPr>
                <a:t>https://www.wagggs.org/es/resources/world-thinking-day-2021-activity-pack/</a:t>
              </a:r>
              <a:r>
                <a:rPr lang="en-GB" sz="900" b="1">
                  <a:solidFill>
                    <a:schemeClr val="bg2"/>
                  </a:solidFill>
                </a:rPr>
                <a:t> </a:t>
              </a:r>
            </a:p>
          </p:txBody>
        </p:sp>
      </p:grpSp>
      <p:grpSp>
        <p:nvGrpSpPr>
          <p:cNvPr id="46" name="Group 45">
            <a:extLst>
              <a:ext uri="{FF2B5EF4-FFF2-40B4-BE49-F238E27FC236}">
                <a16:creationId xmlns:a16="http://schemas.microsoft.com/office/drawing/2014/main" id="{07A00F10-FCAA-4AD3-A16C-32F5DF571D4E}"/>
              </a:ext>
            </a:extLst>
          </p:cNvPr>
          <p:cNvGrpSpPr/>
          <p:nvPr/>
        </p:nvGrpSpPr>
        <p:grpSpPr>
          <a:xfrm>
            <a:off x="6521728" y="2397137"/>
            <a:ext cx="1991428" cy="2401143"/>
            <a:chOff x="6449802" y="1719960"/>
            <a:chExt cx="2439499" cy="2764160"/>
          </a:xfrm>
        </p:grpSpPr>
        <p:grpSp>
          <p:nvGrpSpPr>
            <p:cNvPr id="47" name="Group 46">
              <a:extLst>
                <a:ext uri="{FF2B5EF4-FFF2-40B4-BE49-F238E27FC236}">
                  <a16:creationId xmlns:a16="http://schemas.microsoft.com/office/drawing/2014/main" id="{AC5BBF32-D4D7-4B1D-9756-10133A31BA40}"/>
                </a:ext>
              </a:extLst>
            </p:cNvPr>
            <p:cNvGrpSpPr/>
            <p:nvPr/>
          </p:nvGrpSpPr>
          <p:grpSpPr>
            <a:xfrm>
              <a:off x="6449802" y="1719960"/>
              <a:ext cx="2439499" cy="2764160"/>
              <a:chOff x="6545124" y="1719960"/>
              <a:chExt cx="2344175" cy="2764160"/>
            </a:xfrm>
          </p:grpSpPr>
          <p:sp>
            <p:nvSpPr>
              <p:cNvPr id="49" name="Speech Bubble: Rectangle 48">
                <a:extLst>
                  <a:ext uri="{FF2B5EF4-FFF2-40B4-BE49-F238E27FC236}">
                    <a16:creationId xmlns:a16="http://schemas.microsoft.com/office/drawing/2014/main" id="{5D633A56-56C2-420F-8F17-3A8EA1906256}"/>
                  </a:ext>
                </a:extLst>
              </p:cNvPr>
              <p:cNvSpPr/>
              <p:nvPr/>
            </p:nvSpPr>
            <p:spPr>
              <a:xfrm>
                <a:off x="6545124" y="1719960"/>
                <a:ext cx="2344175" cy="2764160"/>
              </a:xfrm>
              <a:prstGeom prst="wedgeRectCallout">
                <a:avLst>
                  <a:gd name="adj1" fmla="val -10137"/>
                  <a:gd name="adj2" fmla="val 20911"/>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20F6BFF5-AAD1-4A97-8BAB-9CB6426B469D}"/>
                  </a:ext>
                </a:extLst>
              </p:cNvPr>
              <p:cNvSpPr txBox="1"/>
              <p:nvPr/>
            </p:nvSpPr>
            <p:spPr>
              <a:xfrm>
                <a:off x="6589234" y="1842724"/>
                <a:ext cx="2238791" cy="744047"/>
              </a:xfrm>
              <a:prstGeom prst="rect">
                <a:avLst/>
              </a:prstGeom>
              <a:noFill/>
            </p:spPr>
            <p:txBody>
              <a:bodyPr wrap="square" lIns="91440" tIns="45720" rIns="91440" bIns="45720" rtlCol="0" anchor="t">
                <a:spAutoFit/>
              </a:bodyPr>
              <a:lstStyle/>
              <a:p>
                <a:pPr algn="ctr"/>
                <a:r>
                  <a:rPr lang="es-419" sz="1200" b="1">
                    <a:solidFill>
                      <a:schemeClr val="bg2"/>
                    </a:solidFill>
                  </a:rPr>
                  <a:t>Escanea este código QR para ver el paquete de actividades completo.</a:t>
                </a:r>
              </a:p>
            </p:txBody>
          </p:sp>
        </p:grpSp>
        <p:pic>
          <p:nvPicPr>
            <p:cNvPr id="48" name="Picture 47" descr="Qr code&#10;&#10;Description automatically generated">
              <a:extLst>
                <a:ext uri="{FF2B5EF4-FFF2-40B4-BE49-F238E27FC236}">
                  <a16:creationId xmlns:a16="http://schemas.microsoft.com/office/drawing/2014/main" id="{683B8F0B-74DB-45DD-ADA9-68EC2D7C86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2659" y="2721445"/>
              <a:ext cx="1471714" cy="1471713"/>
            </a:xfrm>
            <a:prstGeom prst="rect">
              <a:avLst/>
            </a:prstGeom>
          </p:spPr>
        </p:pic>
      </p:grpSp>
      <p:pic>
        <p:nvPicPr>
          <p:cNvPr id="9" name="Picture 8">
            <a:extLst>
              <a:ext uri="{FF2B5EF4-FFF2-40B4-BE49-F238E27FC236}">
                <a16:creationId xmlns:a16="http://schemas.microsoft.com/office/drawing/2014/main" id="{F3F9B814-D5B5-4519-B52E-D0AAA5B53AE6}"/>
              </a:ext>
            </a:extLst>
          </p:cNvPr>
          <p:cNvPicPr>
            <a:picLocks noChangeAspect="1"/>
          </p:cNvPicPr>
          <p:nvPr/>
        </p:nvPicPr>
        <p:blipFill>
          <a:blip r:embed="rId7"/>
          <a:stretch>
            <a:fillRect/>
          </a:stretch>
        </p:blipFill>
        <p:spPr>
          <a:xfrm>
            <a:off x="606378" y="2702667"/>
            <a:ext cx="5035732" cy="914479"/>
          </a:xfrm>
          <a:prstGeom prst="rect">
            <a:avLst/>
          </a:prstGeom>
        </p:spPr>
      </p:pic>
      <p:pic>
        <p:nvPicPr>
          <p:cNvPr id="6" name="Picture 5">
            <a:extLst>
              <a:ext uri="{FF2B5EF4-FFF2-40B4-BE49-F238E27FC236}">
                <a16:creationId xmlns:a16="http://schemas.microsoft.com/office/drawing/2014/main" id="{FC823406-1384-4B8B-BE79-D347D89B1D4F}"/>
              </a:ext>
            </a:extLst>
          </p:cNvPr>
          <p:cNvPicPr>
            <a:picLocks noChangeAspect="1"/>
          </p:cNvPicPr>
          <p:nvPr/>
        </p:nvPicPr>
        <p:blipFill>
          <a:blip r:embed="rId8"/>
          <a:stretch>
            <a:fillRect/>
          </a:stretch>
        </p:blipFill>
        <p:spPr>
          <a:xfrm>
            <a:off x="475382" y="570997"/>
            <a:ext cx="3779848" cy="1524132"/>
          </a:xfrm>
          <a:prstGeom prst="rect">
            <a:avLst/>
          </a:prstGeom>
        </p:spPr>
      </p:pic>
    </p:spTree>
    <p:extLst>
      <p:ext uri="{BB962C8B-B14F-4D97-AF65-F5344CB8AC3E}">
        <p14:creationId xmlns:p14="http://schemas.microsoft.com/office/powerpoint/2010/main" val="809084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E986-22B5-485C-B37F-8719E35FCC6F}"/>
              </a:ext>
            </a:extLst>
          </p:cNvPr>
          <p:cNvPicPr>
            <a:picLocks noChangeAspect="1"/>
          </p:cNvPicPr>
          <p:nvPr/>
        </p:nvPicPr>
        <p:blipFill>
          <a:blip r:embed="rId2"/>
          <a:stretch>
            <a:fillRect/>
          </a:stretch>
        </p:blipFill>
        <p:spPr>
          <a:xfrm>
            <a:off x="6741968" y="200410"/>
            <a:ext cx="2402032" cy="615749"/>
          </a:xfrm>
          <a:prstGeom prst="rect">
            <a:avLst/>
          </a:prstGeom>
        </p:spPr>
      </p:pic>
      <p:grpSp>
        <p:nvGrpSpPr>
          <p:cNvPr id="2" name="Group 1">
            <a:extLst>
              <a:ext uri="{FF2B5EF4-FFF2-40B4-BE49-F238E27FC236}">
                <a16:creationId xmlns:a16="http://schemas.microsoft.com/office/drawing/2014/main" id="{3A2C2468-FD27-424C-B0D2-488052F6727B}"/>
              </a:ext>
            </a:extLst>
          </p:cNvPr>
          <p:cNvGrpSpPr/>
          <p:nvPr/>
        </p:nvGrpSpPr>
        <p:grpSpPr>
          <a:xfrm>
            <a:off x="686294" y="829618"/>
            <a:ext cx="6681844" cy="908993"/>
            <a:chOff x="594428" y="1081732"/>
            <a:chExt cx="6681844" cy="908993"/>
          </a:xfrm>
        </p:grpSpPr>
        <p:sp>
          <p:nvSpPr>
            <p:cNvPr id="5" name="TextBox 4">
              <a:extLst>
                <a:ext uri="{FF2B5EF4-FFF2-40B4-BE49-F238E27FC236}">
                  <a16:creationId xmlns:a16="http://schemas.microsoft.com/office/drawing/2014/main" id="{0FFEC336-28FC-4AA3-9AF5-22602251E7ED}"/>
                </a:ext>
              </a:extLst>
            </p:cNvPr>
            <p:cNvSpPr txBox="1"/>
            <p:nvPr/>
          </p:nvSpPr>
          <p:spPr>
            <a:xfrm>
              <a:off x="603868" y="1081732"/>
              <a:ext cx="1585898" cy="715089"/>
            </a:xfrm>
            <a:prstGeom prst="roundRect">
              <a:avLst/>
            </a:prstGeom>
            <a:noFill/>
            <a:ln w="28575">
              <a:solidFill>
                <a:schemeClr val="accent1"/>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1AABB473-A25B-41E9-8E34-C927F7E6EE7C}"/>
                </a:ext>
              </a:extLst>
            </p:cNvPr>
            <p:cNvSpPr/>
            <p:nvPr/>
          </p:nvSpPr>
          <p:spPr>
            <a:xfrm>
              <a:off x="594428" y="1469675"/>
              <a:ext cx="6681844" cy="521050"/>
            </a:xfrm>
            <a:prstGeom prst="roundRect">
              <a:avLst>
                <a:gd name="adj" fmla="val 15965"/>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419" b="1">
                  <a:ea typeface="+mn-lt"/>
                  <a:cs typeface="+mn-lt"/>
                </a:rPr>
                <a:t>  Divídanse en dos grupos</a:t>
              </a:r>
              <a:endParaRPr lang="es-419" b="1" err="1"/>
            </a:p>
          </p:txBody>
        </p:sp>
      </p:grpSp>
      <p:sp>
        <p:nvSpPr>
          <p:cNvPr id="8" name="TextBox 7">
            <a:extLst>
              <a:ext uri="{FF2B5EF4-FFF2-40B4-BE49-F238E27FC236}">
                <a16:creationId xmlns:a16="http://schemas.microsoft.com/office/drawing/2014/main" id="{951D90D6-081E-48DE-BB83-44977ED33CEA}"/>
              </a:ext>
            </a:extLst>
          </p:cNvPr>
          <p:cNvSpPr txBox="1"/>
          <p:nvPr/>
        </p:nvSpPr>
        <p:spPr>
          <a:xfrm>
            <a:off x="629477" y="1885565"/>
            <a:ext cx="4161598"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s-419" sz="1600" b="1" dirty="0">
                <a:cs typeface="Arial"/>
              </a:rPr>
              <a:t>Piensa en todo lo que has descubierto acerca de la construcción de paz. En los grupos respondan las siguientes preguntas.</a:t>
            </a:r>
            <a:endParaRPr lang="en-US" dirty="0"/>
          </a:p>
          <a:p>
            <a:endParaRPr lang="es-419" sz="1600" dirty="0">
              <a:cs typeface="Arial"/>
            </a:endParaRPr>
          </a:p>
          <a:p>
            <a:pPr marL="742950" lvl="1" indent="-285750">
              <a:buFont typeface="Arial" panose="020B0604020202020204" pitchFamily="34" charset="0"/>
              <a:buChar char="•"/>
            </a:pPr>
            <a:r>
              <a:rPr lang="es-419" sz="1600" dirty="0">
                <a:ea typeface="+mn-lt"/>
                <a:cs typeface="+mn-lt"/>
              </a:rPr>
              <a:t>¿Cómo puedes incluir y dar la bienvenida a las personas en tu comunidad?</a:t>
            </a:r>
            <a:endParaRPr lang="es-419" sz="1600" dirty="0">
              <a:cs typeface="Arial"/>
            </a:endParaRPr>
          </a:p>
          <a:p>
            <a:pPr marL="742950" lvl="1" indent="-285750">
              <a:buFont typeface="Arial" panose="020B0604020202020204" pitchFamily="34" charset="0"/>
              <a:buChar char="•"/>
            </a:pPr>
            <a:endParaRPr lang="es-419" sz="1600" dirty="0">
              <a:cs typeface="Arial"/>
            </a:endParaRPr>
          </a:p>
          <a:p>
            <a:pPr marL="742950" lvl="1" indent="-285750">
              <a:buFont typeface="Arial" panose="020B0604020202020204" pitchFamily="34" charset="0"/>
              <a:buChar char="•"/>
            </a:pPr>
            <a:r>
              <a:rPr lang="es-419" sz="1600" dirty="0">
                <a:cs typeface="Arial"/>
              </a:rPr>
              <a:t>¿Qué puedes hacer para comprender mejor a las personas que son diferentes a ti?</a:t>
            </a:r>
          </a:p>
          <a:p>
            <a:pPr marL="742950" lvl="1" indent="-285750">
              <a:buFont typeface="Arial" panose="020B0604020202020204" pitchFamily="34" charset="0"/>
              <a:buChar char="•"/>
            </a:pPr>
            <a:endParaRPr lang="es-419" sz="1600" dirty="0">
              <a:cs typeface="Arial"/>
            </a:endParaRPr>
          </a:p>
          <a:p>
            <a:pPr marL="742950" lvl="1" indent="-285750">
              <a:buFont typeface="Arial" panose="020B0604020202020204" pitchFamily="34" charset="0"/>
              <a:buChar char="•"/>
            </a:pPr>
            <a:r>
              <a:rPr lang="es-419" sz="1600" dirty="0">
                <a:cs typeface="Arial"/>
              </a:rPr>
              <a:t>¿Cómo puedes resolver los conflictos en tu comunidad antes de que se conviertan en problemas?</a:t>
            </a:r>
          </a:p>
          <a:p>
            <a:endParaRPr lang="en-US" sz="1600" dirty="0">
              <a:cs typeface="Arial"/>
            </a:endParaRPr>
          </a:p>
        </p:txBody>
      </p:sp>
      <p:pic>
        <p:nvPicPr>
          <p:cNvPr id="3" name="Graphic 2">
            <a:extLst>
              <a:ext uri="{FF2B5EF4-FFF2-40B4-BE49-F238E27FC236}">
                <a16:creationId xmlns:a16="http://schemas.microsoft.com/office/drawing/2014/main" id="{3BB2EA6E-39AE-4A09-9946-7E2D0B1F8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2055" y="1885565"/>
            <a:ext cx="3859530" cy="3859530"/>
          </a:xfrm>
          <a:prstGeom prst="rect">
            <a:avLst/>
          </a:prstGeom>
        </p:spPr>
      </p:pic>
      <p:sp>
        <p:nvSpPr>
          <p:cNvPr id="9" name="Footer Placeholder 6">
            <a:extLst>
              <a:ext uri="{FF2B5EF4-FFF2-40B4-BE49-F238E27FC236}">
                <a16:creationId xmlns:a16="http://schemas.microsoft.com/office/drawing/2014/main" id="{698BE665-9370-48A3-8E6C-71F8815F8F9F}"/>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16423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0063C04-E497-46AB-B2E4-7A3ECAA653D5}"/>
              </a:ext>
            </a:extLst>
          </p:cNvPr>
          <p:cNvSpPr txBox="1"/>
          <p:nvPr/>
        </p:nvSpPr>
        <p:spPr>
          <a:xfrm>
            <a:off x="525384" y="3169570"/>
            <a:ext cx="5232971" cy="3139321"/>
          </a:xfrm>
          <a:prstGeom prst="rect">
            <a:avLst/>
          </a:prstGeom>
          <a:noFill/>
        </p:spPr>
        <p:txBody>
          <a:bodyPr wrap="square" lIns="91440" tIns="45720" rIns="91440" bIns="45720" anchor="t">
            <a:spAutoFit/>
          </a:bodyPr>
          <a:lstStyle/>
          <a:p>
            <a:pPr marL="342900" indent="-342900">
              <a:buAutoNum type="arabicPeriod"/>
            </a:pPr>
            <a:r>
              <a:rPr lang="es-419" dirty="0"/>
              <a:t>Involucra a todo el grupo en decidir qué actividades realizar y cómo completarlas.</a:t>
            </a:r>
          </a:p>
          <a:p>
            <a:pPr marL="342900" indent="-342900">
              <a:buAutoNum type="arabicPeriod"/>
            </a:pPr>
            <a:endParaRPr lang="es-419"/>
          </a:p>
          <a:p>
            <a:pPr marL="342900" indent="-342900">
              <a:buAutoNum type="arabicPeriod"/>
            </a:pPr>
            <a:r>
              <a:rPr lang="es-419" dirty="0"/>
              <a:t>Motiva a tu grupo para que se apoyen las unas a las otras en tomar el liderazgo en planificar y llevar a cabo una actividad cuando sea posible.</a:t>
            </a:r>
          </a:p>
          <a:p>
            <a:pPr marL="342900" indent="-342900">
              <a:buAutoNum type="arabicPeriod"/>
            </a:pPr>
            <a:endParaRPr lang="es-419"/>
          </a:p>
          <a:p>
            <a:pPr marL="342900" indent="-342900">
              <a:buAutoNum type="arabicPeriod"/>
            </a:pPr>
            <a:r>
              <a:rPr lang="es-419" dirty="0"/>
              <a:t>Usa las actividades para crear espacios de reflexión y conversación sobre la construcción de Paz</a:t>
            </a:r>
          </a:p>
        </p:txBody>
      </p:sp>
      <p:pic>
        <p:nvPicPr>
          <p:cNvPr id="6" name="Picture 5">
            <a:extLst>
              <a:ext uri="{FF2B5EF4-FFF2-40B4-BE49-F238E27FC236}">
                <a16:creationId xmlns:a16="http://schemas.microsoft.com/office/drawing/2014/main" id="{341D2C79-6E01-45AE-BC86-BB44150DA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355" y="1692095"/>
            <a:ext cx="2655153" cy="5630287"/>
          </a:xfrm>
          <a:prstGeom prst="rect">
            <a:avLst/>
          </a:prstGeom>
        </p:spPr>
      </p:pic>
      <p:sp>
        <p:nvSpPr>
          <p:cNvPr id="8" name="Title 1">
            <a:extLst>
              <a:ext uri="{FF2B5EF4-FFF2-40B4-BE49-F238E27FC236}">
                <a16:creationId xmlns:a16="http://schemas.microsoft.com/office/drawing/2014/main" id="{85218FEE-8122-4509-8DFA-B57F412CCEA0}"/>
              </a:ext>
            </a:extLst>
          </p:cNvPr>
          <p:cNvSpPr txBox="1">
            <a:spLocks/>
          </p:cNvSpPr>
          <p:nvPr/>
        </p:nvSpPr>
        <p:spPr>
          <a:xfrm>
            <a:off x="2146731" y="135019"/>
            <a:ext cx="4534343" cy="11653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a:solidFill>
                  <a:schemeClr val="bg1"/>
                </a:solidFill>
              </a:rPr>
              <a:t>CONSEJOS</a:t>
            </a:r>
          </a:p>
        </p:txBody>
      </p:sp>
      <p:pic>
        <p:nvPicPr>
          <p:cNvPr id="4" name="Picture 3">
            <a:extLst>
              <a:ext uri="{FF2B5EF4-FFF2-40B4-BE49-F238E27FC236}">
                <a16:creationId xmlns:a16="http://schemas.microsoft.com/office/drawing/2014/main" id="{9346A4A2-261A-40D4-972C-7B145F379C21}"/>
              </a:ext>
            </a:extLst>
          </p:cNvPr>
          <p:cNvPicPr>
            <a:picLocks noChangeAspect="1"/>
          </p:cNvPicPr>
          <p:nvPr/>
        </p:nvPicPr>
        <p:blipFill>
          <a:blip r:embed="rId4"/>
          <a:stretch>
            <a:fillRect/>
          </a:stretch>
        </p:blipFill>
        <p:spPr>
          <a:xfrm>
            <a:off x="1850166" y="1773465"/>
            <a:ext cx="4419983" cy="1396105"/>
          </a:xfrm>
          <a:prstGeom prst="rect">
            <a:avLst/>
          </a:prstGeom>
        </p:spPr>
      </p:pic>
      <p:sp>
        <p:nvSpPr>
          <p:cNvPr id="10" name="Footer Placeholder 6">
            <a:extLst>
              <a:ext uri="{FF2B5EF4-FFF2-40B4-BE49-F238E27FC236}">
                <a16:creationId xmlns:a16="http://schemas.microsoft.com/office/drawing/2014/main" id="{C5303BC1-9305-4F1C-9B8B-EFDC6249DA5C}"/>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294890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D4780BC-A845-439A-9403-F3601ECF44CE}"/>
              </a:ext>
            </a:extLst>
          </p:cNvPr>
          <p:cNvPicPr>
            <a:picLocks noChangeAspect="1"/>
          </p:cNvPicPr>
          <p:nvPr/>
        </p:nvPicPr>
        <p:blipFill>
          <a:blip r:embed="rId2"/>
          <a:stretch>
            <a:fillRect/>
          </a:stretch>
        </p:blipFill>
        <p:spPr>
          <a:xfrm>
            <a:off x="5983768" y="1536411"/>
            <a:ext cx="2816596" cy="2621507"/>
          </a:xfrm>
          <a:prstGeom prst="rect">
            <a:avLst/>
          </a:prstGeom>
        </p:spPr>
      </p:pic>
      <p:sp>
        <p:nvSpPr>
          <p:cNvPr id="11" name="TextBox 10">
            <a:extLst>
              <a:ext uri="{FF2B5EF4-FFF2-40B4-BE49-F238E27FC236}">
                <a16:creationId xmlns:a16="http://schemas.microsoft.com/office/drawing/2014/main" id="{27020F42-5E10-416B-92AF-00776A64FEA9}"/>
              </a:ext>
            </a:extLst>
          </p:cNvPr>
          <p:cNvSpPr txBox="1"/>
          <p:nvPr/>
        </p:nvSpPr>
        <p:spPr>
          <a:xfrm>
            <a:off x="686042" y="2040760"/>
            <a:ext cx="4028833" cy="329320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s-419" sz="1600" dirty="0">
                <a:cs typeface="Arial"/>
              </a:rPr>
              <a:t>Escribe o dibuja un mensaje sobre cómo las Guías pueden formar la paz juntas en el lado blanco de tu trébol.</a:t>
            </a:r>
          </a:p>
          <a:p>
            <a:pPr marL="342900" indent="-342900">
              <a:buFont typeface="Arial" panose="020B0604020202020204" pitchFamily="34" charset="0"/>
              <a:buChar char="•"/>
            </a:pPr>
            <a:endParaRPr lang="es-419" sz="1600" dirty="0">
              <a:ea typeface="+mn-lt"/>
              <a:cs typeface="Arial"/>
            </a:endParaRPr>
          </a:p>
          <a:p>
            <a:pPr marL="342900" indent="-342900">
              <a:buFont typeface="Arial" panose="020B0604020202020204" pitchFamily="34" charset="0"/>
              <a:buChar char="•"/>
            </a:pPr>
            <a:r>
              <a:rPr lang="es-419" sz="1600" dirty="0">
                <a:ea typeface="+mn-lt"/>
                <a:cs typeface="Arial"/>
              </a:rPr>
              <a:t>Graba un video (máximo de 20 segundos) de ti mostrando tu dibujo o leyendo tu mensaje para la construcción de paz con tu uniforme guía</a:t>
            </a:r>
            <a:endParaRPr lang="es-419" dirty="0"/>
          </a:p>
          <a:p>
            <a:pPr marL="342900" indent="-342900">
              <a:buFont typeface="+mj-lt"/>
              <a:buAutoNum type="arabicPeriod" startAt="2"/>
            </a:pPr>
            <a:endParaRPr lang="es-419" sz="1600" dirty="0">
              <a:ea typeface="+mn-lt"/>
              <a:cs typeface="Arial"/>
            </a:endParaRPr>
          </a:p>
          <a:p>
            <a:r>
              <a:rPr lang="es-419" sz="1600" dirty="0">
                <a:ea typeface="+mn-lt"/>
                <a:cs typeface="Arial"/>
              </a:rPr>
              <a:t>Luego gira el mensaje para mostrar el trébol y luego pasa el trébol fuera de la pantalla</a:t>
            </a:r>
          </a:p>
        </p:txBody>
      </p:sp>
      <p:grpSp>
        <p:nvGrpSpPr>
          <p:cNvPr id="13" name="Group 12">
            <a:extLst>
              <a:ext uri="{FF2B5EF4-FFF2-40B4-BE49-F238E27FC236}">
                <a16:creationId xmlns:a16="http://schemas.microsoft.com/office/drawing/2014/main" id="{F73DD7E7-4DBB-47E7-B8DB-776EA3A01446}"/>
              </a:ext>
            </a:extLst>
          </p:cNvPr>
          <p:cNvGrpSpPr/>
          <p:nvPr/>
        </p:nvGrpSpPr>
        <p:grpSpPr>
          <a:xfrm>
            <a:off x="675770" y="819180"/>
            <a:ext cx="4857255" cy="888141"/>
            <a:chOff x="583904" y="1071294"/>
            <a:chExt cx="4857255" cy="888141"/>
          </a:xfrm>
        </p:grpSpPr>
        <p:sp>
          <p:nvSpPr>
            <p:cNvPr id="14" name="TextBox 13">
              <a:extLst>
                <a:ext uri="{FF2B5EF4-FFF2-40B4-BE49-F238E27FC236}">
                  <a16:creationId xmlns:a16="http://schemas.microsoft.com/office/drawing/2014/main" id="{87BD02C6-AAE0-486D-9708-7EC11676D239}"/>
                </a:ext>
              </a:extLst>
            </p:cNvPr>
            <p:cNvSpPr txBox="1"/>
            <p:nvPr/>
          </p:nvSpPr>
          <p:spPr>
            <a:xfrm>
              <a:off x="593430" y="1071294"/>
              <a:ext cx="1617213" cy="715089"/>
            </a:xfrm>
            <a:prstGeom prst="roundRect">
              <a:avLst/>
            </a:prstGeom>
            <a:noFill/>
            <a:ln w="28575">
              <a:solidFill>
                <a:schemeClr val="accent1"/>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5" name="Rectangle: Rounded Corners 14">
              <a:extLst>
                <a:ext uri="{FF2B5EF4-FFF2-40B4-BE49-F238E27FC236}">
                  <a16:creationId xmlns:a16="http://schemas.microsoft.com/office/drawing/2014/main" id="{E583C198-0ECB-4ADC-AA74-33E6152357D1}"/>
                </a:ext>
              </a:extLst>
            </p:cNvPr>
            <p:cNvSpPr/>
            <p:nvPr/>
          </p:nvSpPr>
          <p:spPr>
            <a:xfrm>
              <a:off x="583904" y="1438385"/>
              <a:ext cx="4857255" cy="521050"/>
            </a:xfrm>
            <a:prstGeom prst="roundRect">
              <a:avLst>
                <a:gd name="adj" fmla="val 19644"/>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a:t>Crea un video</a:t>
              </a:r>
            </a:p>
          </p:txBody>
        </p:sp>
      </p:grpSp>
      <p:sp>
        <p:nvSpPr>
          <p:cNvPr id="19" name="TextBox 18">
            <a:extLst>
              <a:ext uri="{FF2B5EF4-FFF2-40B4-BE49-F238E27FC236}">
                <a16:creationId xmlns:a16="http://schemas.microsoft.com/office/drawing/2014/main" id="{3A000CE5-350F-471F-B702-D5BD9CD38C6E}"/>
              </a:ext>
            </a:extLst>
          </p:cNvPr>
          <p:cNvSpPr txBox="1"/>
          <p:nvPr/>
        </p:nvSpPr>
        <p:spPr>
          <a:xfrm>
            <a:off x="6164008" y="1754061"/>
            <a:ext cx="2456117" cy="1938992"/>
          </a:xfrm>
          <a:prstGeom prst="rect">
            <a:avLst/>
          </a:prstGeom>
          <a:noFill/>
        </p:spPr>
        <p:txBody>
          <a:bodyPr wrap="square" lIns="91440" tIns="45720" rIns="91440" bIns="45720" anchor="t">
            <a:spAutoFit/>
          </a:bodyPr>
          <a:lstStyle/>
          <a:p>
            <a:r>
              <a:rPr lang="es-419" sz="1200" dirty="0">
                <a:solidFill>
                  <a:schemeClr val="bg1"/>
                </a:solidFill>
                <a:ea typeface="+mn-lt"/>
                <a:cs typeface="+mn-lt"/>
              </a:rPr>
              <a:t>Envía tu video a la AMGS a WTD@wagggs.org </a:t>
            </a:r>
            <a:r>
              <a:rPr lang="es-419" sz="1200" b="1" dirty="0">
                <a:solidFill>
                  <a:schemeClr val="bg1"/>
                </a:solidFill>
                <a:ea typeface="+mn-lt"/>
                <a:cs typeface="+mn-lt"/>
              </a:rPr>
              <a:t>o</a:t>
            </a:r>
            <a:endParaRPr lang="es-419" sz="1200" dirty="0">
              <a:solidFill>
                <a:schemeClr val="bg1"/>
              </a:solidFill>
              <a:ea typeface="+mn-lt"/>
              <a:cs typeface="+mn-lt"/>
            </a:endParaRPr>
          </a:p>
          <a:p>
            <a:endParaRPr lang="es-419" sz="1200">
              <a:solidFill>
                <a:schemeClr val="bg1"/>
              </a:solidFill>
              <a:ea typeface="+mn-lt"/>
              <a:cs typeface="+mn-lt"/>
            </a:endParaRPr>
          </a:p>
          <a:p>
            <a:r>
              <a:rPr lang="es-419" sz="1200" dirty="0">
                <a:solidFill>
                  <a:schemeClr val="bg1"/>
                </a:solidFill>
                <a:ea typeface="+mn-lt"/>
                <a:cs typeface="+mn-lt"/>
              </a:rPr>
              <a:t>Compártelo en redes sociales usando el hashtag</a:t>
            </a:r>
          </a:p>
          <a:p>
            <a:endParaRPr lang="es-419" sz="1200">
              <a:solidFill>
                <a:schemeClr val="bg1"/>
              </a:solidFill>
              <a:ea typeface="+mn-lt"/>
              <a:cs typeface="+mn-lt"/>
            </a:endParaRPr>
          </a:p>
          <a:p>
            <a:r>
              <a:rPr lang="es-419" sz="1200" dirty="0">
                <a:solidFill>
                  <a:schemeClr val="bg1"/>
                </a:solidFill>
                <a:ea typeface="+mn-lt"/>
                <a:cs typeface="+mn-lt"/>
              </a:rPr>
              <a:t>#WTD2020 #WorldThinkingDay #StandTogetherForPeace #DíaDelPensamiento #ÚnetePorLaPaz</a:t>
            </a:r>
          </a:p>
        </p:txBody>
      </p:sp>
      <p:pic>
        <p:nvPicPr>
          <p:cNvPr id="21" name="Picture 20" descr="A picture containing shirt&#10;&#10;Description automatically generated">
            <a:extLst>
              <a:ext uri="{FF2B5EF4-FFF2-40B4-BE49-F238E27FC236}">
                <a16:creationId xmlns:a16="http://schemas.microsoft.com/office/drawing/2014/main" id="{30F995CA-A421-477A-9BF4-E7A9155B7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034" y="2724340"/>
            <a:ext cx="2028575" cy="4301618"/>
          </a:xfrm>
          <a:prstGeom prst="rect">
            <a:avLst/>
          </a:prstGeom>
        </p:spPr>
      </p:pic>
      <p:pic>
        <p:nvPicPr>
          <p:cNvPr id="24" name="Picture 23">
            <a:extLst>
              <a:ext uri="{FF2B5EF4-FFF2-40B4-BE49-F238E27FC236}">
                <a16:creationId xmlns:a16="http://schemas.microsoft.com/office/drawing/2014/main" id="{EA344624-14E2-4D84-A8C1-1C771666900D}"/>
              </a:ext>
            </a:extLst>
          </p:cNvPr>
          <p:cNvPicPr>
            <a:picLocks noChangeAspect="1"/>
          </p:cNvPicPr>
          <p:nvPr/>
        </p:nvPicPr>
        <p:blipFill>
          <a:blip r:embed="rId4"/>
          <a:stretch>
            <a:fillRect/>
          </a:stretch>
        </p:blipFill>
        <p:spPr>
          <a:xfrm>
            <a:off x="7180918" y="3752056"/>
            <a:ext cx="1963082" cy="725487"/>
          </a:xfrm>
          <a:prstGeom prst="rect">
            <a:avLst/>
          </a:prstGeom>
        </p:spPr>
      </p:pic>
      <p:grpSp>
        <p:nvGrpSpPr>
          <p:cNvPr id="26" name="Group 25">
            <a:extLst>
              <a:ext uri="{FF2B5EF4-FFF2-40B4-BE49-F238E27FC236}">
                <a16:creationId xmlns:a16="http://schemas.microsoft.com/office/drawing/2014/main" id="{F3B89661-98B7-4B76-8D46-1D26ABA3EA92}"/>
              </a:ext>
            </a:extLst>
          </p:cNvPr>
          <p:cNvGrpSpPr/>
          <p:nvPr/>
        </p:nvGrpSpPr>
        <p:grpSpPr>
          <a:xfrm flipH="1">
            <a:off x="6143260" y="4631634"/>
            <a:ext cx="2095762" cy="1818039"/>
            <a:chOff x="5963210" y="4734258"/>
            <a:chExt cx="2475191" cy="1536325"/>
          </a:xfrm>
        </p:grpSpPr>
        <p:pic>
          <p:nvPicPr>
            <p:cNvPr id="27" name="Picture 26">
              <a:extLst>
                <a:ext uri="{FF2B5EF4-FFF2-40B4-BE49-F238E27FC236}">
                  <a16:creationId xmlns:a16="http://schemas.microsoft.com/office/drawing/2014/main" id="{470111C5-43F1-46CF-A59F-954F05926022}"/>
                </a:ext>
              </a:extLst>
            </p:cNvPr>
            <p:cNvPicPr>
              <a:picLocks noChangeAspect="1"/>
            </p:cNvPicPr>
            <p:nvPr/>
          </p:nvPicPr>
          <p:blipFill>
            <a:blip r:embed="rId5"/>
            <a:stretch>
              <a:fillRect/>
            </a:stretch>
          </p:blipFill>
          <p:spPr>
            <a:xfrm>
              <a:off x="5963210" y="4734258"/>
              <a:ext cx="2475191" cy="1536325"/>
            </a:xfrm>
            <a:prstGeom prst="rect">
              <a:avLst/>
            </a:prstGeom>
          </p:spPr>
        </p:pic>
        <p:sp>
          <p:nvSpPr>
            <p:cNvPr id="28" name="TextBox 27">
              <a:extLst>
                <a:ext uri="{FF2B5EF4-FFF2-40B4-BE49-F238E27FC236}">
                  <a16:creationId xmlns:a16="http://schemas.microsoft.com/office/drawing/2014/main" id="{2D53203D-78C2-48C1-AEAA-C230B7EFCE45}"/>
                </a:ext>
              </a:extLst>
            </p:cNvPr>
            <p:cNvSpPr txBox="1"/>
            <p:nvPr/>
          </p:nvSpPr>
          <p:spPr>
            <a:xfrm>
              <a:off x="6042561" y="5183863"/>
              <a:ext cx="2296970" cy="702230"/>
            </a:xfrm>
            <a:prstGeom prst="rect">
              <a:avLst/>
            </a:prstGeom>
            <a:noFill/>
          </p:spPr>
          <p:txBody>
            <a:bodyPr wrap="square" lIns="91440" tIns="45720" rIns="91440" bIns="45720" anchor="t">
              <a:spAutoFit/>
            </a:bodyPr>
            <a:lstStyle/>
            <a:p>
              <a:r>
                <a:rPr lang="es-419" sz="1200" b="1">
                  <a:latin typeface="Lato Body"/>
                  <a:ea typeface="+mn-lt"/>
                  <a:cs typeface="Arial"/>
                </a:rPr>
                <a:t>Consejo</a:t>
              </a:r>
            </a:p>
            <a:p>
              <a:endParaRPr lang="es-419" sz="1200" b="1">
                <a:latin typeface="Lato Body"/>
                <a:ea typeface="+mn-lt"/>
                <a:cs typeface="Arial"/>
              </a:endParaRPr>
            </a:p>
            <a:p>
              <a:r>
                <a:rPr lang="es-419" sz="1200">
                  <a:latin typeface="Lato Body"/>
                  <a:ea typeface="+mn-lt"/>
                  <a:cs typeface="Arial"/>
                </a:rPr>
                <a:t>Colorea o decora el trébol para hacerlo resaltar</a:t>
              </a:r>
            </a:p>
          </p:txBody>
        </p:sp>
      </p:grpSp>
      <p:sp>
        <p:nvSpPr>
          <p:cNvPr id="16" name="Footer Placeholder 6">
            <a:extLst>
              <a:ext uri="{FF2B5EF4-FFF2-40B4-BE49-F238E27FC236}">
                <a16:creationId xmlns:a16="http://schemas.microsoft.com/office/drawing/2014/main" id="{4547FFC5-006B-4C26-8856-8D5AB81DBB22}"/>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4" name="Picture 3">
            <a:extLst>
              <a:ext uri="{FF2B5EF4-FFF2-40B4-BE49-F238E27FC236}">
                <a16:creationId xmlns:a16="http://schemas.microsoft.com/office/drawing/2014/main" id="{BD919D5C-D9F1-4A67-81F0-FAF751895AAA}"/>
              </a:ext>
            </a:extLst>
          </p:cNvPr>
          <p:cNvPicPr>
            <a:picLocks noChangeAspect="1"/>
          </p:cNvPicPr>
          <p:nvPr/>
        </p:nvPicPr>
        <p:blipFill>
          <a:blip r:embed="rId6"/>
          <a:stretch>
            <a:fillRect/>
          </a:stretch>
        </p:blipFill>
        <p:spPr>
          <a:xfrm>
            <a:off x="6741968" y="203431"/>
            <a:ext cx="2402032" cy="615749"/>
          </a:xfrm>
          <a:prstGeom prst="rect">
            <a:avLst/>
          </a:prstGeom>
        </p:spPr>
      </p:pic>
    </p:spTree>
    <p:extLst>
      <p:ext uri="{BB962C8B-B14F-4D97-AF65-F5344CB8AC3E}">
        <p14:creationId xmlns:p14="http://schemas.microsoft.com/office/powerpoint/2010/main" val="2133315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C5C3B2-25C5-450B-8D81-5BBF90657BB4}"/>
              </a:ext>
            </a:extLst>
          </p:cNvPr>
          <p:cNvGrpSpPr/>
          <p:nvPr/>
        </p:nvGrpSpPr>
        <p:grpSpPr>
          <a:xfrm>
            <a:off x="461347" y="3276600"/>
            <a:ext cx="2500927" cy="3581400"/>
            <a:chOff x="528023" y="2305050"/>
            <a:chExt cx="2500927" cy="3581400"/>
          </a:xfrm>
        </p:grpSpPr>
        <p:cxnSp>
          <p:nvCxnSpPr>
            <p:cNvPr id="14" name="Straight Connector 13">
              <a:extLst>
                <a:ext uri="{FF2B5EF4-FFF2-40B4-BE49-F238E27FC236}">
                  <a16:creationId xmlns:a16="http://schemas.microsoft.com/office/drawing/2014/main" id="{41C0E1F7-E926-47D3-A4A9-4B61A850D753}"/>
                </a:ext>
              </a:extLst>
            </p:cNvPr>
            <p:cNvCxnSpPr>
              <a:cxnSpLocks/>
            </p:cNvCxnSpPr>
            <p:nvPr/>
          </p:nvCxnSpPr>
          <p:spPr>
            <a:xfrm>
              <a:off x="3028950" y="2305050"/>
              <a:ext cx="0" cy="3581400"/>
            </a:xfrm>
            <a:prstGeom prst="line">
              <a:avLst/>
            </a:prstGeom>
            <a:ln w="38100">
              <a:solidFill>
                <a:schemeClr val="accent1"/>
              </a:solidFill>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1ABC7FBF-9899-4051-BB71-904E5AF35710}"/>
                </a:ext>
              </a:extLst>
            </p:cNvPr>
            <p:cNvSpPr txBox="1"/>
            <p:nvPr/>
          </p:nvSpPr>
          <p:spPr>
            <a:xfrm>
              <a:off x="528023" y="3002608"/>
              <a:ext cx="2030052"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sz="1400">
                  <a:ea typeface="+mn-lt"/>
                  <a:cs typeface="+mn-lt"/>
                </a:rPr>
                <a:t>Lee de antemano la definición de Paz y construcción de Paz en la diapositiva 22</a:t>
              </a:r>
            </a:p>
          </p:txBody>
        </p:sp>
      </p:grpSp>
      <p:sp>
        <p:nvSpPr>
          <p:cNvPr id="21" name="TextBox 20">
            <a:extLst>
              <a:ext uri="{FF2B5EF4-FFF2-40B4-BE49-F238E27FC236}">
                <a16:creationId xmlns:a16="http://schemas.microsoft.com/office/drawing/2014/main" id="{831CD041-E006-43E7-8650-5F157F8709E7}"/>
              </a:ext>
            </a:extLst>
          </p:cNvPr>
          <p:cNvSpPr txBox="1"/>
          <p:nvPr/>
        </p:nvSpPr>
        <p:spPr>
          <a:xfrm>
            <a:off x="3378996" y="4097804"/>
            <a:ext cx="233375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sz="1400">
                <a:ea typeface="+mn-lt"/>
                <a:cs typeface="+mn-lt"/>
              </a:rPr>
              <a:t>Una copia de la plantilla "Imagen de Cambio" (una copia de esto en la próxima diapositiva)</a:t>
            </a:r>
          </a:p>
          <a:p>
            <a:pPr marL="285750" indent="-285750">
              <a:buFont typeface="Arial" panose="020B0604020202020204" pitchFamily="34" charset="0"/>
              <a:buChar char="•"/>
            </a:pPr>
            <a:r>
              <a:rPr lang="es-419" sz="1400">
                <a:ea typeface="+mn-lt"/>
                <a:cs typeface="+mn-lt"/>
              </a:rPr>
              <a:t>En caso de grupos grades te recomendamos utilizar salas de discusión para la reflexión </a:t>
            </a:r>
            <a:endParaRPr lang="es-419"/>
          </a:p>
          <a:p>
            <a:endParaRPr lang="en-US">
              <a:ea typeface="+mn-lt"/>
              <a:cs typeface="+mn-lt"/>
            </a:endParaRPr>
          </a:p>
          <a:p>
            <a:pPr algn="l"/>
            <a:endParaRPr lang="en-US"/>
          </a:p>
        </p:txBody>
      </p:sp>
      <p:sp>
        <p:nvSpPr>
          <p:cNvPr id="11" name="Footer Placeholder 6">
            <a:extLst>
              <a:ext uri="{FF2B5EF4-FFF2-40B4-BE49-F238E27FC236}">
                <a16:creationId xmlns:a16="http://schemas.microsoft.com/office/drawing/2014/main" id="{B284DF78-F521-4D53-85CB-08CD47148E5D}"/>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3" name="Picture 2">
            <a:extLst>
              <a:ext uri="{FF2B5EF4-FFF2-40B4-BE49-F238E27FC236}">
                <a16:creationId xmlns:a16="http://schemas.microsoft.com/office/drawing/2014/main" id="{4D689F40-C3FB-4D0C-B38E-E9E08371B78B}"/>
              </a:ext>
            </a:extLst>
          </p:cNvPr>
          <p:cNvPicPr>
            <a:picLocks noChangeAspect="1"/>
          </p:cNvPicPr>
          <p:nvPr/>
        </p:nvPicPr>
        <p:blipFill>
          <a:blip r:embed="rId3"/>
          <a:stretch>
            <a:fillRect/>
          </a:stretch>
        </p:blipFill>
        <p:spPr>
          <a:xfrm>
            <a:off x="5055219" y="24524"/>
            <a:ext cx="3627434" cy="731583"/>
          </a:xfrm>
          <a:prstGeom prst="rect">
            <a:avLst/>
          </a:prstGeom>
        </p:spPr>
      </p:pic>
      <p:pic>
        <p:nvPicPr>
          <p:cNvPr id="7" name="Picture 6">
            <a:extLst>
              <a:ext uri="{FF2B5EF4-FFF2-40B4-BE49-F238E27FC236}">
                <a16:creationId xmlns:a16="http://schemas.microsoft.com/office/drawing/2014/main" id="{E92E94A1-003E-470D-A741-D7E98248C98E}"/>
              </a:ext>
            </a:extLst>
          </p:cNvPr>
          <p:cNvPicPr>
            <a:picLocks noChangeAspect="1"/>
          </p:cNvPicPr>
          <p:nvPr/>
        </p:nvPicPr>
        <p:blipFill>
          <a:blip r:embed="rId4"/>
          <a:stretch>
            <a:fillRect/>
          </a:stretch>
        </p:blipFill>
        <p:spPr>
          <a:xfrm>
            <a:off x="536200" y="2881566"/>
            <a:ext cx="5029636" cy="908383"/>
          </a:xfrm>
          <a:prstGeom prst="rect">
            <a:avLst/>
          </a:prstGeom>
        </p:spPr>
      </p:pic>
      <p:pic>
        <p:nvPicPr>
          <p:cNvPr id="4" name="Picture 3">
            <a:extLst>
              <a:ext uri="{FF2B5EF4-FFF2-40B4-BE49-F238E27FC236}">
                <a16:creationId xmlns:a16="http://schemas.microsoft.com/office/drawing/2014/main" id="{02E0DD33-6562-460E-AB1D-078C4D83CF2B}"/>
              </a:ext>
            </a:extLst>
          </p:cNvPr>
          <p:cNvPicPr>
            <a:picLocks noChangeAspect="1"/>
          </p:cNvPicPr>
          <p:nvPr/>
        </p:nvPicPr>
        <p:blipFill>
          <a:blip r:embed="rId5"/>
          <a:stretch>
            <a:fillRect/>
          </a:stretch>
        </p:blipFill>
        <p:spPr>
          <a:xfrm>
            <a:off x="915420" y="554304"/>
            <a:ext cx="3779848" cy="1609483"/>
          </a:xfrm>
          <a:prstGeom prst="rect">
            <a:avLst/>
          </a:prstGeom>
        </p:spPr>
      </p:pic>
    </p:spTree>
    <p:extLst>
      <p:ext uri="{BB962C8B-B14F-4D97-AF65-F5344CB8AC3E}">
        <p14:creationId xmlns:p14="http://schemas.microsoft.com/office/powerpoint/2010/main" val="1397087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41739F-18F8-4896-8586-90C5121F6040}"/>
              </a:ext>
            </a:extLst>
          </p:cNvPr>
          <p:cNvPicPr>
            <a:picLocks noChangeAspect="1"/>
          </p:cNvPicPr>
          <p:nvPr/>
        </p:nvPicPr>
        <p:blipFill>
          <a:blip r:embed="rId3"/>
          <a:stretch>
            <a:fillRect/>
          </a:stretch>
        </p:blipFill>
        <p:spPr>
          <a:xfrm>
            <a:off x="5288746" y="200410"/>
            <a:ext cx="3828620" cy="615749"/>
          </a:xfrm>
          <a:prstGeom prst="rect">
            <a:avLst/>
          </a:prstGeom>
        </p:spPr>
      </p:pic>
      <p:grpSp>
        <p:nvGrpSpPr>
          <p:cNvPr id="3" name="Group 2">
            <a:extLst>
              <a:ext uri="{FF2B5EF4-FFF2-40B4-BE49-F238E27FC236}">
                <a16:creationId xmlns:a16="http://schemas.microsoft.com/office/drawing/2014/main" id="{AEAF1A7C-D679-4372-8D9B-19314C506C06}"/>
              </a:ext>
            </a:extLst>
          </p:cNvPr>
          <p:cNvGrpSpPr/>
          <p:nvPr/>
        </p:nvGrpSpPr>
        <p:grpSpPr>
          <a:xfrm>
            <a:off x="604905" y="1088195"/>
            <a:ext cx="7291319" cy="1969330"/>
            <a:chOff x="604905" y="1088195"/>
            <a:chExt cx="7291319" cy="1969330"/>
          </a:xfrm>
        </p:grpSpPr>
        <p:sp>
          <p:nvSpPr>
            <p:cNvPr id="5" name="TextBox 4">
              <a:extLst>
                <a:ext uri="{FF2B5EF4-FFF2-40B4-BE49-F238E27FC236}">
                  <a16:creationId xmlns:a16="http://schemas.microsoft.com/office/drawing/2014/main" id="{0FFEC336-28FC-4AA3-9AF5-22602251E7ED}"/>
                </a:ext>
              </a:extLst>
            </p:cNvPr>
            <p:cNvSpPr txBox="1"/>
            <p:nvPr/>
          </p:nvSpPr>
          <p:spPr>
            <a:xfrm>
              <a:off x="608281" y="1088195"/>
              <a:ext cx="1658967" cy="1021556"/>
            </a:xfrm>
            <a:prstGeom prst="roundRect">
              <a:avLst/>
            </a:prstGeom>
            <a:noFill/>
            <a:ln w="28575">
              <a:solidFill>
                <a:schemeClr val="tx1"/>
              </a:solidFill>
            </a:ln>
          </p:spPr>
          <p:txBody>
            <a:bodyPr wrap="square" lIns="91440" tIns="45720" rIns="91440" bIns="45720" anchor="ctr">
              <a:spAutoFit/>
            </a:bodyPr>
            <a:lstStyle/>
            <a:p>
              <a:r>
                <a:rPr lang="en-GB" b="1"/>
                <a:t>ACTIVIDAD</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1AABB473-A25B-41E9-8E34-C927F7E6EE7C}"/>
                </a:ext>
              </a:extLst>
            </p:cNvPr>
            <p:cNvSpPr/>
            <p:nvPr/>
          </p:nvSpPr>
          <p:spPr>
            <a:xfrm>
              <a:off x="604905" y="1469675"/>
              <a:ext cx="7291319" cy="1587850"/>
            </a:xfrm>
            <a:prstGeom prst="roundRect">
              <a:avLst>
                <a:gd name="adj" fmla="val 159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419">
                  <a:ea typeface="+mn-lt"/>
                  <a:cs typeface="+mn-lt"/>
                </a:rPr>
                <a:t>Mira por la puerta o la ventana y piensa en tu comunidad y las personas a tu alrededor.</a:t>
              </a:r>
            </a:p>
            <a:p>
              <a:endParaRPr lang="es-419">
                <a:ea typeface="+mn-lt"/>
                <a:cs typeface="+mn-lt"/>
              </a:endParaRPr>
            </a:p>
            <a:p>
              <a:r>
                <a:rPr lang="es-419">
                  <a:ea typeface="+mn-lt"/>
                  <a:cs typeface="+mn-lt"/>
                </a:rPr>
                <a:t>¿Qué problemas impiden que tu comunidad sea lo más igualitaria y pacífica que podría ser?</a:t>
              </a:r>
              <a:endParaRPr lang="es-419"/>
            </a:p>
          </p:txBody>
        </p:sp>
      </p:grpSp>
      <p:sp>
        <p:nvSpPr>
          <p:cNvPr id="8" name="TextBox 7">
            <a:extLst>
              <a:ext uri="{FF2B5EF4-FFF2-40B4-BE49-F238E27FC236}">
                <a16:creationId xmlns:a16="http://schemas.microsoft.com/office/drawing/2014/main" id="{951D90D6-081E-48DE-BB83-44977ED33CEA}"/>
              </a:ext>
            </a:extLst>
          </p:cNvPr>
          <p:cNvSpPr txBox="1"/>
          <p:nvPr/>
        </p:nvSpPr>
        <p:spPr>
          <a:xfrm>
            <a:off x="757698" y="3336545"/>
            <a:ext cx="668184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s-419" sz="1600" dirty="0">
                <a:ea typeface="+mn-lt"/>
                <a:cs typeface="+mn-lt"/>
              </a:rPr>
              <a:t>Ahora toma 5 minutos para responder estas preguntas en la plantilla "Imagen de Cambio" y discute las siguientes preguntas:</a:t>
            </a:r>
          </a:p>
          <a:p>
            <a:pPr marL="800100" lvl="1" indent="-342900">
              <a:buFont typeface="+mj-lt"/>
              <a:buAutoNum type="alphaLcPeriod"/>
            </a:pPr>
            <a:r>
              <a:rPr lang="es-419" sz="1600" dirty="0">
                <a:ea typeface="+mn-lt"/>
                <a:cs typeface="+mn-lt"/>
              </a:rPr>
              <a:t>¿Qué tema te hizo pensar más fuertemente?</a:t>
            </a:r>
          </a:p>
          <a:p>
            <a:pPr marL="800100" lvl="1" indent="-342900">
              <a:buAutoNum type="alphaLcPeriod"/>
            </a:pPr>
            <a:r>
              <a:rPr lang="es-419" sz="1600" dirty="0">
                <a:ea typeface="+mn-lt"/>
                <a:cs typeface="+mn-lt"/>
              </a:rPr>
              <a:t>¿Qué crees que causa este problema?</a:t>
            </a:r>
          </a:p>
          <a:p>
            <a:pPr marL="800100" lvl="1" indent="-342900">
              <a:buAutoNum type="alphaLcPeriod"/>
            </a:pPr>
            <a:r>
              <a:rPr lang="es-419" sz="1600" dirty="0">
                <a:ea typeface="+mn-lt"/>
                <a:cs typeface="+mn-lt"/>
              </a:rPr>
              <a:t>¿Cómo sería tu solución ideal y pacífica?</a:t>
            </a:r>
          </a:p>
          <a:p>
            <a:pPr marL="800100" lvl="1" indent="-342900">
              <a:buAutoNum type="alphaLcPeriod"/>
            </a:pPr>
            <a:r>
              <a:rPr lang="es-419" sz="1600" dirty="0">
                <a:ea typeface="+mn-lt"/>
                <a:cs typeface="+mn-lt"/>
              </a:rPr>
              <a:t>¿Qué obstáculos hacen que sea difícil llegar a esa solución?</a:t>
            </a:r>
          </a:p>
        </p:txBody>
      </p:sp>
      <p:sp>
        <p:nvSpPr>
          <p:cNvPr id="9" name="Footer Placeholder 6">
            <a:extLst>
              <a:ext uri="{FF2B5EF4-FFF2-40B4-BE49-F238E27FC236}">
                <a16:creationId xmlns:a16="http://schemas.microsoft.com/office/drawing/2014/main" id="{ADA878C0-A560-4327-9DCC-FA868A1E550C}"/>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587090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131C8E3-BFBF-4893-B5F1-27B2B7A3247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32" t="4653" r="2740"/>
          <a:stretch/>
        </p:blipFill>
        <p:spPr>
          <a:xfrm>
            <a:off x="66675" y="136520"/>
            <a:ext cx="8943975" cy="6321430"/>
          </a:xfrm>
          <a:prstGeom prst="rect">
            <a:avLst/>
          </a:prstGeom>
        </p:spPr>
      </p:pic>
      <p:pic>
        <p:nvPicPr>
          <p:cNvPr id="2" name="Picture 1">
            <a:extLst>
              <a:ext uri="{FF2B5EF4-FFF2-40B4-BE49-F238E27FC236}">
                <a16:creationId xmlns:a16="http://schemas.microsoft.com/office/drawing/2014/main" id="{5B078FED-5263-4176-BA9B-012132488D55}"/>
              </a:ext>
            </a:extLst>
          </p:cNvPr>
          <p:cNvPicPr>
            <a:picLocks noChangeAspect="1"/>
          </p:cNvPicPr>
          <p:nvPr/>
        </p:nvPicPr>
        <p:blipFill>
          <a:blip r:embed="rId5"/>
          <a:stretch>
            <a:fillRect/>
          </a:stretch>
        </p:blipFill>
        <p:spPr>
          <a:xfrm>
            <a:off x="5248705" y="236676"/>
            <a:ext cx="3828620" cy="615749"/>
          </a:xfrm>
          <a:prstGeom prst="rect">
            <a:avLst/>
          </a:prstGeom>
        </p:spPr>
      </p:pic>
      <p:grpSp>
        <p:nvGrpSpPr>
          <p:cNvPr id="14" name="Group 13">
            <a:extLst>
              <a:ext uri="{FF2B5EF4-FFF2-40B4-BE49-F238E27FC236}">
                <a16:creationId xmlns:a16="http://schemas.microsoft.com/office/drawing/2014/main" id="{1C675D76-1682-47AA-AD3E-B96E3649506F}"/>
              </a:ext>
            </a:extLst>
          </p:cNvPr>
          <p:cNvGrpSpPr/>
          <p:nvPr/>
        </p:nvGrpSpPr>
        <p:grpSpPr>
          <a:xfrm>
            <a:off x="347085" y="1479550"/>
            <a:ext cx="7034791" cy="4778375"/>
            <a:chOff x="347085" y="1479550"/>
            <a:chExt cx="7034791" cy="4778375"/>
          </a:xfrm>
        </p:grpSpPr>
        <p:pic>
          <p:nvPicPr>
            <p:cNvPr id="13" name="Graphic 12">
              <a:extLst>
                <a:ext uri="{FF2B5EF4-FFF2-40B4-BE49-F238E27FC236}">
                  <a16:creationId xmlns:a16="http://schemas.microsoft.com/office/drawing/2014/main" id="{9132C1FD-2249-487F-BB7D-7154C4C144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474" y="1479550"/>
              <a:ext cx="6986013" cy="4778375"/>
            </a:xfrm>
            <a:prstGeom prst="rect">
              <a:avLst/>
            </a:prstGeom>
          </p:spPr>
        </p:pic>
        <p:sp>
          <p:nvSpPr>
            <p:cNvPr id="3" name="TextBox 2">
              <a:extLst>
                <a:ext uri="{FF2B5EF4-FFF2-40B4-BE49-F238E27FC236}">
                  <a16:creationId xmlns:a16="http://schemas.microsoft.com/office/drawing/2014/main" id="{1C8CAF62-9650-488D-A95A-7027232E0CB6}"/>
                </a:ext>
              </a:extLst>
            </p:cNvPr>
            <p:cNvSpPr txBox="1"/>
            <p:nvPr/>
          </p:nvSpPr>
          <p:spPr>
            <a:xfrm>
              <a:off x="2190750" y="1729177"/>
              <a:ext cx="2171700" cy="553998"/>
            </a:xfrm>
            <a:prstGeom prst="rect">
              <a:avLst/>
            </a:prstGeom>
            <a:noFill/>
          </p:spPr>
          <p:txBody>
            <a:bodyPr wrap="square" lIns="91440" tIns="45720" rIns="91440" bIns="45720" rtlCol="0" anchor="t">
              <a:spAutoFit/>
            </a:bodyPr>
            <a:lstStyle/>
            <a:p>
              <a:pPr algn="ctr"/>
              <a:r>
                <a:rPr lang="es-ES" sz="1000" b="1"/>
                <a:t>OBSTÁCULO</a:t>
              </a:r>
            </a:p>
            <a:p>
              <a:pPr algn="ctr"/>
              <a:r>
                <a:rPr lang="es-ES" sz="1000"/>
                <a:t>¿Cómo impide este problema que suceda el escenario ideal?</a:t>
              </a:r>
            </a:p>
          </p:txBody>
        </p:sp>
        <p:sp>
          <p:nvSpPr>
            <p:cNvPr id="9" name="TextBox 8">
              <a:extLst>
                <a:ext uri="{FF2B5EF4-FFF2-40B4-BE49-F238E27FC236}">
                  <a16:creationId xmlns:a16="http://schemas.microsoft.com/office/drawing/2014/main" id="{44AF9F6C-7C27-4B04-893C-BFB6BCD857B6}"/>
                </a:ext>
              </a:extLst>
            </p:cNvPr>
            <p:cNvSpPr txBox="1"/>
            <p:nvPr/>
          </p:nvSpPr>
          <p:spPr>
            <a:xfrm>
              <a:off x="5210176" y="1479550"/>
              <a:ext cx="2171700" cy="400110"/>
            </a:xfrm>
            <a:prstGeom prst="rect">
              <a:avLst/>
            </a:prstGeom>
            <a:noFill/>
          </p:spPr>
          <p:txBody>
            <a:bodyPr wrap="square" lIns="91440" tIns="45720" rIns="91440" bIns="45720" rtlCol="0" anchor="t">
              <a:spAutoFit/>
            </a:bodyPr>
            <a:lstStyle/>
            <a:p>
              <a:pPr algn="ctr"/>
              <a:r>
                <a:rPr lang="es-419" sz="1000" b="1"/>
                <a:t>SITUACIÓN TRANQUILA</a:t>
              </a:r>
            </a:p>
            <a:p>
              <a:pPr algn="ctr"/>
              <a:r>
                <a:rPr lang="es-419" sz="1000"/>
                <a:t>¿Qué escenario ideal te imaginas?</a:t>
              </a:r>
            </a:p>
          </p:txBody>
        </p:sp>
        <p:sp>
          <p:nvSpPr>
            <p:cNvPr id="11" name="TextBox 10">
              <a:extLst>
                <a:ext uri="{FF2B5EF4-FFF2-40B4-BE49-F238E27FC236}">
                  <a16:creationId xmlns:a16="http://schemas.microsoft.com/office/drawing/2014/main" id="{DF3B6C8E-4C3E-4334-8F17-0FB97CD4750F}"/>
                </a:ext>
              </a:extLst>
            </p:cNvPr>
            <p:cNvSpPr txBox="1"/>
            <p:nvPr/>
          </p:nvSpPr>
          <p:spPr>
            <a:xfrm>
              <a:off x="5029200" y="4424343"/>
              <a:ext cx="2171700" cy="400110"/>
            </a:xfrm>
            <a:prstGeom prst="rect">
              <a:avLst/>
            </a:prstGeom>
            <a:noFill/>
          </p:spPr>
          <p:txBody>
            <a:bodyPr wrap="square" lIns="91440" tIns="45720" rIns="91440" bIns="45720" rtlCol="0" anchor="t">
              <a:spAutoFit/>
            </a:bodyPr>
            <a:lstStyle/>
            <a:p>
              <a:pPr algn="ctr"/>
              <a:r>
                <a:rPr lang="es-419" sz="1000" b="1"/>
                <a:t>PROBELMA</a:t>
              </a:r>
            </a:p>
            <a:p>
              <a:pPr algn="ctr"/>
              <a:r>
                <a:rPr lang="es-419" sz="1000"/>
                <a:t>¿Qué problema puedes ver?</a:t>
              </a:r>
              <a:endParaRPr lang="es-419" sz="1000" b="1"/>
            </a:p>
          </p:txBody>
        </p:sp>
        <p:sp>
          <p:nvSpPr>
            <p:cNvPr id="12" name="TextBox 11">
              <a:extLst>
                <a:ext uri="{FF2B5EF4-FFF2-40B4-BE49-F238E27FC236}">
                  <a16:creationId xmlns:a16="http://schemas.microsoft.com/office/drawing/2014/main" id="{D56D91F2-BB43-4D10-A6D8-8084C7022CCC}"/>
                </a:ext>
              </a:extLst>
            </p:cNvPr>
            <p:cNvSpPr txBox="1"/>
            <p:nvPr/>
          </p:nvSpPr>
          <p:spPr>
            <a:xfrm>
              <a:off x="347085" y="3439553"/>
              <a:ext cx="2171700" cy="553998"/>
            </a:xfrm>
            <a:prstGeom prst="rect">
              <a:avLst/>
            </a:prstGeom>
            <a:noFill/>
          </p:spPr>
          <p:txBody>
            <a:bodyPr wrap="square" lIns="91440" tIns="45720" rIns="91440" bIns="45720" rtlCol="0" anchor="t">
              <a:spAutoFit/>
            </a:bodyPr>
            <a:lstStyle/>
            <a:p>
              <a:pPr algn="ctr"/>
              <a:r>
                <a:rPr lang="es-419" sz="1000" b="1"/>
                <a:t>CAUSA</a:t>
              </a:r>
            </a:p>
            <a:p>
              <a:pPr algn="ctr"/>
              <a:r>
                <a:rPr lang="es-419" sz="1000"/>
                <a:t>¿Por qué crees que está sucediendo este problema?</a:t>
              </a:r>
              <a:endParaRPr lang="es-419" sz="1000" b="1"/>
            </a:p>
          </p:txBody>
        </p:sp>
      </p:grpSp>
      <p:sp>
        <p:nvSpPr>
          <p:cNvPr id="15" name="Footer Placeholder 6">
            <a:extLst>
              <a:ext uri="{FF2B5EF4-FFF2-40B4-BE49-F238E27FC236}">
                <a16:creationId xmlns:a16="http://schemas.microsoft.com/office/drawing/2014/main" id="{D957B67D-074D-4A48-AD83-A3C428030BAB}"/>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1341004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D34BA-DE52-4146-A7EF-67EDE9141588}"/>
              </a:ext>
            </a:extLst>
          </p:cNvPr>
          <p:cNvPicPr>
            <a:picLocks noChangeAspect="1"/>
          </p:cNvPicPr>
          <p:nvPr/>
        </p:nvPicPr>
        <p:blipFill>
          <a:blip r:embed="rId3"/>
          <a:stretch>
            <a:fillRect/>
          </a:stretch>
        </p:blipFill>
        <p:spPr>
          <a:xfrm>
            <a:off x="5288746" y="201920"/>
            <a:ext cx="3828620" cy="615749"/>
          </a:xfrm>
          <a:prstGeom prst="rect">
            <a:avLst/>
          </a:prstGeom>
        </p:spPr>
      </p:pic>
      <p:graphicFrame>
        <p:nvGraphicFramePr>
          <p:cNvPr id="8" name="Table 8">
            <a:extLst>
              <a:ext uri="{FF2B5EF4-FFF2-40B4-BE49-F238E27FC236}">
                <a16:creationId xmlns:a16="http://schemas.microsoft.com/office/drawing/2014/main" id="{C2FED576-9A45-4E22-A667-07CE5B2A9464}"/>
              </a:ext>
            </a:extLst>
          </p:cNvPr>
          <p:cNvGraphicFramePr>
            <a:graphicFrameLocks noGrp="1"/>
          </p:cNvGraphicFramePr>
          <p:nvPr>
            <p:extLst>
              <p:ext uri="{D42A27DB-BD31-4B8C-83A1-F6EECF244321}">
                <p14:modId xmlns:p14="http://schemas.microsoft.com/office/powerpoint/2010/main" val="250654425"/>
              </p:ext>
            </p:extLst>
          </p:nvPr>
        </p:nvGraphicFramePr>
        <p:xfrm>
          <a:off x="581025" y="1189416"/>
          <a:ext cx="7658100" cy="4271856"/>
        </p:xfrm>
        <a:graphic>
          <a:graphicData uri="http://schemas.openxmlformats.org/drawingml/2006/table">
            <a:tbl>
              <a:tblPr firstRow="1" bandRow="1">
                <a:tableStyleId>{5C22544A-7EE6-4342-B048-85BDC9FD1C3A}</a:tableStyleId>
              </a:tblPr>
              <a:tblGrid>
                <a:gridCol w="1663244">
                  <a:extLst>
                    <a:ext uri="{9D8B030D-6E8A-4147-A177-3AD203B41FA5}">
                      <a16:colId xmlns:a16="http://schemas.microsoft.com/office/drawing/2014/main" val="2910357569"/>
                    </a:ext>
                  </a:extLst>
                </a:gridCol>
                <a:gridCol w="5994856">
                  <a:extLst>
                    <a:ext uri="{9D8B030D-6E8A-4147-A177-3AD203B41FA5}">
                      <a16:colId xmlns:a16="http://schemas.microsoft.com/office/drawing/2014/main" val="2706619432"/>
                    </a:ext>
                  </a:extLst>
                </a:gridCol>
              </a:tblGrid>
              <a:tr h="1328208">
                <a:tc>
                  <a:txBody>
                    <a:bodyPr/>
                    <a:lstStyle/>
                    <a:p>
                      <a:r>
                        <a:rPr lang="en-GB" sz="2000" b="1" err="1">
                          <a:solidFill>
                            <a:schemeClr val="tx1"/>
                          </a:solidFill>
                        </a:rPr>
                        <a:t>Fácil</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b="1"/>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5887325"/>
                  </a:ext>
                </a:extLst>
              </a:tr>
              <a:tr h="1328208">
                <a:tc>
                  <a:txBody>
                    <a:bodyPr/>
                    <a:lstStyle/>
                    <a:p>
                      <a:r>
                        <a:rPr lang="en-GB" sz="2000" b="1">
                          <a:solidFill>
                            <a:schemeClr val="tx1"/>
                          </a:solidFill>
                        </a:rPr>
                        <a:t>Medio</a:t>
                      </a:r>
                    </a:p>
                    <a:p>
                      <a:endParaRPr lang="en-GB" sz="2000" b="1">
                        <a:solidFill>
                          <a:schemeClr val="tx1"/>
                        </a:solidFill>
                      </a:endParaRPr>
                    </a:p>
                    <a:p>
                      <a:endParaRPr lang="en-GB" sz="2000" b="1">
                        <a:solidFill>
                          <a:schemeClr val="tx1"/>
                        </a:solidFill>
                      </a:endParaRPr>
                    </a:p>
                    <a:p>
                      <a:endParaRPr lang="en-GB" sz="2000" b="1">
                        <a:solidFill>
                          <a:schemeClr val="tx1"/>
                        </a:solidFill>
                      </a:endParaRPr>
                    </a:p>
                    <a:p>
                      <a:endParaRPr lang="en-GB" sz="2000" b="1">
                        <a:solidFill>
                          <a:schemeClr val="tx1"/>
                        </a:solidFill>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b="1"/>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6976941"/>
                  </a:ext>
                </a:extLst>
              </a:tr>
              <a:tr h="1328208">
                <a:tc>
                  <a:txBody>
                    <a:bodyPr/>
                    <a:lstStyle/>
                    <a:p>
                      <a:r>
                        <a:rPr lang="en-GB" sz="2000" b="1" err="1">
                          <a:solidFill>
                            <a:schemeClr val="tx1"/>
                          </a:solidFill>
                        </a:rPr>
                        <a:t>Difícil</a:t>
                      </a:r>
                      <a:endParaRPr lang="en-GB" sz="2000" b="1">
                        <a:solidFill>
                          <a:schemeClr val="tx1"/>
                        </a:solidFill>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b="1"/>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78675"/>
                  </a:ext>
                </a:extLst>
              </a:tr>
            </a:tbl>
          </a:graphicData>
        </a:graphic>
      </p:graphicFrame>
      <p:sp>
        <p:nvSpPr>
          <p:cNvPr id="9" name="Rectangle 8">
            <a:extLst>
              <a:ext uri="{FF2B5EF4-FFF2-40B4-BE49-F238E27FC236}">
                <a16:creationId xmlns:a16="http://schemas.microsoft.com/office/drawing/2014/main" id="{B9565D5F-09AB-44C2-9E16-780F026E23F4}"/>
              </a:ext>
            </a:extLst>
          </p:cNvPr>
          <p:cNvSpPr/>
          <p:nvPr/>
        </p:nvSpPr>
        <p:spPr>
          <a:xfrm>
            <a:off x="0" y="5668584"/>
            <a:ext cx="9029700" cy="513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419" b="1"/>
              <a:t>¡Tú tienes el poder de construir paz y generar cambios!</a:t>
            </a:r>
          </a:p>
        </p:txBody>
      </p:sp>
      <p:sp>
        <p:nvSpPr>
          <p:cNvPr id="11" name="Footer Placeholder 6">
            <a:extLst>
              <a:ext uri="{FF2B5EF4-FFF2-40B4-BE49-F238E27FC236}">
                <a16:creationId xmlns:a16="http://schemas.microsoft.com/office/drawing/2014/main" id="{A90F54E7-62D1-4305-B81A-A73424DB8392}"/>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3" name="Picture 2">
            <a:extLst>
              <a:ext uri="{FF2B5EF4-FFF2-40B4-BE49-F238E27FC236}">
                <a16:creationId xmlns:a16="http://schemas.microsoft.com/office/drawing/2014/main" id="{586AB30C-DE0A-4A58-B0DD-E81D81ED6BD8}"/>
              </a:ext>
            </a:extLst>
          </p:cNvPr>
          <p:cNvPicPr>
            <a:picLocks noChangeAspect="1"/>
          </p:cNvPicPr>
          <p:nvPr/>
        </p:nvPicPr>
        <p:blipFill>
          <a:blip r:embed="rId4"/>
          <a:stretch>
            <a:fillRect/>
          </a:stretch>
        </p:blipFill>
        <p:spPr>
          <a:xfrm>
            <a:off x="0" y="0"/>
            <a:ext cx="4883319" cy="835224"/>
          </a:xfrm>
          <a:prstGeom prst="rect">
            <a:avLst/>
          </a:prstGeom>
        </p:spPr>
      </p:pic>
    </p:spTree>
    <p:extLst>
      <p:ext uri="{BB962C8B-B14F-4D97-AF65-F5344CB8AC3E}">
        <p14:creationId xmlns:p14="http://schemas.microsoft.com/office/powerpoint/2010/main" val="1678786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6E3A9B-2ECE-458C-B379-324424536FC6}"/>
              </a:ext>
            </a:extLst>
          </p:cNvPr>
          <p:cNvGrpSpPr/>
          <p:nvPr/>
        </p:nvGrpSpPr>
        <p:grpSpPr>
          <a:xfrm>
            <a:off x="644207" y="3229100"/>
            <a:ext cx="2500927" cy="3581400"/>
            <a:chOff x="528023" y="2305050"/>
            <a:chExt cx="2500927" cy="3581400"/>
          </a:xfrm>
        </p:grpSpPr>
        <p:cxnSp>
          <p:nvCxnSpPr>
            <p:cNvPr id="6" name="Straight Connector 5">
              <a:extLst>
                <a:ext uri="{FF2B5EF4-FFF2-40B4-BE49-F238E27FC236}">
                  <a16:creationId xmlns:a16="http://schemas.microsoft.com/office/drawing/2014/main" id="{CBE9754A-1B86-4A82-9393-6DE8B633A6B3}"/>
                </a:ext>
              </a:extLst>
            </p:cNvPr>
            <p:cNvCxnSpPr>
              <a:cxnSpLocks/>
            </p:cNvCxnSpPr>
            <p:nvPr/>
          </p:nvCxnSpPr>
          <p:spPr>
            <a:xfrm>
              <a:off x="3028950" y="2305050"/>
              <a:ext cx="0" cy="3581400"/>
            </a:xfrm>
            <a:prstGeom prst="line">
              <a:avLst/>
            </a:prstGeom>
            <a:ln w="38100">
              <a:solidFill>
                <a:schemeClr val="accent1"/>
              </a:solidFill>
            </a:ln>
          </p:spPr>
          <p:style>
            <a:lnRef idx="1">
              <a:schemeClr val="accent5"/>
            </a:lnRef>
            <a:fillRef idx="0">
              <a:schemeClr val="accent5"/>
            </a:fillRef>
            <a:effectRef idx="0">
              <a:schemeClr val="accent5"/>
            </a:effectRef>
            <a:fontRef idx="minor">
              <a:schemeClr val="tx1"/>
            </a:fontRef>
          </p:style>
        </p:cxnSp>
        <p:sp>
          <p:nvSpPr>
            <p:cNvPr id="10" name="TextBox 9">
              <a:extLst>
                <a:ext uri="{FF2B5EF4-FFF2-40B4-BE49-F238E27FC236}">
                  <a16:creationId xmlns:a16="http://schemas.microsoft.com/office/drawing/2014/main" id="{4888CA5C-2AFE-49AC-B8A2-A6401696C645}"/>
                </a:ext>
              </a:extLst>
            </p:cNvPr>
            <p:cNvSpPr txBox="1"/>
            <p:nvPr/>
          </p:nvSpPr>
          <p:spPr>
            <a:xfrm>
              <a:off x="528023" y="2981732"/>
              <a:ext cx="2322325" cy="24622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419" sz="1400">
                  <a:ea typeface="+mn-lt"/>
                  <a:cs typeface="+mn-lt"/>
                </a:rPr>
                <a:t>Llena medio recipiente de agua.</a:t>
              </a:r>
            </a:p>
            <a:p>
              <a:pPr marL="285750" indent="-285750">
                <a:buFont typeface="Arial" panose="020B0604020202020204" pitchFamily="34" charset="0"/>
                <a:buChar char="•"/>
              </a:pPr>
              <a:endParaRPr lang="es-419" sz="1400">
                <a:ea typeface="+mn-lt"/>
                <a:cs typeface="+mn-lt"/>
              </a:endParaRPr>
            </a:p>
            <a:p>
              <a:pPr marL="285750" indent="-285750">
                <a:buFont typeface="Arial" panose="020B0604020202020204" pitchFamily="34" charset="0"/>
                <a:buChar char="•"/>
              </a:pPr>
              <a:r>
                <a:rPr lang="es-419" sz="1400">
                  <a:ea typeface="+mn-lt"/>
                  <a:cs typeface="+mn-lt"/>
                </a:rPr>
                <a:t>También vas a necesitar algunas piedras pequeñas. (Si no puedes acceder a piedras pequeñas, estas pueden ser reemplazadas por granos o semillas)</a:t>
              </a:r>
            </a:p>
          </p:txBody>
        </p:sp>
      </p:grpSp>
      <p:sp>
        <p:nvSpPr>
          <p:cNvPr id="12" name="TextBox 11">
            <a:extLst>
              <a:ext uri="{FF2B5EF4-FFF2-40B4-BE49-F238E27FC236}">
                <a16:creationId xmlns:a16="http://schemas.microsoft.com/office/drawing/2014/main" id="{B994614B-3E76-49E8-897D-9543C95CEFBE}"/>
              </a:ext>
            </a:extLst>
          </p:cNvPr>
          <p:cNvSpPr txBox="1"/>
          <p:nvPr/>
        </p:nvSpPr>
        <p:spPr>
          <a:xfrm>
            <a:off x="3410061" y="3895880"/>
            <a:ext cx="232387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419" sz="1400">
                <a:ea typeface="+mn-lt"/>
                <a:cs typeface="+mn-lt"/>
              </a:rPr>
              <a:t>Esta actividad incluye agua, asegúrate de que todo esté protegido alrededor</a:t>
            </a:r>
          </a:p>
          <a:p>
            <a:pPr marL="285750" indent="-285750">
              <a:buFont typeface="Arial" panose="020B0604020202020204" pitchFamily="34" charset="0"/>
              <a:buChar char="•"/>
            </a:pPr>
            <a:endParaRPr lang="en-US" sz="1400">
              <a:ea typeface="+mn-lt"/>
              <a:cs typeface="+mn-lt"/>
            </a:endParaRPr>
          </a:p>
          <a:p>
            <a:pPr marL="285750" indent="-285750">
              <a:buFont typeface="Arial" panose="020B0604020202020204" pitchFamily="34" charset="0"/>
              <a:buChar char="•"/>
            </a:pPr>
            <a:endParaRPr lang="en-US"/>
          </a:p>
        </p:txBody>
      </p:sp>
      <p:sp>
        <p:nvSpPr>
          <p:cNvPr id="13" name="TextBox 12">
            <a:extLst>
              <a:ext uri="{FF2B5EF4-FFF2-40B4-BE49-F238E27FC236}">
                <a16:creationId xmlns:a16="http://schemas.microsoft.com/office/drawing/2014/main" id="{F672167C-2B75-4AC3-9BF7-682337D28508}"/>
              </a:ext>
            </a:extLst>
          </p:cNvPr>
          <p:cNvSpPr txBox="1"/>
          <p:nvPr/>
        </p:nvSpPr>
        <p:spPr>
          <a:xfrm>
            <a:off x="6403429" y="342876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Footer Placeholder 6">
            <a:extLst>
              <a:ext uri="{FF2B5EF4-FFF2-40B4-BE49-F238E27FC236}">
                <a16:creationId xmlns:a16="http://schemas.microsoft.com/office/drawing/2014/main" id="{C8CE30F7-050A-4915-99ED-5D01820AF380}"/>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4" name="Picture 3">
            <a:extLst>
              <a:ext uri="{FF2B5EF4-FFF2-40B4-BE49-F238E27FC236}">
                <a16:creationId xmlns:a16="http://schemas.microsoft.com/office/drawing/2014/main" id="{05052364-D51A-427C-BF2D-88BB07446041}"/>
              </a:ext>
            </a:extLst>
          </p:cNvPr>
          <p:cNvPicPr>
            <a:picLocks noChangeAspect="1"/>
          </p:cNvPicPr>
          <p:nvPr/>
        </p:nvPicPr>
        <p:blipFill>
          <a:blip r:embed="rId3"/>
          <a:stretch>
            <a:fillRect/>
          </a:stretch>
        </p:blipFill>
        <p:spPr>
          <a:xfrm>
            <a:off x="5105087" y="25563"/>
            <a:ext cx="3627434" cy="731583"/>
          </a:xfrm>
          <a:prstGeom prst="rect">
            <a:avLst/>
          </a:prstGeom>
        </p:spPr>
      </p:pic>
      <p:pic>
        <p:nvPicPr>
          <p:cNvPr id="23" name="Picture 22">
            <a:extLst>
              <a:ext uri="{FF2B5EF4-FFF2-40B4-BE49-F238E27FC236}">
                <a16:creationId xmlns:a16="http://schemas.microsoft.com/office/drawing/2014/main" id="{57EA780C-A632-4005-A51C-4BE179D725F4}"/>
              </a:ext>
            </a:extLst>
          </p:cNvPr>
          <p:cNvPicPr>
            <a:picLocks noChangeAspect="1"/>
          </p:cNvPicPr>
          <p:nvPr/>
        </p:nvPicPr>
        <p:blipFill>
          <a:blip r:embed="rId4"/>
          <a:stretch>
            <a:fillRect/>
          </a:stretch>
        </p:blipFill>
        <p:spPr>
          <a:xfrm>
            <a:off x="523627" y="2881955"/>
            <a:ext cx="5243014" cy="908383"/>
          </a:xfrm>
          <a:prstGeom prst="rect">
            <a:avLst/>
          </a:prstGeom>
        </p:spPr>
      </p:pic>
      <p:pic>
        <p:nvPicPr>
          <p:cNvPr id="5" name="Picture 4">
            <a:extLst>
              <a:ext uri="{FF2B5EF4-FFF2-40B4-BE49-F238E27FC236}">
                <a16:creationId xmlns:a16="http://schemas.microsoft.com/office/drawing/2014/main" id="{869E1122-12CC-4DA6-8D95-A41361AAFAFD}"/>
              </a:ext>
            </a:extLst>
          </p:cNvPr>
          <p:cNvPicPr>
            <a:picLocks noChangeAspect="1"/>
          </p:cNvPicPr>
          <p:nvPr/>
        </p:nvPicPr>
        <p:blipFill>
          <a:blip r:embed="rId5"/>
          <a:stretch>
            <a:fillRect/>
          </a:stretch>
        </p:blipFill>
        <p:spPr>
          <a:xfrm>
            <a:off x="732023" y="538035"/>
            <a:ext cx="3785944" cy="1524132"/>
          </a:xfrm>
          <a:prstGeom prst="rect">
            <a:avLst/>
          </a:prstGeom>
        </p:spPr>
      </p:pic>
    </p:spTree>
    <p:extLst>
      <p:ext uri="{BB962C8B-B14F-4D97-AF65-F5344CB8AC3E}">
        <p14:creationId xmlns:p14="http://schemas.microsoft.com/office/powerpoint/2010/main" val="855928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17195C1-FB5F-41DB-A7CB-905C952A96BC}"/>
              </a:ext>
            </a:extLst>
          </p:cNvPr>
          <p:cNvSpPr txBox="1"/>
          <p:nvPr/>
        </p:nvSpPr>
        <p:spPr>
          <a:xfrm>
            <a:off x="1032643" y="2502727"/>
            <a:ext cx="666693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panose="020B0604020202020204" pitchFamily="34" charset="0"/>
              <a:buChar char="•"/>
            </a:pPr>
            <a:r>
              <a:rPr lang="es-419" dirty="0">
                <a:ea typeface="+mn-lt"/>
                <a:cs typeface="+mn-lt"/>
              </a:rPr>
              <a:t>Cierra los ojos y escucha a la narradora.</a:t>
            </a:r>
          </a:p>
          <a:p>
            <a:pPr marL="342900" indent="-342900" algn="just">
              <a:buFont typeface="Arial" panose="020B0604020202020204" pitchFamily="34" charset="0"/>
              <a:buChar char="•"/>
            </a:pPr>
            <a:endParaRPr lang="es-419" dirty="0">
              <a:ea typeface="+mn-lt"/>
              <a:cs typeface="+mn-lt"/>
            </a:endParaRPr>
          </a:p>
          <a:p>
            <a:pPr marL="342900" indent="-342900" algn="just">
              <a:buFont typeface="Arial" panose="020B0604020202020204" pitchFamily="34" charset="0"/>
              <a:buChar char="•"/>
            </a:pPr>
            <a:r>
              <a:rPr lang="es-419" b="1" dirty="0">
                <a:ea typeface="+mn-lt"/>
                <a:cs typeface="+mn-lt"/>
              </a:rPr>
              <a:t>Ahora toma la piedra y cierra  los ojos.</a:t>
            </a:r>
            <a:r>
              <a:rPr lang="es-419" dirty="0">
                <a:ea typeface="+mn-lt"/>
                <a:cs typeface="+mn-lt"/>
              </a:rPr>
              <a:t> ¿Cómo se siente la piedra en tu mano? ¿Dónde crees que ha estado?. Ahora piensa en la casa de la piedra y en los maravillosos, alegres y pacíficos momento que ha vivido.</a:t>
            </a:r>
          </a:p>
          <a:p>
            <a:pPr marL="342900" indent="-342900" algn="just">
              <a:buFont typeface="Arial" panose="020B0604020202020204" pitchFamily="34" charset="0"/>
              <a:buChar char="•"/>
            </a:pPr>
            <a:endParaRPr lang="es-419" dirty="0">
              <a:ea typeface="+mn-lt"/>
              <a:cs typeface="+mn-lt"/>
            </a:endParaRPr>
          </a:p>
          <a:p>
            <a:pPr marL="342900" indent="-342900" algn="just">
              <a:buFont typeface="Arial" panose="020B0604020202020204" pitchFamily="34" charset="0"/>
              <a:buChar char="•"/>
            </a:pPr>
            <a:r>
              <a:rPr lang="es-419" dirty="0">
                <a:ea typeface="+mn-lt"/>
                <a:cs typeface="+mn-lt"/>
              </a:rPr>
              <a:t>Toma algunas piedras y déjalas caer en el agua al mismo tiempo. ¿Qué sucedió? ¿Cómo cambió la onda? ¿Hubo movimiento?.</a:t>
            </a:r>
            <a:endParaRPr lang="en-US" dirty="0">
              <a:ea typeface="+mn-lt"/>
              <a:cs typeface="+mn-lt"/>
            </a:endParaRPr>
          </a:p>
          <a:p>
            <a:pPr marL="342900" indent="-342900" algn="just">
              <a:buFont typeface="Arial" panose="020B0604020202020204" pitchFamily="34" charset="0"/>
              <a:buChar char="•"/>
            </a:pPr>
            <a:endParaRPr lang="es-419" dirty="0">
              <a:ea typeface="+mn-lt"/>
              <a:cs typeface="+mn-lt"/>
            </a:endParaRPr>
          </a:p>
          <a:p>
            <a:pPr marL="342900" indent="-342900" algn="just">
              <a:buFont typeface="Arial" panose="020B0604020202020204" pitchFamily="34" charset="0"/>
              <a:buChar char="•"/>
            </a:pPr>
            <a:r>
              <a:rPr lang="es-419" dirty="0">
                <a:ea typeface="+mn-lt"/>
                <a:cs typeface="+mn-lt"/>
              </a:rPr>
              <a:t>Decide una acción que puedas realizar durante la próxima semana para construir ese sentimiento de paz.</a:t>
            </a:r>
          </a:p>
        </p:txBody>
      </p:sp>
      <p:grpSp>
        <p:nvGrpSpPr>
          <p:cNvPr id="3" name="Group 2">
            <a:extLst>
              <a:ext uri="{FF2B5EF4-FFF2-40B4-BE49-F238E27FC236}">
                <a16:creationId xmlns:a16="http://schemas.microsoft.com/office/drawing/2014/main" id="{8A50211F-7F1A-4C25-AD5D-1F797FEDC034}"/>
              </a:ext>
            </a:extLst>
          </p:cNvPr>
          <p:cNvGrpSpPr/>
          <p:nvPr/>
        </p:nvGrpSpPr>
        <p:grpSpPr>
          <a:xfrm>
            <a:off x="594064" y="1234894"/>
            <a:ext cx="7544096" cy="1089735"/>
            <a:chOff x="453908" y="673243"/>
            <a:chExt cx="7544096" cy="1089735"/>
          </a:xfrm>
        </p:grpSpPr>
        <p:sp>
          <p:nvSpPr>
            <p:cNvPr id="10" name="TextBox 9">
              <a:extLst>
                <a:ext uri="{FF2B5EF4-FFF2-40B4-BE49-F238E27FC236}">
                  <a16:creationId xmlns:a16="http://schemas.microsoft.com/office/drawing/2014/main" id="{A3A100FC-1E15-4FA0-A2E0-92A04A5FAB1F}"/>
                </a:ext>
              </a:extLst>
            </p:cNvPr>
            <p:cNvSpPr txBox="1"/>
            <p:nvPr/>
          </p:nvSpPr>
          <p:spPr>
            <a:xfrm>
              <a:off x="458710" y="673243"/>
              <a:ext cx="1544145" cy="800219"/>
            </a:xfrm>
            <a:prstGeom prst="roundRect">
              <a:avLst/>
            </a:prstGeom>
            <a:noFill/>
            <a:ln w="28575">
              <a:solidFill>
                <a:schemeClr val="tx1"/>
              </a:solidFill>
            </a:ln>
          </p:spPr>
          <p:txBody>
            <a:bodyPr wrap="square" lIns="91440" tIns="45720" rIns="91440" bIns="45720" anchor="ctr">
              <a:spAutoFit/>
            </a:bodyPr>
            <a:lstStyle/>
            <a:p>
              <a:r>
                <a:rPr lang="en-GB" b="1"/>
                <a:t>ACTIVIDAD</a:t>
              </a:r>
            </a:p>
            <a:p>
              <a:endParaRPr lang="en-GB" b="1"/>
            </a:p>
            <a:p>
              <a:endParaRPr lang="en-GB" sz="100" b="1"/>
            </a:p>
            <a:p>
              <a:endParaRPr lang="en-GB" sz="100" b="1"/>
            </a:p>
            <a:p>
              <a:endParaRPr lang="en-GB" sz="100" b="1"/>
            </a:p>
            <a:p>
              <a:endParaRPr lang="en-GB" sz="100" b="1"/>
            </a:p>
            <a:p>
              <a:endParaRPr lang="en-GB" sz="100" b="1"/>
            </a:p>
          </p:txBody>
        </p:sp>
        <p:sp>
          <p:nvSpPr>
            <p:cNvPr id="11" name="TextBox 10">
              <a:extLst>
                <a:ext uri="{FF2B5EF4-FFF2-40B4-BE49-F238E27FC236}">
                  <a16:creationId xmlns:a16="http://schemas.microsoft.com/office/drawing/2014/main" id="{959524E2-E938-4938-87E4-3E8956DAC9B0}"/>
                </a:ext>
              </a:extLst>
            </p:cNvPr>
            <p:cNvSpPr txBox="1"/>
            <p:nvPr/>
          </p:nvSpPr>
          <p:spPr>
            <a:xfrm>
              <a:off x="453908" y="1047889"/>
              <a:ext cx="7544096" cy="715089"/>
            </a:xfrm>
            <a:prstGeom prst="roundRect">
              <a:avLst/>
            </a:prstGeom>
            <a:solidFill>
              <a:schemeClr val="tx1"/>
            </a:solidFill>
          </p:spPr>
          <p:txBody>
            <a:bodyPr wrap="square" lIns="91440" tIns="45720" rIns="91440" bIns="45720" anchor="ctr">
              <a:spAutoFit/>
            </a:bodyPr>
            <a:lstStyle/>
            <a:p>
              <a:r>
                <a:rPr lang="es-419">
                  <a:solidFill>
                    <a:schemeClr val="bg1"/>
                  </a:solidFill>
                  <a:ea typeface="+mn-lt"/>
                  <a:cs typeface="+mn-lt"/>
                </a:rPr>
                <a:t>¿Qué pasaría si diez millones de Guías tomaran todas una acción hacia la paz?</a:t>
              </a:r>
            </a:p>
          </p:txBody>
        </p:sp>
      </p:grpSp>
      <p:sp>
        <p:nvSpPr>
          <p:cNvPr id="8" name="Footer Placeholder 6">
            <a:extLst>
              <a:ext uri="{FF2B5EF4-FFF2-40B4-BE49-F238E27FC236}">
                <a16:creationId xmlns:a16="http://schemas.microsoft.com/office/drawing/2014/main" id="{4112098D-15DF-4929-A9AC-BC4BAA0BFBC2}"/>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4" name="Picture 3">
            <a:extLst>
              <a:ext uri="{FF2B5EF4-FFF2-40B4-BE49-F238E27FC236}">
                <a16:creationId xmlns:a16="http://schemas.microsoft.com/office/drawing/2014/main" id="{A3934093-824D-43EA-A169-E0904B34E07D}"/>
              </a:ext>
            </a:extLst>
          </p:cNvPr>
          <p:cNvPicPr>
            <a:picLocks noChangeAspect="1"/>
          </p:cNvPicPr>
          <p:nvPr/>
        </p:nvPicPr>
        <p:blipFill>
          <a:blip r:embed="rId3"/>
          <a:stretch>
            <a:fillRect/>
          </a:stretch>
        </p:blipFill>
        <p:spPr>
          <a:xfrm>
            <a:off x="6040867" y="226911"/>
            <a:ext cx="3103133" cy="585267"/>
          </a:xfrm>
          <a:prstGeom prst="rect">
            <a:avLst/>
          </a:prstGeom>
        </p:spPr>
      </p:pic>
    </p:spTree>
    <p:extLst>
      <p:ext uri="{BB962C8B-B14F-4D97-AF65-F5344CB8AC3E}">
        <p14:creationId xmlns:p14="http://schemas.microsoft.com/office/powerpoint/2010/main" val="1171060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3683F67-806B-4532-84F2-935CCE1B38B0}"/>
              </a:ext>
            </a:extLst>
          </p:cNvPr>
          <p:cNvPicPr>
            <a:picLocks noChangeAspect="1"/>
          </p:cNvPicPr>
          <p:nvPr/>
        </p:nvPicPr>
        <p:blipFill>
          <a:blip r:embed="rId3"/>
          <a:stretch>
            <a:fillRect/>
          </a:stretch>
        </p:blipFill>
        <p:spPr>
          <a:xfrm>
            <a:off x="3373488" y="3420207"/>
            <a:ext cx="3913971" cy="2557236"/>
          </a:xfrm>
          <a:prstGeom prst="rect">
            <a:avLst/>
          </a:prstGeom>
        </p:spPr>
      </p:pic>
      <p:grpSp>
        <p:nvGrpSpPr>
          <p:cNvPr id="5" name="Group 4">
            <a:extLst>
              <a:ext uri="{FF2B5EF4-FFF2-40B4-BE49-F238E27FC236}">
                <a16:creationId xmlns:a16="http://schemas.microsoft.com/office/drawing/2014/main" id="{C433F6B9-60CA-4F5D-946B-85B708F7B636}"/>
              </a:ext>
            </a:extLst>
          </p:cNvPr>
          <p:cNvGrpSpPr/>
          <p:nvPr/>
        </p:nvGrpSpPr>
        <p:grpSpPr>
          <a:xfrm>
            <a:off x="645788" y="1553602"/>
            <a:ext cx="4908355" cy="1100173"/>
            <a:chOff x="453908" y="662805"/>
            <a:chExt cx="4908355" cy="1100173"/>
          </a:xfrm>
        </p:grpSpPr>
        <p:sp>
          <p:nvSpPr>
            <p:cNvPr id="7" name="TextBox 6">
              <a:extLst>
                <a:ext uri="{FF2B5EF4-FFF2-40B4-BE49-F238E27FC236}">
                  <a16:creationId xmlns:a16="http://schemas.microsoft.com/office/drawing/2014/main" id="{2AD5C8D3-5EA9-48A5-9572-287662FE310C}"/>
                </a:ext>
              </a:extLst>
            </p:cNvPr>
            <p:cNvSpPr txBox="1"/>
            <p:nvPr/>
          </p:nvSpPr>
          <p:spPr>
            <a:xfrm>
              <a:off x="469148" y="662805"/>
              <a:ext cx="1565022" cy="800219"/>
            </a:xfrm>
            <a:prstGeom prst="roundRect">
              <a:avLst/>
            </a:prstGeom>
            <a:noFill/>
            <a:ln w="28575">
              <a:solidFill>
                <a:schemeClr val="tx2"/>
              </a:solidFill>
            </a:ln>
          </p:spPr>
          <p:txBody>
            <a:bodyPr wrap="square" lIns="91440" tIns="45720" rIns="91440" bIns="45720" anchor="ctr">
              <a:spAutoFit/>
            </a:bodyPr>
            <a:lstStyle/>
            <a:p>
              <a:r>
                <a:rPr lang="en-GB" b="1"/>
                <a:t>ACTIVIDAD</a:t>
              </a:r>
            </a:p>
            <a:p>
              <a:endParaRPr lang="en-GB" b="1"/>
            </a:p>
            <a:p>
              <a:endParaRPr lang="en-GB" sz="100" b="1"/>
            </a:p>
            <a:p>
              <a:endParaRPr lang="en-GB" sz="100" b="1"/>
            </a:p>
            <a:p>
              <a:endParaRPr lang="en-GB" sz="100" b="1"/>
            </a:p>
            <a:p>
              <a:endParaRPr lang="en-GB" sz="100" b="1"/>
            </a:p>
            <a:p>
              <a:endParaRPr lang="en-GB" sz="100" b="1"/>
            </a:p>
          </p:txBody>
        </p:sp>
        <p:sp>
          <p:nvSpPr>
            <p:cNvPr id="8" name="TextBox 7">
              <a:extLst>
                <a:ext uri="{FF2B5EF4-FFF2-40B4-BE49-F238E27FC236}">
                  <a16:creationId xmlns:a16="http://schemas.microsoft.com/office/drawing/2014/main" id="{538A8F2A-F174-48ED-A583-1D1170E85A03}"/>
                </a:ext>
              </a:extLst>
            </p:cNvPr>
            <p:cNvSpPr txBox="1"/>
            <p:nvPr/>
          </p:nvSpPr>
          <p:spPr>
            <a:xfrm>
              <a:off x="453908" y="1047889"/>
              <a:ext cx="4908355" cy="715089"/>
            </a:xfrm>
            <a:prstGeom prst="roundRect">
              <a:avLst/>
            </a:prstGeom>
            <a:solidFill>
              <a:schemeClr val="tx2"/>
            </a:solidFill>
          </p:spPr>
          <p:txBody>
            <a:bodyPr wrap="square" lIns="91440" tIns="45720" rIns="91440" bIns="45720" anchor="ctr">
              <a:spAutoFit/>
            </a:bodyPr>
            <a:lstStyle/>
            <a:p>
              <a:r>
                <a:rPr lang="es-419">
                  <a:ea typeface="+mn-lt"/>
                  <a:cs typeface="+mn-lt"/>
                </a:rPr>
                <a:t>Renueva tu Promesa y tu compromiso de construir la paz y forjar un futuro positivo</a:t>
              </a:r>
            </a:p>
          </p:txBody>
        </p:sp>
      </p:grpSp>
      <p:grpSp>
        <p:nvGrpSpPr>
          <p:cNvPr id="18" name="Group 17">
            <a:extLst>
              <a:ext uri="{FF2B5EF4-FFF2-40B4-BE49-F238E27FC236}">
                <a16:creationId xmlns:a16="http://schemas.microsoft.com/office/drawing/2014/main" id="{1B46CF29-2E50-4F12-B23B-06E30D475B57}"/>
              </a:ext>
            </a:extLst>
          </p:cNvPr>
          <p:cNvGrpSpPr/>
          <p:nvPr/>
        </p:nvGrpSpPr>
        <p:grpSpPr>
          <a:xfrm>
            <a:off x="666800" y="3179964"/>
            <a:ext cx="2379482" cy="3176391"/>
            <a:chOff x="1097276" y="3545901"/>
            <a:chExt cx="1909579" cy="2925020"/>
          </a:xfrm>
        </p:grpSpPr>
        <p:pic>
          <p:nvPicPr>
            <p:cNvPr id="11" name="Picture 10">
              <a:extLst>
                <a:ext uri="{FF2B5EF4-FFF2-40B4-BE49-F238E27FC236}">
                  <a16:creationId xmlns:a16="http://schemas.microsoft.com/office/drawing/2014/main" id="{6D7E76CA-9AFE-477B-962B-7396215945F3}"/>
                </a:ext>
              </a:extLst>
            </p:cNvPr>
            <p:cNvPicPr>
              <a:picLocks noChangeAspect="1"/>
            </p:cNvPicPr>
            <p:nvPr/>
          </p:nvPicPr>
          <p:blipFill>
            <a:blip r:embed="rId4">
              <a:duotone>
                <a:schemeClr val="accent4">
                  <a:shade val="45000"/>
                  <a:satMod val="135000"/>
                </a:schemeClr>
                <a:prstClr val="white"/>
              </a:duotone>
            </a:blip>
            <a:stretch>
              <a:fillRect/>
            </a:stretch>
          </p:blipFill>
          <p:spPr>
            <a:xfrm>
              <a:off x="1572634" y="3932158"/>
              <a:ext cx="891665" cy="1176630"/>
            </a:xfrm>
            <a:prstGeom prst="rect">
              <a:avLst/>
            </a:prstGeom>
          </p:spPr>
        </p:pic>
        <p:pic>
          <p:nvPicPr>
            <p:cNvPr id="13" name="Picture 12">
              <a:extLst>
                <a:ext uri="{FF2B5EF4-FFF2-40B4-BE49-F238E27FC236}">
                  <a16:creationId xmlns:a16="http://schemas.microsoft.com/office/drawing/2014/main" id="{DD950486-506B-4511-BDC1-8B0E69FBEEDD}"/>
                </a:ext>
              </a:extLst>
            </p:cNvPr>
            <p:cNvPicPr>
              <a:picLocks noChangeAspect="1"/>
            </p:cNvPicPr>
            <p:nvPr/>
          </p:nvPicPr>
          <p:blipFill>
            <a:blip r:embed="rId4">
              <a:duotone>
                <a:schemeClr val="accent4">
                  <a:shade val="45000"/>
                  <a:satMod val="135000"/>
                </a:schemeClr>
                <a:prstClr val="white"/>
              </a:duotone>
            </a:blip>
            <a:stretch>
              <a:fillRect/>
            </a:stretch>
          </p:blipFill>
          <p:spPr>
            <a:xfrm>
              <a:off x="1616995" y="5104159"/>
              <a:ext cx="891665" cy="1176630"/>
            </a:xfrm>
            <a:prstGeom prst="rect">
              <a:avLst/>
            </a:prstGeom>
          </p:spPr>
        </p:pic>
        <p:sp>
          <p:nvSpPr>
            <p:cNvPr id="15" name="Rectangle: Rounded Corners 14">
              <a:extLst>
                <a:ext uri="{FF2B5EF4-FFF2-40B4-BE49-F238E27FC236}">
                  <a16:creationId xmlns:a16="http://schemas.microsoft.com/office/drawing/2014/main" id="{08397673-71A8-4536-9163-7CAECC6BD5B4}"/>
                </a:ext>
              </a:extLst>
            </p:cNvPr>
            <p:cNvSpPr/>
            <p:nvPr/>
          </p:nvSpPr>
          <p:spPr>
            <a:xfrm>
              <a:off x="1097277" y="4702473"/>
              <a:ext cx="1909575" cy="568044"/>
            </a:xfrm>
            <a:prstGeom prst="roundRect">
              <a:avLst/>
            </a:prstGeom>
            <a:no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rPr>
                <a:t>Ayudar a nuestra comunidad y país</a:t>
              </a:r>
            </a:p>
          </p:txBody>
        </p:sp>
        <p:sp>
          <p:nvSpPr>
            <p:cNvPr id="16" name="Rectangle: Rounded Corners 15">
              <a:extLst>
                <a:ext uri="{FF2B5EF4-FFF2-40B4-BE49-F238E27FC236}">
                  <a16:creationId xmlns:a16="http://schemas.microsoft.com/office/drawing/2014/main" id="{3FCF9FE2-5923-4D18-9883-194D8B348915}"/>
                </a:ext>
              </a:extLst>
            </p:cNvPr>
            <p:cNvSpPr/>
            <p:nvPr/>
          </p:nvSpPr>
          <p:spPr>
            <a:xfrm>
              <a:off x="1097276" y="5902878"/>
              <a:ext cx="1909575" cy="568043"/>
            </a:xfrm>
            <a:prstGeom prst="roundRect">
              <a:avLst/>
            </a:prstGeom>
            <a:no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ea typeface="+mn-lt"/>
                  <a:cs typeface="+mn-lt"/>
                </a:rPr>
                <a:t>Cumplir con la Ley Guía </a:t>
              </a:r>
              <a:endParaRPr lang="en-US">
                <a:solidFill>
                  <a:schemeClr val="tx1"/>
                </a:solidFill>
              </a:endParaRPr>
            </a:p>
          </p:txBody>
        </p:sp>
        <p:sp>
          <p:nvSpPr>
            <p:cNvPr id="17" name="Rectangle: Rounded Corners 16">
              <a:extLst>
                <a:ext uri="{FF2B5EF4-FFF2-40B4-BE49-F238E27FC236}">
                  <a16:creationId xmlns:a16="http://schemas.microsoft.com/office/drawing/2014/main" id="{FAAB51F9-206B-4182-A0F2-080AA6DD7AFF}"/>
                </a:ext>
              </a:extLst>
            </p:cNvPr>
            <p:cNvSpPr/>
            <p:nvPr/>
          </p:nvSpPr>
          <p:spPr>
            <a:xfrm>
              <a:off x="1097280" y="3545901"/>
              <a:ext cx="1909575" cy="572886"/>
            </a:xfrm>
            <a:prstGeom prst="roundRect">
              <a:avLst/>
            </a:prstGeom>
            <a:no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ea typeface="+mn-lt"/>
                  <a:cs typeface="+mn-lt"/>
                </a:rPr>
                <a:t>Ser la mejor versión de nosotras mismas</a:t>
              </a:r>
            </a:p>
          </p:txBody>
        </p:sp>
      </p:grpSp>
      <p:pic>
        <p:nvPicPr>
          <p:cNvPr id="28" name="Picture 27">
            <a:extLst>
              <a:ext uri="{FF2B5EF4-FFF2-40B4-BE49-F238E27FC236}">
                <a16:creationId xmlns:a16="http://schemas.microsoft.com/office/drawing/2014/main" id="{044EE431-2631-4023-B3C9-BC891D6F4A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54856" y="3542909"/>
            <a:ext cx="1744848" cy="3699974"/>
          </a:xfrm>
          <a:prstGeom prst="rect">
            <a:avLst/>
          </a:prstGeom>
        </p:spPr>
      </p:pic>
      <p:sp>
        <p:nvSpPr>
          <p:cNvPr id="31" name="TextBox 30">
            <a:extLst>
              <a:ext uri="{FF2B5EF4-FFF2-40B4-BE49-F238E27FC236}">
                <a16:creationId xmlns:a16="http://schemas.microsoft.com/office/drawing/2014/main" id="{DEB3F23A-1648-4F95-A47E-DAD191B0F1BD}"/>
              </a:ext>
            </a:extLst>
          </p:cNvPr>
          <p:cNvSpPr txBox="1"/>
          <p:nvPr/>
        </p:nvSpPr>
        <p:spPr>
          <a:xfrm>
            <a:off x="3478576" y="3631230"/>
            <a:ext cx="3301868" cy="2308324"/>
          </a:xfrm>
          <a:prstGeom prst="rect">
            <a:avLst/>
          </a:prstGeom>
          <a:noFill/>
        </p:spPr>
        <p:txBody>
          <a:bodyPr wrap="square" lIns="91440" tIns="45720" rIns="91440" bIns="45720" anchor="t">
            <a:spAutoFit/>
          </a:bodyPr>
          <a:lstStyle/>
          <a:p>
            <a:pPr algn="ctr"/>
            <a:r>
              <a:rPr lang="es-419" sz="2400" b="1" dirty="0"/>
              <a:t>Termina las actividades del Día Mundial del Pensamiento con una ceremonia de Promesa</a:t>
            </a:r>
          </a:p>
        </p:txBody>
      </p:sp>
      <p:sp>
        <p:nvSpPr>
          <p:cNvPr id="19" name="Footer Placeholder 6">
            <a:extLst>
              <a:ext uri="{FF2B5EF4-FFF2-40B4-BE49-F238E27FC236}">
                <a16:creationId xmlns:a16="http://schemas.microsoft.com/office/drawing/2014/main" id="{1F126C2E-9732-4F26-8436-0E590C52F97D}"/>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
        <p:nvSpPr>
          <p:cNvPr id="26" name="Title 1">
            <a:extLst>
              <a:ext uri="{FF2B5EF4-FFF2-40B4-BE49-F238E27FC236}">
                <a16:creationId xmlns:a16="http://schemas.microsoft.com/office/drawing/2014/main" id="{61A8118F-423A-4348-8102-D7C88542F6E1}"/>
              </a:ext>
            </a:extLst>
          </p:cNvPr>
          <p:cNvSpPr txBox="1">
            <a:spLocks/>
          </p:cNvSpPr>
          <p:nvPr/>
        </p:nvSpPr>
        <p:spPr>
          <a:xfrm>
            <a:off x="-211548" y="-212393"/>
            <a:ext cx="9634286"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200">
                <a:solidFill>
                  <a:schemeClr val="bg1"/>
                </a:solidFill>
              </a:rPr>
              <a:t>NUESTRA PROMESA GLOBAL</a:t>
            </a:r>
            <a:endParaRPr lang="en-US">
              <a:solidFill>
                <a:schemeClr val="bg1"/>
              </a:solidFill>
            </a:endParaRPr>
          </a:p>
        </p:txBody>
      </p:sp>
      <p:pic>
        <p:nvPicPr>
          <p:cNvPr id="3" name="Picture 2">
            <a:extLst>
              <a:ext uri="{FF2B5EF4-FFF2-40B4-BE49-F238E27FC236}">
                <a16:creationId xmlns:a16="http://schemas.microsoft.com/office/drawing/2014/main" id="{E7A498EC-941E-4CBF-BB36-9E62661E4DBA}"/>
              </a:ext>
            </a:extLst>
          </p:cNvPr>
          <p:cNvPicPr>
            <a:picLocks noChangeAspect="1"/>
          </p:cNvPicPr>
          <p:nvPr/>
        </p:nvPicPr>
        <p:blipFill>
          <a:blip r:embed="rId6"/>
          <a:stretch>
            <a:fillRect/>
          </a:stretch>
        </p:blipFill>
        <p:spPr>
          <a:xfrm>
            <a:off x="7001228" y="1938686"/>
            <a:ext cx="1798476" cy="1408298"/>
          </a:xfrm>
          <a:prstGeom prst="rect">
            <a:avLst/>
          </a:prstGeom>
        </p:spPr>
      </p:pic>
    </p:spTree>
    <p:extLst>
      <p:ext uri="{BB962C8B-B14F-4D97-AF65-F5344CB8AC3E}">
        <p14:creationId xmlns:p14="http://schemas.microsoft.com/office/powerpoint/2010/main" val="126001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2D32FA-E53B-4A7A-97F1-B028AA485070}"/>
              </a:ext>
            </a:extLst>
          </p:cNvPr>
          <p:cNvSpPr txBox="1"/>
          <p:nvPr/>
        </p:nvSpPr>
        <p:spPr>
          <a:xfrm>
            <a:off x="1010336" y="2950924"/>
            <a:ext cx="6784518" cy="1938992"/>
          </a:xfrm>
          <a:prstGeom prst="rect">
            <a:avLst/>
          </a:prstGeom>
          <a:noFill/>
          <a:ln>
            <a:noFill/>
          </a:ln>
        </p:spPr>
        <p:txBody>
          <a:bodyPr wrap="square" lIns="91440" tIns="45720" rIns="91440" bIns="45720" anchor="t">
            <a:spAutoFit/>
          </a:bodyPr>
          <a:lstStyle/>
          <a:p>
            <a:pPr marL="342900" indent="-342900">
              <a:buFont typeface="Arial" panose="020B0604020202020204" pitchFamily="34" charset="0"/>
              <a:buChar char="•"/>
            </a:pPr>
            <a:r>
              <a:rPr lang="es-419" sz="2000" dirty="0"/>
              <a:t>Escribe un acto de paz (una buena acción) con la que puedas ayudar a construir paz.</a:t>
            </a:r>
          </a:p>
          <a:p>
            <a:pPr marL="342900" indent="-342900">
              <a:buFont typeface="Arial" panose="020B0604020202020204" pitchFamily="34" charset="0"/>
              <a:buChar char="•"/>
            </a:pPr>
            <a:endParaRPr lang="es-419" sz="2000" dirty="0"/>
          </a:p>
          <a:p>
            <a:pPr marL="342900" indent="-342900">
              <a:buFont typeface="Arial" panose="020B0604020202020204" pitchFamily="34" charset="0"/>
              <a:buChar char="•"/>
            </a:pPr>
            <a:r>
              <a:rPr lang="es-419" sz="2000" dirty="0"/>
              <a:t>Mira las "Promesas de todo el mundo" y lee al menos una Promesa Guía de otro país.</a:t>
            </a:r>
          </a:p>
          <a:p>
            <a:pPr marL="742950" lvl="1" indent="-285750">
              <a:buFont typeface="Arial" panose="020B0604020202020204" pitchFamily="34" charset="0"/>
              <a:buChar char="•"/>
            </a:pPr>
            <a:r>
              <a:rPr lang="es-419" sz="2000" dirty="0"/>
              <a:t>¿Es esta promesa igual o diferente a la tuya?</a:t>
            </a:r>
            <a:endParaRPr lang="es-419" dirty="0"/>
          </a:p>
        </p:txBody>
      </p:sp>
      <p:grpSp>
        <p:nvGrpSpPr>
          <p:cNvPr id="12" name="Group 11">
            <a:extLst>
              <a:ext uri="{FF2B5EF4-FFF2-40B4-BE49-F238E27FC236}">
                <a16:creationId xmlns:a16="http://schemas.microsoft.com/office/drawing/2014/main" id="{AFFAA1A4-56F0-475B-AEAE-33E016F2A2CA}"/>
              </a:ext>
            </a:extLst>
          </p:cNvPr>
          <p:cNvGrpSpPr/>
          <p:nvPr/>
        </p:nvGrpSpPr>
        <p:grpSpPr>
          <a:xfrm>
            <a:off x="935492" y="1486543"/>
            <a:ext cx="6934207" cy="1089735"/>
            <a:chOff x="453908" y="673243"/>
            <a:chExt cx="6934207" cy="1089735"/>
          </a:xfrm>
        </p:grpSpPr>
        <p:sp>
          <p:nvSpPr>
            <p:cNvPr id="13" name="TextBox 12">
              <a:extLst>
                <a:ext uri="{FF2B5EF4-FFF2-40B4-BE49-F238E27FC236}">
                  <a16:creationId xmlns:a16="http://schemas.microsoft.com/office/drawing/2014/main" id="{B492A1C5-1251-4232-A670-F091E2C49339}"/>
                </a:ext>
              </a:extLst>
            </p:cNvPr>
            <p:cNvSpPr txBox="1"/>
            <p:nvPr/>
          </p:nvSpPr>
          <p:spPr>
            <a:xfrm>
              <a:off x="458710" y="673243"/>
              <a:ext cx="1606775" cy="800219"/>
            </a:xfrm>
            <a:prstGeom prst="roundRect">
              <a:avLst/>
            </a:prstGeom>
            <a:noFill/>
            <a:ln w="28575">
              <a:solidFill>
                <a:schemeClr val="tx2"/>
              </a:solidFill>
            </a:ln>
          </p:spPr>
          <p:txBody>
            <a:bodyPr wrap="square" lIns="91440" tIns="45720" rIns="91440" bIns="45720" anchor="ctr">
              <a:spAutoFit/>
            </a:bodyPr>
            <a:lstStyle/>
            <a:p>
              <a:r>
                <a:rPr lang="en-GB" b="1"/>
                <a:t>ACTIVIDAD</a:t>
              </a:r>
            </a:p>
            <a:p>
              <a:endParaRPr lang="en-GB" b="1"/>
            </a:p>
            <a:p>
              <a:endParaRPr lang="en-GB" sz="100" b="1"/>
            </a:p>
            <a:p>
              <a:endParaRPr lang="en-GB" sz="100" b="1"/>
            </a:p>
            <a:p>
              <a:endParaRPr lang="en-GB" sz="100" b="1"/>
            </a:p>
            <a:p>
              <a:endParaRPr lang="en-GB" sz="100" b="1"/>
            </a:p>
            <a:p>
              <a:endParaRPr lang="en-GB" sz="100" b="1"/>
            </a:p>
          </p:txBody>
        </p:sp>
        <p:sp>
          <p:nvSpPr>
            <p:cNvPr id="14" name="TextBox 13">
              <a:extLst>
                <a:ext uri="{FF2B5EF4-FFF2-40B4-BE49-F238E27FC236}">
                  <a16:creationId xmlns:a16="http://schemas.microsoft.com/office/drawing/2014/main" id="{EAA3B693-4194-4948-93E3-E3891D44D0E7}"/>
                </a:ext>
              </a:extLst>
            </p:cNvPr>
            <p:cNvSpPr txBox="1"/>
            <p:nvPr/>
          </p:nvSpPr>
          <p:spPr>
            <a:xfrm>
              <a:off x="453908" y="1047889"/>
              <a:ext cx="6934207" cy="715089"/>
            </a:xfrm>
            <a:prstGeom prst="roundRect">
              <a:avLst/>
            </a:prstGeom>
            <a:solidFill>
              <a:schemeClr val="tx2"/>
            </a:solidFill>
          </p:spPr>
          <p:txBody>
            <a:bodyPr wrap="square" lIns="91440" tIns="45720" rIns="91440" bIns="45720" anchor="ctr">
              <a:spAutoFit/>
            </a:bodyPr>
            <a:lstStyle/>
            <a:p>
              <a:r>
                <a:rPr lang="es-419">
                  <a:ea typeface="+mn-lt"/>
                  <a:cs typeface="+mn-lt"/>
                </a:rPr>
                <a:t>Renueva tu Promesa y tu compromiso de construir la paz y forjar un futuro positivo</a:t>
              </a:r>
              <a:endParaRPr lang="en-US">
                <a:ea typeface="+mn-lt"/>
                <a:cs typeface="+mn-lt"/>
              </a:endParaRPr>
            </a:p>
          </p:txBody>
        </p:sp>
      </p:grpSp>
      <p:sp>
        <p:nvSpPr>
          <p:cNvPr id="8" name="Footer Placeholder 6">
            <a:extLst>
              <a:ext uri="{FF2B5EF4-FFF2-40B4-BE49-F238E27FC236}">
                <a16:creationId xmlns:a16="http://schemas.microsoft.com/office/drawing/2014/main" id="{98B79940-8BCE-47B1-8925-D60833F35CEE}"/>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
        <p:nvSpPr>
          <p:cNvPr id="9" name="Title 1">
            <a:extLst>
              <a:ext uri="{FF2B5EF4-FFF2-40B4-BE49-F238E27FC236}">
                <a16:creationId xmlns:a16="http://schemas.microsoft.com/office/drawing/2014/main" id="{4C5F48A1-3637-45B3-9110-6DA0F4D86B53}"/>
              </a:ext>
            </a:extLst>
          </p:cNvPr>
          <p:cNvSpPr txBox="1">
            <a:spLocks/>
          </p:cNvSpPr>
          <p:nvPr/>
        </p:nvSpPr>
        <p:spPr>
          <a:xfrm>
            <a:off x="-211548" y="-212393"/>
            <a:ext cx="9634286"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200">
                <a:solidFill>
                  <a:schemeClr val="bg1"/>
                </a:solidFill>
              </a:rPr>
              <a:t>NNUESTRA PROMESA GLOBAL</a:t>
            </a:r>
          </a:p>
        </p:txBody>
      </p:sp>
    </p:spTree>
    <p:extLst>
      <p:ext uri="{BB962C8B-B14F-4D97-AF65-F5344CB8AC3E}">
        <p14:creationId xmlns:p14="http://schemas.microsoft.com/office/powerpoint/2010/main" val="1380270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71B27552-0A70-492D-8187-B6E57DC403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384" y="1763868"/>
            <a:ext cx="7597444" cy="4829705"/>
          </a:xfrm>
          <a:prstGeom prst="rect">
            <a:avLst/>
          </a:prstGeom>
        </p:spPr>
      </p:pic>
      <p:sp>
        <p:nvSpPr>
          <p:cNvPr id="2" name="Title 1">
            <a:extLst>
              <a:ext uri="{FF2B5EF4-FFF2-40B4-BE49-F238E27FC236}">
                <a16:creationId xmlns:a16="http://schemas.microsoft.com/office/drawing/2014/main" id="{1ECF8979-A69C-4F0F-AA94-77CFE3E1BDD8}"/>
              </a:ext>
            </a:extLst>
          </p:cNvPr>
          <p:cNvSpPr>
            <a:spLocks noGrp="1"/>
          </p:cNvSpPr>
          <p:nvPr>
            <p:ph type="title"/>
          </p:nvPr>
        </p:nvSpPr>
        <p:spPr>
          <a:xfrm>
            <a:off x="695325" y="216344"/>
            <a:ext cx="7886700" cy="1325563"/>
          </a:xfrm>
          <a:effectLst>
            <a:outerShdw blurRad="50800" dist="38100" dir="2700000" algn="tl" rotWithShape="0">
              <a:prstClr val="black">
                <a:alpha val="40000"/>
              </a:prstClr>
            </a:outerShdw>
          </a:effectLst>
        </p:spPr>
        <p:txBody>
          <a:bodyPr>
            <a:normAutofit/>
          </a:bodyPr>
          <a:lstStyle/>
          <a:p>
            <a:r>
              <a:rPr lang="en-GB" sz="3600"/>
              <a:t>PROMESAS DE TODO EL MUNDO</a:t>
            </a:r>
          </a:p>
        </p:txBody>
      </p:sp>
      <p:grpSp>
        <p:nvGrpSpPr>
          <p:cNvPr id="43" name="Group 42">
            <a:extLst>
              <a:ext uri="{FF2B5EF4-FFF2-40B4-BE49-F238E27FC236}">
                <a16:creationId xmlns:a16="http://schemas.microsoft.com/office/drawing/2014/main" id="{3AA5F710-63BC-4FA6-B62D-F43F301752B5}"/>
              </a:ext>
            </a:extLst>
          </p:cNvPr>
          <p:cNvGrpSpPr/>
          <p:nvPr/>
        </p:nvGrpSpPr>
        <p:grpSpPr>
          <a:xfrm>
            <a:off x="232420" y="4411417"/>
            <a:ext cx="2993395" cy="1944937"/>
            <a:chOff x="145160" y="4568783"/>
            <a:chExt cx="2993395" cy="1944937"/>
          </a:xfrm>
        </p:grpSpPr>
        <p:pic>
          <p:nvPicPr>
            <p:cNvPr id="42" name="Picture 41">
              <a:extLst>
                <a:ext uri="{FF2B5EF4-FFF2-40B4-BE49-F238E27FC236}">
                  <a16:creationId xmlns:a16="http://schemas.microsoft.com/office/drawing/2014/main" id="{BA20DC0A-0632-4F8F-981C-3866136AEB61}"/>
                </a:ext>
              </a:extLst>
            </p:cNvPr>
            <p:cNvPicPr>
              <a:picLocks noChangeAspect="1"/>
            </p:cNvPicPr>
            <p:nvPr/>
          </p:nvPicPr>
          <p:blipFill>
            <a:blip r:embed="rId4">
              <a:alphaModFix amt="70000"/>
            </a:blip>
            <a:stretch>
              <a:fillRect/>
            </a:stretch>
          </p:blipFill>
          <p:spPr>
            <a:xfrm>
              <a:off x="145160" y="4568783"/>
              <a:ext cx="2993395" cy="1944937"/>
            </a:xfrm>
            <a:prstGeom prst="rect">
              <a:avLst/>
            </a:prstGeom>
          </p:spPr>
        </p:pic>
        <p:sp>
          <p:nvSpPr>
            <p:cNvPr id="37" name="TextBox 36">
              <a:extLst>
                <a:ext uri="{FF2B5EF4-FFF2-40B4-BE49-F238E27FC236}">
                  <a16:creationId xmlns:a16="http://schemas.microsoft.com/office/drawing/2014/main" id="{D487D99A-482B-446A-A824-666CA861ED24}"/>
                </a:ext>
              </a:extLst>
            </p:cNvPr>
            <p:cNvSpPr txBox="1"/>
            <p:nvPr/>
          </p:nvSpPr>
          <p:spPr>
            <a:xfrm>
              <a:off x="183677" y="4981297"/>
              <a:ext cx="2899326" cy="1446550"/>
            </a:xfrm>
            <a:prstGeom prst="rect">
              <a:avLst/>
            </a:prstGeom>
            <a:noFill/>
          </p:spPr>
          <p:txBody>
            <a:bodyPr wrap="square" lIns="91440" tIns="45720" rIns="91440" bIns="45720" anchor="t">
              <a:spAutoFit/>
            </a:bodyPr>
            <a:lstStyle/>
            <a:p>
              <a:r>
                <a:rPr lang="en-GB" sz="1100" b="1" dirty="0"/>
                <a:t>Y</a:t>
              </a:r>
              <a:r>
                <a:rPr lang="es-419" sz="1100" b="1" dirty="0"/>
                <a:t>o prometo por mi honor hacer cuanto de mi dependa,</a:t>
              </a:r>
              <a:endParaRPr lang="es-419" sz="1600" dirty="0"/>
            </a:p>
            <a:p>
              <a:r>
                <a:rPr lang="es-419" sz="1100" b="1" dirty="0"/>
                <a:t>Para cumplir mi deber hacia Dios y mi patria</a:t>
              </a:r>
            </a:p>
            <a:p>
              <a:r>
                <a:rPr lang="es-419" sz="1100" b="1" dirty="0"/>
                <a:t>Ser útil al prójimo en todo momento</a:t>
              </a:r>
            </a:p>
            <a:p>
              <a:r>
                <a:rPr lang="es-419" sz="1100" b="1" dirty="0"/>
                <a:t>Y obedecer la Ley Guía</a:t>
              </a:r>
            </a:p>
            <a:p>
              <a:endParaRPr lang="es-419" sz="1100" b="1" dirty="0">
                <a:ea typeface="+mn-lt"/>
                <a:cs typeface="+mn-lt"/>
              </a:endParaRPr>
            </a:p>
            <a:p>
              <a:r>
                <a:rPr lang="es-419" sz="1100" b="1" dirty="0">
                  <a:ea typeface="+mn-lt"/>
                  <a:cs typeface="+mn-lt"/>
                </a:rPr>
                <a:t>–Promesa Guía de Venezuela </a:t>
              </a:r>
              <a:endParaRPr lang="es-419" sz="1600" dirty="0">
                <a:ea typeface="+mn-lt"/>
                <a:cs typeface="+mn-lt"/>
              </a:endParaRPr>
            </a:p>
          </p:txBody>
        </p:sp>
      </p:grpSp>
      <p:grpSp>
        <p:nvGrpSpPr>
          <p:cNvPr id="41" name="Group 40">
            <a:extLst>
              <a:ext uri="{FF2B5EF4-FFF2-40B4-BE49-F238E27FC236}">
                <a16:creationId xmlns:a16="http://schemas.microsoft.com/office/drawing/2014/main" id="{E63D5E28-863D-4877-89DA-882A2012FD23}"/>
              </a:ext>
            </a:extLst>
          </p:cNvPr>
          <p:cNvGrpSpPr/>
          <p:nvPr/>
        </p:nvGrpSpPr>
        <p:grpSpPr>
          <a:xfrm>
            <a:off x="138296" y="1520969"/>
            <a:ext cx="3789756" cy="2316172"/>
            <a:chOff x="240801" y="1541907"/>
            <a:chExt cx="3789756" cy="2316172"/>
          </a:xfrm>
        </p:grpSpPr>
        <p:pic>
          <p:nvPicPr>
            <p:cNvPr id="40" name="Picture 39">
              <a:extLst>
                <a:ext uri="{FF2B5EF4-FFF2-40B4-BE49-F238E27FC236}">
                  <a16:creationId xmlns:a16="http://schemas.microsoft.com/office/drawing/2014/main" id="{D54ABA90-A6B8-453A-9F80-0654CC5C0275}"/>
                </a:ext>
              </a:extLst>
            </p:cNvPr>
            <p:cNvPicPr>
              <a:picLocks noChangeAspect="1"/>
            </p:cNvPicPr>
            <p:nvPr/>
          </p:nvPicPr>
          <p:blipFill>
            <a:blip r:embed="rId5">
              <a:alphaModFix amt="70000"/>
            </a:blip>
            <a:stretch>
              <a:fillRect/>
            </a:stretch>
          </p:blipFill>
          <p:spPr>
            <a:xfrm>
              <a:off x="240801" y="1541907"/>
              <a:ext cx="3789756" cy="2316172"/>
            </a:xfrm>
            <a:prstGeom prst="rect">
              <a:avLst/>
            </a:prstGeom>
          </p:spPr>
        </p:pic>
        <p:sp>
          <p:nvSpPr>
            <p:cNvPr id="17" name="TextBox 16">
              <a:extLst>
                <a:ext uri="{FF2B5EF4-FFF2-40B4-BE49-F238E27FC236}">
                  <a16:creationId xmlns:a16="http://schemas.microsoft.com/office/drawing/2014/main" id="{FB3FCDF7-90C6-41CB-9A1C-B434B1F7A094}"/>
                </a:ext>
              </a:extLst>
            </p:cNvPr>
            <p:cNvSpPr txBox="1"/>
            <p:nvPr/>
          </p:nvSpPr>
          <p:spPr>
            <a:xfrm>
              <a:off x="296447" y="1566795"/>
              <a:ext cx="3612912" cy="1723549"/>
            </a:xfrm>
            <a:prstGeom prst="rect">
              <a:avLst/>
            </a:prstGeom>
            <a:noFill/>
          </p:spPr>
          <p:txBody>
            <a:bodyPr wrap="square" lIns="91440" tIns="45720" rIns="91440" bIns="45720" anchor="t">
              <a:spAutoFit/>
            </a:bodyPr>
            <a:lstStyle/>
            <a:p>
              <a:r>
                <a:rPr lang="es-419" sz="1100" b="1"/>
                <a:t>"Con la ayuda de Dios, con tu ayuda y feliz" o "con tu ayuda y </a:t>
              </a:r>
              <a:r>
                <a:rPr lang="es-419" sz="1100" b="1" err="1"/>
                <a:t>y</a:t>
              </a:r>
              <a:r>
                <a:rPr lang="es-419" sz="1100" b="1"/>
                <a:t> feliz"</a:t>
              </a:r>
            </a:p>
            <a:p>
              <a:r>
                <a:rPr lang="es-419" sz="1100" b="1"/>
                <a:t>Prometo hacer mi mejor esfuerzo: </a:t>
              </a:r>
            </a:p>
            <a:p>
              <a:r>
                <a:rPr lang="es-419" sz="1100" b="1"/>
                <a:t>Para estudiar en detalle los valores de nuestra Ley Guía</a:t>
              </a:r>
            </a:p>
            <a:p>
              <a:r>
                <a:rPr lang="es-419" sz="1100" b="1"/>
                <a:t>Para buscar el sentido de mi vida</a:t>
              </a:r>
            </a:p>
            <a:p>
              <a:r>
                <a:rPr lang="es-419" sz="1100" b="1"/>
                <a:t>Para estar involucrada en la comunidad donde vivo.</a:t>
              </a:r>
            </a:p>
            <a:p>
              <a:endParaRPr lang="es-419" sz="1100" b="1"/>
            </a:p>
            <a:p>
              <a:r>
                <a:rPr lang="es-419" sz="1100" b="1"/>
                <a:t>– Promesa Guía de Suiza</a:t>
              </a:r>
            </a:p>
            <a:p>
              <a:endParaRPr lang="en-GB" sz="1600"/>
            </a:p>
          </p:txBody>
        </p:sp>
      </p:grpSp>
      <p:pic>
        <p:nvPicPr>
          <p:cNvPr id="44" name="Picture 43">
            <a:extLst>
              <a:ext uri="{FF2B5EF4-FFF2-40B4-BE49-F238E27FC236}">
                <a16:creationId xmlns:a16="http://schemas.microsoft.com/office/drawing/2014/main" id="{0B28057D-20CB-416E-A220-136D82BE1B56}"/>
              </a:ext>
            </a:extLst>
          </p:cNvPr>
          <p:cNvPicPr>
            <a:picLocks noChangeAspect="1"/>
          </p:cNvPicPr>
          <p:nvPr/>
        </p:nvPicPr>
        <p:blipFill>
          <a:blip r:embed="rId6">
            <a:alphaModFix amt="70000"/>
          </a:blip>
          <a:stretch>
            <a:fillRect/>
          </a:stretch>
        </p:blipFill>
        <p:spPr>
          <a:xfrm>
            <a:off x="4941757" y="1684893"/>
            <a:ext cx="2804403" cy="1891985"/>
          </a:xfrm>
          <a:prstGeom prst="rect">
            <a:avLst/>
          </a:prstGeom>
        </p:spPr>
      </p:pic>
      <p:sp>
        <p:nvSpPr>
          <p:cNvPr id="32" name="TextBox 31">
            <a:extLst>
              <a:ext uri="{FF2B5EF4-FFF2-40B4-BE49-F238E27FC236}">
                <a16:creationId xmlns:a16="http://schemas.microsoft.com/office/drawing/2014/main" id="{63770DC1-5357-42BD-8B98-2E6047EED39C}"/>
              </a:ext>
            </a:extLst>
          </p:cNvPr>
          <p:cNvSpPr txBox="1"/>
          <p:nvPr/>
        </p:nvSpPr>
        <p:spPr>
          <a:xfrm flipH="1">
            <a:off x="4941757" y="1684893"/>
            <a:ext cx="2888348" cy="1277273"/>
          </a:xfrm>
          <a:prstGeom prst="rect">
            <a:avLst/>
          </a:prstGeom>
          <a:noFill/>
        </p:spPr>
        <p:txBody>
          <a:bodyPr wrap="square" lIns="91440" tIns="45720" rIns="91440" bIns="45720" anchor="t">
            <a:spAutoFit/>
          </a:bodyPr>
          <a:lstStyle/>
          <a:p>
            <a:r>
              <a:rPr lang="es-419" sz="1100" b="1"/>
              <a:t>En mi honor</a:t>
            </a:r>
          </a:p>
          <a:p>
            <a:r>
              <a:rPr lang="es-419" sz="1100" b="1"/>
              <a:t>Prometo haré todo lo posible para cumplir con mi deber hacia Dios y mi país, </a:t>
            </a:r>
          </a:p>
          <a:p>
            <a:r>
              <a:rPr lang="es-419" sz="1100" b="1"/>
              <a:t>Ayudar a otros y </a:t>
            </a:r>
          </a:p>
          <a:p>
            <a:r>
              <a:rPr lang="es-419" sz="1100" b="1"/>
              <a:t>Obedecer la ley Guía</a:t>
            </a:r>
          </a:p>
          <a:p>
            <a:endParaRPr lang="es-419" sz="1100" b="1"/>
          </a:p>
          <a:p>
            <a:r>
              <a:rPr lang="es-419" sz="1100" b="1">
                <a:ea typeface="+mn-lt"/>
                <a:cs typeface="+mn-lt"/>
              </a:rPr>
              <a:t>– </a:t>
            </a:r>
            <a:r>
              <a:rPr lang="es-419" sz="1100" b="1"/>
              <a:t>Promesa Guía de Siria</a:t>
            </a:r>
          </a:p>
        </p:txBody>
      </p:sp>
      <p:grpSp>
        <p:nvGrpSpPr>
          <p:cNvPr id="55" name="Group 54">
            <a:extLst>
              <a:ext uri="{FF2B5EF4-FFF2-40B4-BE49-F238E27FC236}">
                <a16:creationId xmlns:a16="http://schemas.microsoft.com/office/drawing/2014/main" id="{8F859CCF-D82B-4D3C-B5DC-E5781BB558EF}"/>
              </a:ext>
            </a:extLst>
          </p:cNvPr>
          <p:cNvGrpSpPr/>
          <p:nvPr/>
        </p:nvGrpSpPr>
        <p:grpSpPr>
          <a:xfrm>
            <a:off x="3727261" y="4349204"/>
            <a:ext cx="3206199" cy="2069635"/>
            <a:chOff x="3765064" y="4319508"/>
            <a:chExt cx="3206199" cy="2069635"/>
          </a:xfrm>
        </p:grpSpPr>
        <p:pic>
          <p:nvPicPr>
            <p:cNvPr id="50" name="Picture 49">
              <a:extLst>
                <a:ext uri="{FF2B5EF4-FFF2-40B4-BE49-F238E27FC236}">
                  <a16:creationId xmlns:a16="http://schemas.microsoft.com/office/drawing/2014/main" id="{11B5AA8D-C2CF-46E3-8BC1-BC998DAB7068}"/>
                </a:ext>
              </a:extLst>
            </p:cNvPr>
            <p:cNvPicPr>
              <a:picLocks noChangeAspect="1"/>
            </p:cNvPicPr>
            <p:nvPr/>
          </p:nvPicPr>
          <p:blipFill>
            <a:blip r:embed="rId7">
              <a:alphaModFix amt="70000"/>
            </a:blip>
            <a:stretch>
              <a:fillRect/>
            </a:stretch>
          </p:blipFill>
          <p:spPr>
            <a:xfrm>
              <a:off x="3765064" y="4319508"/>
              <a:ext cx="3206199" cy="1993169"/>
            </a:xfrm>
            <a:prstGeom prst="rect">
              <a:avLst/>
            </a:prstGeom>
          </p:spPr>
        </p:pic>
        <p:sp>
          <p:nvSpPr>
            <p:cNvPr id="47" name="TextBox 46">
              <a:extLst>
                <a:ext uri="{FF2B5EF4-FFF2-40B4-BE49-F238E27FC236}">
                  <a16:creationId xmlns:a16="http://schemas.microsoft.com/office/drawing/2014/main" id="{8B1F5B21-4239-49D0-B74D-F53349770093}"/>
                </a:ext>
              </a:extLst>
            </p:cNvPr>
            <p:cNvSpPr txBox="1"/>
            <p:nvPr/>
          </p:nvSpPr>
          <p:spPr>
            <a:xfrm flipH="1">
              <a:off x="3812416" y="4773316"/>
              <a:ext cx="3158847" cy="1615827"/>
            </a:xfrm>
            <a:prstGeom prst="rect">
              <a:avLst/>
            </a:prstGeom>
            <a:noFill/>
          </p:spPr>
          <p:txBody>
            <a:bodyPr wrap="square" lIns="91440" tIns="45720" rIns="91440" bIns="45720" anchor="t">
              <a:spAutoFit/>
            </a:bodyPr>
            <a:lstStyle/>
            <a:p>
              <a:r>
                <a:rPr lang="es-419" sz="1100" b="1" dirty="0"/>
                <a:t>Primero por mi honor que haré lo mejor que pueda</a:t>
              </a:r>
              <a:endParaRPr lang="es-419" sz="1600" dirty="0"/>
            </a:p>
            <a:p>
              <a:r>
                <a:rPr lang="es-419" sz="1100" b="1" dirty="0"/>
                <a:t>Para cumplir con mi deber hacia Dios y mi País,</a:t>
              </a:r>
            </a:p>
            <a:p>
              <a:r>
                <a:rPr lang="es-419" sz="1100" b="1" dirty="0"/>
                <a:t>Para ayudar a otras personas en todo momento, y</a:t>
              </a:r>
            </a:p>
            <a:p>
              <a:r>
                <a:rPr lang="es-419" sz="1100" b="1" dirty="0"/>
                <a:t>Obedecer la Ley Guía</a:t>
              </a:r>
            </a:p>
            <a:p>
              <a:endParaRPr lang="es-419" sz="1100" b="1" dirty="0"/>
            </a:p>
            <a:p>
              <a:r>
                <a:rPr lang="es-419" sz="1100" b="1" dirty="0">
                  <a:ea typeface="+mn-lt"/>
                  <a:cs typeface="+mn-lt"/>
                </a:rPr>
                <a:t>– Promesa Guía de Kenia</a:t>
              </a:r>
              <a:endParaRPr lang="es-419" sz="1100" b="1" dirty="0"/>
            </a:p>
          </p:txBody>
        </p:sp>
      </p:grpSp>
      <p:sp>
        <p:nvSpPr>
          <p:cNvPr id="19" name="Footer Placeholder 6">
            <a:extLst>
              <a:ext uri="{FF2B5EF4-FFF2-40B4-BE49-F238E27FC236}">
                <a16:creationId xmlns:a16="http://schemas.microsoft.com/office/drawing/2014/main" id="{95961188-60C0-4343-B4D3-61E9B93B7B71}"/>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6" name="Picture 5">
            <a:extLst>
              <a:ext uri="{FF2B5EF4-FFF2-40B4-BE49-F238E27FC236}">
                <a16:creationId xmlns:a16="http://schemas.microsoft.com/office/drawing/2014/main" id="{7B413E88-71C9-4704-9344-E18BF5C95512}"/>
              </a:ext>
            </a:extLst>
          </p:cNvPr>
          <p:cNvPicPr>
            <a:picLocks noChangeAspect="1"/>
          </p:cNvPicPr>
          <p:nvPr/>
        </p:nvPicPr>
        <p:blipFill>
          <a:blip r:embed="rId8">
            <a:alphaModFix amt="70000"/>
          </a:blip>
          <a:stretch>
            <a:fillRect/>
          </a:stretch>
        </p:blipFill>
        <p:spPr>
          <a:xfrm>
            <a:off x="6377389" y="3275097"/>
            <a:ext cx="2628316" cy="1700931"/>
          </a:xfrm>
          <a:prstGeom prst="rect">
            <a:avLst/>
          </a:prstGeom>
        </p:spPr>
      </p:pic>
      <p:sp>
        <p:nvSpPr>
          <p:cNvPr id="54" name="TextBox 53">
            <a:extLst>
              <a:ext uri="{FF2B5EF4-FFF2-40B4-BE49-F238E27FC236}">
                <a16:creationId xmlns:a16="http://schemas.microsoft.com/office/drawing/2014/main" id="{6CB1180D-56DA-4AA6-B93C-9C3924B9FDCC}"/>
              </a:ext>
            </a:extLst>
          </p:cNvPr>
          <p:cNvSpPr txBox="1"/>
          <p:nvPr/>
        </p:nvSpPr>
        <p:spPr>
          <a:xfrm>
            <a:off x="6385931" y="3276852"/>
            <a:ext cx="2572670" cy="1277273"/>
          </a:xfrm>
          <a:prstGeom prst="rect">
            <a:avLst/>
          </a:prstGeom>
          <a:noFill/>
        </p:spPr>
        <p:txBody>
          <a:bodyPr wrap="square" lIns="91440" tIns="45720" rIns="91440" bIns="45720" anchor="t">
            <a:spAutoFit/>
          </a:bodyPr>
          <a:lstStyle/>
          <a:p>
            <a:r>
              <a:rPr lang="es-419" sz="1100" b="1" dirty="0"/>
              <a:t>Prometo que haré todo lo posible </a:t>
            </a:r>
          </a:p>
          <a:p>
            <a:r>
              <a:rPr lang="es-419" sz="1100" b="1" dirty="0"/>
              <a:t>Para ser fiel a mí misma y desarrollar mis creencias</a:t>
            </a:r>
          </a:p>
          <a:p>
            <a:r>
              <a:rPr lang="es-419" sz="1100" b="1" dirty="0"/>
              <a:t>Para servir a mi comunidad y Australia</a:t>
            </a:r>
          </a:p>
          <a:p>
            <a:r>
              <a:rPr lang="es-419" sz="1100" b="1" dirty="0"/>
              <a:t>Y vivir según la Ley Guía</a:t>
            </a:r>
          </a:p>
          <a:p>
            <a:endParaRPr lang="es-419" sz="1100" b="1" dirty="0"/>
          </a:p>
          <a:p>
            <a:r>
              <a:rPr lang="es-419" sz="1100" b="1" dirty="0"/>
              <a:t>– Promesa Guía de Australia</a:t>
            </a:r>
            <a:endParaRPr lang="en-US" sz="1100" dirty="0"/>
          </a:p>
        </p:txBody>
      </p:sp>
    </p:spTree>
    <p:extLst>
      <p:ext uri="{BB962C8B-B14F-4D97-AF65-F5344CB8AC3E}">
        <p14:creationId xmlns:p14="http://schemas.microsoft.com/office/powerpoint/2010/main" val="297136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F66137E-BA6B-4830-AC6E-DE98D21B525A}"/>
              </a:ext>
            </a:extLst>
          </p:cNvPr>
          <p:cNvGrpSpPr/>
          <p:nvPr/>
        </p:nvGrpSpPr>
        <p:grpSpPr>
          <a:xfrm>
            <a:off x="376495" y="1441115"/>
            <a:ext cx="3531870" cy="4612072"/>
            <a:chOff x="386815" y="2251054"/>
            <a:chExt cx="3531870" cy="4612072"/>
          </a:xfrm>
        </p:grpSpPr>
        <p:sp>
          <p:nvSpPr>
            <p:cNvPr id="9" name="TextBox 8">
              <a:extLst>
                <a:ext uri="{FF2B5EF4-FFF2-40B4-BE49-F238E27FC236}">
                  <a16:creationId xmlns:a16="http://schemas.microsoft.com/office/drawing/2014/main" id="{0C8F771E-F45E-4290-B587-1068023DA343}"/>
                </a:ext>
              </a:extLst>
            </p:cNvPr>
            <p:cNvSpPr txBox="1"/>
            <p:nvPr/>
          </p:nvSpPr>
          <p:spPr>
            <a:xfrm>
              <a:off x="401955" y="2251054"/>
              <a:ext cx="2055264" cy="919401"/>
            </a:xfrm>
            <a:prstGeom prst="roundRect">
              <a:avLst/>
            </a:prstGeom>
            <a:noFill/>
            <a:ln w="28575">
              <a:solidFill>
                <a:schemeClr val="accent2"/>
              </a:solidFill>
            </a:ln>
          </p:spPr>
          <p:txBody>
            <a:bodyPr wrap="square" lIns="91440" tIns="45720" rIns="91440" bIns="45720" anchor="ctr">
              <a:spAutoFit/>
            </a:bodyPr>
            <a:lstStyle/>
            <a:p>
              <a:r>
                <a:rPr lang="en-GB" b="1"/>
                <a:t>CONSEJOS</a:t>
              </a:r>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a:p>
              <a:endParaRPr lang="en-GB" sz="200" b="1"/>
            </a:p>
          </p:txBody>
        </p:sp>
        <p:sp>
          <p:nvSpPr>
            <p:cNvPr id="8" name="TextBox 7">
              <a:extLst>
                <a:ext uri="{FF2B5EF4-FFF2-40B4-BE49-F238E27FC236}">
                  <a16:creationId xmlns:a16="http://schemas.microsoft.com/office/drawing/2014/main" id="{C38CC792-0D13-4451-B631-987CBF37AE2C}"/>
                </a:ext>
              </a:extLst>
            </p:cNvPr>
            <p:cNvSpPr txBox="1"/>
            <p:nvPr/>
          </p:nvSpPr>
          <p:spPr>
            <a:xfrm>
              <a:off x="386815" y="2739218"/>
              <a:ext cx="3531870" cy="4123908"/>
            </a:xfrm>
            <a:prstGeom prst="roundRect">
              <a:avLst>
                <a:gd name="adj" fmla="val 8772"/>
              </a:avLst>
            </a:prstGeom>
            <a:solidFill>
              <a:schemeClr val="accent2"/>
            </a:solidFill>
            <a:ln w="28575">
              <a:noFill/>
            </a:ln>
          </p:spPr>
          <p:txBody>
            <a:bodyPr wrap="square" lIns="91440" tIns="45720" rIns="91440" bIns="45720" anchor="t">
              <a:spAutoFit/>
            </a:bodyPr>
            <a:lstStyle/>
            <a:p>
              <a:pPr marL="342900" indent="-342900">
                <a:buFont typeface="+mj-lt"/>
                <a:buAutoNum type="arabicPeriod"/>
              </a:pPr>
              <a:r>
                <a:rPr lang="es-419" sz="1400" dirty="0"/>
                <a:t>Verbalmente declara que ese espacio es seguro para todas las personas que deseen participar.</a:t>
              </a:r>
            </a:p>
            <a:p>
              <a:pPr marL="342900" indent="-342900">
                <a:buFont typeface="+mj-lt"/>
                <a:buAutoNum type="arabicPeriod"/>
              </a:pPr>
              <a:endParaRPr lang="es-419" sz="1400"/>
            </a:p>
            <a:p>
              <a:pPr marL="342900" indent="-342900">
                <a:buFont typeface="+mj-lt"/>
                <a:buAutoNum type="arabicPeriod"/>
              </a:pPr>
              <a:r>
                <a:rPr lang="es-419" sz="1400" dirty="0"/>
                <a:t>Como grupo propongan claras normas para promover el respeto y la apertura a todos y acuérdense como el grupo va a mantener esas normas.</a:t>
              </a:r>
            </a:p>
            <a:p>
              <a:pPr marL="342900" indent="-342900">
                <a:buFont typeface="+mj-lt"/>
                <a:buAutoNum type="arabicPeriod"/>
              </a:pPr>
              <a:endParaRPr lang="es-419" sz="1400"/>
            </a:p>
            <a:p>
              <a:pPr marL="342900" indent="-342900">
                <a:buFont typeface="+mj-lt"/>
                <a:buAutoNum type="arabicPeriod"/>
              </a:pPr>
              <a:r>
                <a:rPr lang="es-419" sz="1400" dirty="0"/>
                <a:t>Haz énfasis en la importancia de la confidencialidad.</a:t>
              </a:r>
            </a:p>
            <a:p>
              <a:pPr marL="342900" indent="-342900">
                <a:buFont typeface="+mj-lt"/>
                <a:buAutoNum type="arabicPeriod"/>
              </a:pPr>
              <a:endParaRPr lang="es-419" sz="1400"/>
            </a:p>
            <a:p>
              <a:pPr marL="342900" indent="-342900">
                <a:buFont typeface="+mj-lt"/>
                <a:buAutoNum type="arabicPeriod"/>
              </a:pPr>
              <a:r>
                <a:rPr lang="es-419" sz="1400" dirty="0"/>
                <a:t>Sé consciente de lo que está sucediendo en tu comunidad y el mundo que pueda tener algún impacto en los miembros de tu grupo.</a:t>
              </a:r>
              <a:endParaRPr lang="en-GB" sz="1400" dirty="0"/>
            </a:p>
          </p:txBody>
        </p:sp>
      </p:grpSp>
      <p:sp>
        <p:nvSpPr>
          <p:cNvPr id="10" name="TextBox 9">
            <a:extLst>
              <a:ext uri="{FF2B5EF4-FFF2-40B4-BE49-F238E27FC236}">
                <a16:creationId xmlns:a16="http://schemas.microsoft.com/office/drawing/2014/main" id="{8DC50E1F-212E-4806-99F8-AC91F6A16DF3}"/>
              </a:ext>
            </a:extLst>
          </p:cNvPr>
          <p:cNvSpPr txBox="1"/>
          <p:nvPr/>
        </p:nvSpPr>
        <p:spPr>
          <a:xfrm>
            <a:off x="4415790" y="1913075"/>
            <a:ext cx="4461510" cy="4162306"/>
          </a:xfrm>
          <a:prstGeom prst="roundRect">
            <a:avLst>
              <a:gd name="adj" fmla="val 8794"/>
            </a:avLst>
          </a:prstGeom>
          <a:solidFill>
            <a:schemeClr val="accent2"/>
          </a:solidFill>
          <a:ln w="28575">
            <a:noFill/>
          </a:ln>
        </p:spPr>
        <p:txBody>
          <a:bodyPr wrap="square" lIns="91440" tIns="45720" rIns="91440" bIns="45720" anchor="t">
            <a:spAutoFit/>
          </a:bodyPr>
          <a:lstStyle/>
          <a:p>
            <a:pPr marL="342900" indent="-342900">
              <a:buFont typeface="+mj-lt"/>
              <a:buAutoNum type="arabicPeriod" startAt="5"/>
            </a:pPr>
            <a:r>
              <a:rPr lang="es-419" sz="1400" dirty="0"/>
              <a:t>Sé consciente de la manera en la que se llevan a cabo las actividades, asegúrate de que todas las voces tengan un espacio para ser escuchadas.</a:t>
            </a:r>
          </a:p>
          <a:p>
            <a:pPr marL="342900" indent="-342900">
              <a:buFont typeface="+mj-lt"/>
              <a:buAutoNum type="arabicPeriod" startAt="5"/>
            </a:pPr>
            <a:endParaRPr lang="es-419" sz="1400"/>
          </a:p>
          <a:p>
            <a:pPr marL="342900" indent="-342900">
              <a:buFont typeface="+mj-lt"/>
              <a:buAutoNum type="arabicPeriod" startAt="5"/>
            </a:pPr>
            <a:r>
              <a:rPr lang="es-419" sz="1400" dirty="0"/>
              <a:t>Prepárate para cambiar el programa. Si el grupo está teniendo conversaciones profundas e intensas, está bien cambiar los planes, así tienen más tiempo para trabajar a través de esa conversación.</a:t>
            </a:r>
          </a:p>
          <a:p>
            <a:pPr marL="342900" indent="-342900">
              <a:buAutoNum type="arabicPeriod" startAt="5"/>
            </a:pPr>
            <a:endParaRPr lang="es-419" sz="1400"/>
          </a:p>
          <a:p>
            <a:pPr marL="342900" indent="-342900">
              <a:buFont typeface="+mj-lt"/>
              <a:buAutoNum type="arabicPeriod" startAt="5"/>
            </a:pPr>
            <a:r>
              <a:rPr lang="es-419" sz="1400" dirty="0"/>
              <a:t>Evita hacer generalizaciones cuando hables acerca de diferentes situaciones.</a:t>
            </a:r>
          </a:p>
          <a:p>
            <a:pPr marL="342900" indent="-342900">
              <a:buAutoNum type="arabicPeriod" startAt="5"/>
            </a:pPr>
            <a:endParaRPr lang="es-419" sz="1400"/>
          </a:p>
          <a:p>
            <a:pPr marL="342900" indent="-342900">
              <a:buFont typeface="+mj-lt"/>
              <a:buAutoNum type="arabicPeriod" startAt="5"/>
            </a:pPr>
            <a:r>
              <a:rPr lang="es-419" sz="1400" dirty="0"/>
              <a:t>Planifica como apoyarás a los miembros del grupo para hablar o buscar ayuda si los mimos no se sientes seguros y comunica esto al resto del grupo</a:t>
            </a:r>
          </a:p>
        </p:txBody>
      </p:sp>
      <p:sp>
        <p:nvSpPr>
          <p:cNvPr id="12" name="Title 1">
            <a:extLst>
              <a:ext uri="{FF2B5EF4-FFF2-40B4-BE49-F238E27FC236}">
                <a16:creationId xmlns:a16="http://schemas.microsoft.com/office/drawing/2014/main" id="{4986CE67-E186-4184-AD45-86E723AAB4FA}"/>
              </a:ext>
            </a:extLst>
          </p:cNvPr>
          <p:cNvSpPr txBox="1">
            <a:spLocks/>
          </p:cNvSpPr>
          <p:nvPr/>
        </p:nvSpPr>
        <p:spPr>
          <a:xfrm>
            <a:off x="628650" y="399495"/>
            <a:ext cx="7886700"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a:solidFill>
                  <a:schemeClr val="bg1"/>
                </a:solidFill>
              </a:rPr>
              <a:t>CREANDO UN ESPACIO SEGURO</a:t>
            </a:r>
            <a:endParaRPr lang="en-US">
              <a:solidFill>
                <a:schemeClr val="bg1"/>
              </a:solidFill>
            </a:endParaRPr>
          </a:p>
        </p:txBody>
      </p:sp>
      <p:sp>
        <p:nvSpPr>
          <p:cNvPr id="13" name="Footer Placeholder 6">
            <a:extLst>
              <a:ext uri="{FF2B5EF4-FFF2-40B4-BE49-F238E27FC236}">
                <a16:creationId xmlns:a16="http://schemas.microsoft.com/office/drawing/2014/main" id="{638C9C2B-5696-4D9B-BF68-29490EC148DE}"/>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3347562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433F6B9-60CA-4F5D-946B-85B708F7B636}"/>
              </a:ext>
            </a:extLst>
          </p:cNvPr>
          <p:cNvGrpSpPr/>
          <p:nvPr/>
        </p:nvGrpSpPr>
        <p:grpSpPr>
          <a:xfrm>
            <a:off x="803127" y="1756424"/>
            <a:ext cx="6943873" cy="1182247"/>
            <a:chOff x="457083" y="520010"/>
            <a:chExt cx="6943873" cy="1182247"/>
          </a:xfrm>
        </p:grpSpPr>
        <p:sp>
          <p:nvSpPr>
            <p:cNvPr id="7" name="TextBox 6">
              <a:extLst>
                <a:ext uri="{FF2B5EF4-FFF2-40B4-BE49-F238E27FC236}">
                  <a16:creationId xmlns:a16="http://schemas.microsoft.com/office/drawing/2014/main" id="{2AD5C8D3-5EA9-48A5-9572-287662FE310C}"/>
                </a:ext>
              </a:extLst>
            </p:cNvPr>
            <p:cNvSpPr txBox="1"/>
            <p:nvPr/>
          </p:nvSpPr>
          <p:spPr>
            <a:xfrm>
              <a:off x="458710" y="520010"/>
              <a:ext cx="1575460" cy="1106686"/>
            </a:xfrm>
            <a:prstGeom prst="roundRect">
              <a:avLst/>
            </a:prstGeom>
            <a:noFill/>
            <a:ln w="28575">
              <a:solidFill>
                <a:schemeClr val="tx1"/>
              </a:solidFill>
            </a:ln>
          </p:spPr>
          <p:txBody>
            <a:bodyPr wrap="square" lIns="91440" tIns="45720" rIns="91440" bIns="45720" anchor="ctr">
              <a:spAutoFit/>
            </a:bodyPr>
            <a:lstStyle/>
            <a:p>
              <a:r>
                <a:rPr lang="en-GB" b="1"/>
                <a:t>ACTIVIDAD</a:t>
              </a:r>
            </a:p>
            <a:p>
              <a:endParaRPr lang="en-GB" b="1"/>
            </a:p>
            <a:p>
              <a:endParaRPr lang="en-GB" b="1"/>
            </a:p>
            <a:p>
              <a:endParaRPr lang="en-GB" sz="100" b="1"/>
            </a:p>
            <a:p>
              <a:endParaRPr lang="en-GB" sz="100" b="1"/>
            </a:p>
            <a:p>
              <a:endParaRPr lang="en-GB" sz="100" b="1"/>
            </a:p>
            <a:p>
              <a:endParaRPr lang="en-GB" sz="100" b="1"/>
            </a:p>
            <a:p>
              <a:endParaRPr lang="en-GB" sz="100" b="1"/>
            </a:p>
          </p:txBody>
        </p:sp>
        <p:sp>
          <p:nvSpPr>
            <p:cNvPr id="8" name="TextBox 7">
              <a:extLst>
                <a:ext uri="{FF2B5EF4-FFF2-40B4-BE49-F238E27FC236}">
                  <a16:creationId xmlns:a16="http://schemas.microsoft.com/office/drawing/2014/main" id="{538A8F2A-F174-48ED-A583-1D1170E85A03}"/>
                </a:ext>
              </a:extLst>
            </p:cNvPr>
            <p:cNvSpPr txBox="1"/>
            <p:nvPr/>
          </p:nvSpPr>
          <p:spPr>
            <a:xfrm>
              <a:off x="457083" y="937161"/>
              <a:ext cx="6943873" cy="765096"/>
            </a:xfrm>
            <a:prstGeom prst="roundRect">
              <a:avLst>
                <a:gd name="adj" fmla="val 27767"/>
              </a:avLst>
            </a:prstGeom>
            <a:solidFill>
              <a:schemeClr val="tx1"/>
            </a:solidFill>
          </p:spPr>
          <p:txBody>
            <a:bodyPr wrap="square" lIns="91440" tIns="45720" rIns="91440" bIns="45720" anchor="ctr">
              <a:spAutoFit/>
            </a:bodyPr>
            <a:lstStyle/>
            <a:p>
              <a:r>
                <a:rPr lang="es-419" dirty="0">
                  <a:solidFill>
                    <a:schemeClr val="bg2"/>
                  </a:solidFill>
                </a:rPr>
                <a:t>Comparte el acto de paz (Buena acción) escrito antes, y luego vuelve a hacer tu Promesa como grupo.</a:t>
              </a:r>
            </a:p>
          </p:txBody>
        </p:sp>
      </p:grpSp>
      <p:grpSp>
        <p:nvGrpSpPr>
          <p:cNvPr id="13" name="Group 12">
            <a:extLst>
              <a:ext uri="{FF2B5EF4-FFF2-40B4-BE49-F238E27FC236}">
                <a16:creationId xmlns:a16="http://schemas.microsoft.com/office/drawing/2014/main" id="{765A30CE-D885-4953-AF2A-EF7DDBB41493}"/>
              </a:ext>
            </a:extLst>
          </p:cNvPr>
          <p:cNvGrpSpPr/>
          <p:nvPr/>
        </p:nvGrpSpPr>
        <p:grpSpPr>
          <a:xfrm>
            <a:off x="636910" y="3516077"/>
            <a:ext cx="7955872" cy="2117489"/>
            <a:chOff x="447570" y="2930336"/>
            <a:chExt cx="7955872" cy="2117489"/>
          </a:xfrm>
        </p:grpSpPr>
        <p:sp>
          <p:nvSpPr>
            <p:cNvPr id="14" name="TextBox 13">
              <a:extLst>
                <a:ext uri="{FF2B5EF4-FFF2-40B4-BE49-F238E27FC236}">
                  <a16:creationId xmlns:a16="http://schemas.microsoft.com/office/drawing/2014/main" id="{8A8FAA6A-E336-4184-9211-044CE3A90701}"/>
                </a:ext>
              </a:extLst>
            </p:cNvPr>
            <p:cNvSpPr txBox="1"/>
            <p:nvPr/>
          </p:nvSpPr>
          <p:spPr>
            <a:xfrm>
              <a:off x="456448" y="2930336"/>
              <a:ext cx="2295346" cy="1021556"/>
            </a:xfrm>
            <a:prstGeom prst="roundRect">
              <a:avLst/>
            </a:prstGeom>
            <a:noFill/>
            <a:ln w="28575">
              <a:solidFill>
                <a:schemeClr val="accent3"/>
              </a:solidFill>
            </a:ln>
          </p:spPr>
          <p:txBody>
            <a:bodyPr wrap="square" lIns="91440" tIns="45720" rIns="91440" bIns="45720" anchor="ctr">
              <a:spAutoFit/>
            </a:bodyPr>
            <a:lstStyle/>
            <a:p>
              <a:r>
                <a:rPr lang="en-GB" b="1"/>
                <a:t>REFLEXIONEMOS</a:t>
              </a:r>
            </a:p>
            <a:p>
              <a:endParaRPr lang="en-GB" sz="1800" b="1">
                <a:effectLst/>
                <a:latin typeface="Lato" panose="020F0502020204030203" pitchFamily="34" charset="0"/>
                <a:ea typeface="DengXian" panose="02010600030101010101" pitchFamily="2" charset="-122"/>
                <a:cs typeface="Arial" panose="020B0604020202020204" pitchFamily="34" charset="0"/>
              </a:endParaRPr>
            </a:p>
            <a:p>
              <a:endParaRPr lang="en-GB" sz="1800" b="1">
                <a:effectLst/>
                <a:latin typeface="Lato" panose="020F0502020204030203" pitchFamily="34" charset="0"/>
                <a:ea typeface="DengXian" panose="02010600030101010101" pitchFamily="2" charset="-122"/>
                <a:cs typeface="Arial" panose="020B0604020202020204" pitchFamily="34" charset="0"/>
              </a:endParaRPr>
            </a:p>
          </p:txBody>
        </p:sp>
        <p:sp>
          <p:nvSpPr>
            <p:cNvPr id="15" name="TextBox 14">
              <a:extLst>
                <a:ext uri="{FF2B5EF4-FFF2-40B4-BE49-F238E27FC236}">
                  <a16:creationId xmlns:a16="http://schemas.microsoft.com/office/drawing/2014/main" id="{24F6F6C9-270F-4F77-A6B0-6EE33781711C}"/>
                </a:ext>
              </a:extLst>
            </p:cNvPr>
            <p:cNvSpPr txBox="1"/>
            <p:nvPr/>
          </p:nvSpPr>
          <p:spPr>
            <a:xfrm>
              <a:off x="447570" y="3413335"/>
              <a:ext cx="7955872" cy="1634490"/>
            </a:xfrm>
            <a:prstGeom prst="roundRect">
              <a:avLst>
                <a:gd name="adj" fmla="val 12322"/>
              </a:avLst>
            </a:prstGeom>
            <a:solidFill>
              <a:schemeClr val="accent3"/>
            </a:solidFill>
          </p:spPr>
          <p:txBody>
            <a:bodyPr wrap="square" lIns="91440" tIns="45720" rIns="91440" bIns="45720" anchor="ctr">
              <a:spAutoFit/>
            </a:bodyPr>
            <a:lstStyle/>
            <a:p>
              <a:pPr marL="285750" indent="-285750">
                <a:buFont typeface="Arial" panose="020B0604020202020204" pitchFamily="34" charset="0"/>
                <a:buChar char="•"/>
              </a:pPr>
              <a:r>
                <a:rPr lang="es-419" dirty="0"/>
                <a:t>La Asociación Mundial de Guías Scouts representa a más de diez millones de Guías.</a:t>
              </a:r>
            </a:p>
            <a:p>
              <a:pPr marL="285750" indent="-285750">
                <a:buFont typeface="Arial" panose="020B0604020202020204" pitchFamily="34" charset="0"/>
                <a:buChar char="•"/>
              </a:pPr>
              <a:r>
                <a:rPr lang="es-419" dirty="0"/>
                <a:t>¿En qué otros países se te ocurre que podrían tener Guías?</a:t>
              </a:r>
            </a:p>
            <a:p>
              <a:pPr marL="285750" indent="-285750">
                <a:buFont typeface="Arial" panose="020B0604020202020204" pitchFamily="34" charset="0"/>
                <a:buChar char="•"/>
              </a:pPr>
              <a:r>
                <a:rPr lang="es-419" dirty="0"/>
                <a:t>¿Cómo crees que sería la vida de una niña como tú en ese país?</a:t>
              </a:r>
            </a:p>
            <a:p>
              <a:pPr marL="742950" lvl="1" indent="-285750">
                <a:buFont typeface="Arial" panose="020B0604020202020204" pitchFamily="34" charset="0"/>
                <a:buChar char="•"/>
              </a:pPr>
              <a:r>
                <a:rPr lang="es-419" dirty="0"/>
                <a:t>¿Sabes realmente? ¿Cómo se puede averiguar?</a:t>
              </a:r>
            </a:p>
          </p:txBody>
        </p:sp>
      </p:grpSp>
      <p:sp>
        <p:nvSpPr>
          <p:cNvPr id="11" name="Footer Placeholder 6">
            <a:extLst>
              <a:ext uri="{FF2B5EF4-FFF2-40B4-BE49-F238E27FC236}">
                <a16:creationId xmlns:a16="http://schemas.microsoft.com/office/drawing/2014/main" id="{2A8F814C-F080-4C37-8DA1-76B75F04481E}"/>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
        <p:nvSpPr>
          <p:cNvPr id="16" name="Title 1">
            <a:extLst>
              <a:ext uri="{FF2B5EF4-FFF2-40B4-BE49-F238E27FC236}">
                <a16:creationId xmlns:a16="http://schemas.microsoft.com/office/drawing/2014/main" id="{03070C19-D0D7-4B7C-BF9D-5E81BB1BE6E3}"/>
              </a:ext>
            </a:extLst>
          </p:cNvPr>
          <p:cNvSpPr txBox="1">
            <a:spLocks/>
          </p:cNvSpPr>
          <p:nvPr/>
        </p:nvSpPr>
        <p:spPr>
          <a:xfrm>
            <a:off x="-211548" y="-212393"/>
            <a:ext cx="9634286"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200">
                <a:solidFill>
                  <a:schemeClr val="bg1"/>
                </a:solidFill>
              </a:rPr>
              <a:t>NUESTRA PROMESA GLOBAL</a:t>
            </a:r>
          </a:p>
        </p:txBody>
      </p:sp>
    </p:spTree>
    <p:extLst>
      <p:ext uri="{BB962C8B-B14F-4D97-AF65-F5344CB8AC3E}">
        <p14:creationId xmlns:p14="http://schemas.microsoft.com/office/powerpoint/2010/main" val="13579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995FD-7953-4928-A87B-7692A7F2AF13}"/>
              </a:ext>
            </a:extLst>
          </p:cNvPr>
          <p:cNvPicPr>
            <a:picLocks noChangeAspect="1"/>
          </p:cNvPicPr>
          <p:nvPr/>
        </p:nvPicPr>
        <p:blipFill rotWithShape="1">
          <a:blip r:embed="rId3"/>
          <a:srcRect l="9360" t="15105" r="59786" b="7647"/>
          <a:stretch/>
        </p:blipFill>
        <p:spPr>
          <a:xfrm>
            <a:off x="-1" y="0"/>
            <a:ext cx="9146405" cy="6858000"/>
          </a:xfrm>
          <a:prstGeom prst="rect">
            <a:avLst/>
          </a:prstGeom>
        </p:spPr>
      </p:pic>
      <p:sp>
        <p:nvSpPr>
          <p:cNvPr id="9" name="Rectangle 8">
            <a:extLst>
              <a:ext uri="{FF2B5EF4-FFF2-40B4-BE49-F238E27FC236}">
                <a16:creationId xmlns:a16="http://schemas.microsoft.com/office/drawing/2014/main" id="{3970052E-7B95-4757-AADA-EAD311E9AF3F}"/>
              </a:ext>
            </a:extLst>
          </p:cNvPr>
          <p:cNvSpPr/>
          <p:nvPr/>
        </p:nvSpPr>
        <p:spPr>
          <a:xfrm>
            <a:off x="1590675" y="5219700"/>
            <a:ext cx="3228975" cy="10096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t>Esto es una copia de la páguina 58 del Paquete de Actividades</a:t>
            </a:r>
          </a:p>
        </p:txBody>
      </p:sp>
    </p:spTree>
    <p:extLst>
      <p:ext uri="{BB962C8B-B14F-4D97-AF65-F5344CB8AC3E}">
        <p14:creationId xmlns:p14="http://schemas.microsoft.com/office/powerpoint/2010/main" val="1417867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object&#10;&#10;Description automatically generated">
            <a:extLst>
              <a:ext uri="{FF2B5EF4-FFF2-40B4-BE49-F238E27FC236}">
                <a16:creationId xmlns:a16="http://schemas.microsoft.com/office/drawing/2014/main" id="{C4530D71-AEF9-495D-B7B4-35CAD56638E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31651" y="3949856"/>
            <a:ext cx="2790849" cy="2790849"/>
          </a:xfrm>
          <a:prstGeom prst="rect">
            <a:avLst/>
          </a:prstGeom>
        </p:spPr>
      </p:pic>
      <p:pic>
        <p:nvPicPr>
          <p:cNvPr id="3" name="Picture 2" descr="A picture containing outdoor object&#10;&#10;Description automatically generated">
            <a:extLst>
              <a:ext uri="{FF2B5EF4-FFF2-40B4-BE49-F238E27FC236}">
                <a16:creationId xmlns:a16="http://schemas.microsoft.com/office/drawing/2014/main" id="{34BB35DC-CF66-4595-8DDB-361E4294E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915" y="-322452"/>
            <a:ext cx="3751452" cy="3751452"/>
          </a:xfrm>
          <a:prstGeom prst="rect">
            <a:avLst/>
          </a:prstGeom>
        </p:spPr>
      </p:pic>
      <p:pic>
        <p:nvPicPr>
          <p:cNvPr id="4" name="Picture 3" descr="Shape, arrow&#10;&#10;Description automatically generated">
            <a:extLst>
              <a:ext uri="{FF2B5EF4-FFF2-40B4-BE49-F238E27FC236}">
                <a16:creationId xmlns:a16="http://schemas.microsoft.com/office/drawing/2014/main" id="{EB8328DB-092F-42D5-8991-28E051DAA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03953">
            <a:off x="-111622" y="2424980"/>
            <a:ext cx="2429540" cy="2429540"/>
          </a:xfrm>
          <a:prstGeom prst="rect">
            <a:avLst/>
          </a:prstGeom>
        </p:spPr>
      </p:pic>
      <p:pic>
        <p:nvPicPr>
          <p:cNvPr id="5" name="Picture 4" descr="Shape, arrow&#10;&#10;Description automatically generated">
            <a:extLst>
              <a:ext uri="{FF2B5EF4-FFF2-40B4-BE49-F238E27FC236}">
                <a16:creationId xmlns:a16="http://schemas.microsoft.com/office/drawing/2014/main" id="{7C752379-8B3A-4193-AD03-FDA1E07541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03953">
            <a:off x="4359111" y="171895"/>
            <a:ext cx="1326778" cy="1326778"/>
          </a:xfrm>
          <a:prstGeom prst="rect">
            <a:avLst/>
          </a:prstGeom>
        </p:spPr>
      </p:pic>
      <p:pic>
        <p:nvPicPr>
          <p:cNvPr id="6" name="Picture 5" descr="Shape, arrow&#10;&#10;Description automatically generated">
            <a:extLst>
              <a:ext uri="{FF2B5EF4-FFF2-40B4-BE49-F238E27FC236}">
                <a16:creationId xmlns:a16="http://schemas.microsoft.com/office/drawing/2014/main" id="{2F47A4B0-0B67-4C68-8D90-1084DF3F6A49}"/>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15802042">
            <a:off x="392263" y="5039240"/>
            <a:ext cx="1421773" cy="1421773"/>
          </a:xfrm>
          <a:prstGeom prst="rect">
            <a:avLst/>
          </a:prstGeom>
        </p:spPr>
      </p:pic>
    </p:spTree>
    <p:extLst>
      <p:ext uri="{BB962C8B-B14F-4D97-AF65-F5344CB8AC3E}">
        <p14:creationId xmlns:p14="http://schemas.microsoft.com/office/powerpoint/2010/main" val="380619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4F323-0E56-4490-AEF4-95BE3F478B8D}"/>
              </a:ext>
            </a:extLst>
          </p:cNvPr>
          <p:cNvPicPr>
            <a:picLocks noChangeAspect="1"/>
          </p:cNvPicPr>
          <p:nvPr/>
        </p:nvPicPr>
        <p:blipFill>
          <a:blip r:embed="rId3"/>
          <a:stretch>
            <a:fillRect/>
          </a:stretch>
        </p:blipFill>
        <p:spPr>
          <a:xfrm>
            <a:off x="2035448" y="4105892"/>
            <a:ext cx="7108552" cy="2206943"/>
          </a:xfrm>
          <a:prstGeom prst="rect">
            <a:avLst/>
          </a:prstGeom>
        </p:spPr>
      </p:pic>
      <p:sp>
        <p:nvSpPr>
          <p:cNvPr id="8" name="TextBox 7">
            <a:extLst>
              <a:ext uri="{FF2B5EF4-FFF2-40B4-BE49-F238E27FC236}">
                <a16:creationId xmlns:a16="http://schemas.microsoft.com/office/drawing/2014/main" id="{4BFBD8AC-72D7-4023-98E4-C6FF3F2C6851}"/>
              </a:ext>
            </a:extLst>
          </p:cNvPr>
          <p:cNvSpPr txBox="1"/>
          <p:nvPr/>
        </p:nvSpPr>
        <p:spPr>
          <a:xfrm>
            <a:off x="2514600" y="4699457"/>
            <a:ext cx="6559396" cy="1569660"/>
          </a:xfrm>
          <a:prstGeom prst="rect">
            <a:avLst/>
          </a:prstGeom>
          <a:noFill/>
        </p:spPr>
        <p:txBody>
          <a:bodyPr wrap="square" lIns="91440" tIns="45720" rIns="91440" bIns="45720" anchor="t">
            <a:spAutoFit/>
          </a:bodyPr>
          <a:lstStyle/>
          <a:p>
            <a:pPr algn="r"/>
            <a:r>
              <a:rPr lang="es-419" sz="1600" b="1" dirty="0"/>
              <a:t>“Hay millones de nosotras. No soy buena en aritmética y no haré ningún cálculo que quizás no se haga realidad. Pero un ‘penique’, o dos, o cuatro ‘</a:t>
            </a:r>
            <a:r>
              <a:rPr lang="es-419" sz="1600" b="1" dirty="0" err="1"/>
              <a:t>ananas</a:t>
            </a:r>
            <a:r>
              <a:rPr lang="es-419" sz="1600" b="1" dirty="0"/>
              <a:t>’ o suficientes ‘céntimos’ o ‘</a:t>
            </a:r>
            <a:r>
              <a:rPr lang="es-419" sz="1600" b="1" dirty="0" err="1"/>
              <a:t>groschen</a:t>
            </a:r>
            <a:r>
              <a:rPr lang="es-419" sz="1600" b="1" dirty="0"/>
              <a:t>’ o ‘Heller’ o ‘</a:t>
            </a:r>
            <a:r>
              <a:rPr lang="es-419" sz="1600" b="1" dirty="0" err="1"/>
              <a:t>Filler</a:t>
            </a:r>
            <a:r>
              <a:rPr lang="es-419" sz="1600" b="1" dirty="0"/>
              <a:t>’ o </a:t>
            </a:r>
            <a:r>
              <a:rPr lang="es-419" sz="1600" b="1" dirty="0">
                <a:ea typeface="+mn-lt"/>
                <a:cs typeface="+mn-lt"/>
              </a:rPr>
              <a:t>‘</a:t>
            </a:r>
            <a:r>
              <a:rPr lang="es-419" sz="1600" b="1" dirty="0"/>
              <a:t>mineral</a:t>
            </a:r>
            <a:r>
              <a:rPr lang="es-419" sz="1600" b="1" dirty="0">
                <a:ea typeface="+mn-lt"/>
                <a:cs typeface="+mn-lt"/>
              </a:rPr>
              <a:t>’</a:t>
            </a:r>
            <a:r>
              <a:rPr lang="es-419" sz="1600" b="1" dirty="0"/>
              <a:t> para hacer el mismo valor, no es una cantidad inmensa, especialmente cuando se ahorra o se gana y se entrega con una mano dispuesta.”</a:t>
            </a:r>
          </a:p>
        </p:txBody>
      </p:sp>
      <p:sp>
        <p:nvSpPr>
          <p:cNvPr id="13" name="TextBox 12">
            <a:extLst>
              <a:ext uri="{FF2B5EF4-FFF2-40B4-BE49-F238E27FC236}">
                <a16:creationId xmlns:a16="http://schemas.microsoft.com/office/drawing/2014/main" id="{CCF81375-BE60-4788-A437-749BEDDA14C5}"/>
              </a:ext>
            </a:extLst>
          </p:cNvPr>
          <p:cNvSpPr txBox="1"/>
          <p:nvPr/>
        </p:nvSpPr>
        <p:spPr>
          <a:xfrm>
            <a:off x="346710" y="1530785"/>
            <a:ext cx="7113270" cy="1293971"/>
          </a:xfrm>
          <a:prstGeom prst="roundRect">
            <a:avLst/>
          </a:prstGeom>
          <a:solidFill>
            <a:schemeClr val="accent2">
              <a:lumMod val="20000"/>
              <a:lumOff val="80000"/>
            </a:schemeClr>
          </a:solidFill>
        </p:spPr>
        <p:txBody>
          <a:bodyPr wrap="square" lIns="91440" tIns="45720" rIns="91440" bIns="45720" anchor="t">
            <a:spAutoFit/>
          </a:bodyPr>
          <a:lstStyle/>
          <a:p>
            <a:r>
              <a:rPr lang="es-419" sz="1400" dirty="0"/>
              <a:t>Desde el 1932, millones de Guías de todo el mundo han celebrado el Día Mundial del Pensamiento a través de la recaudación de fondos.</a:t>
            </a:r>
          </a:p>
          <a:p>
            <a:endParaRPr lang="es-419" sz="1400"/>
          </a:p>
          <a:p>
            <a:r>
              <a:rPr lang="es-419" sz="1400" dirty="0"/>
              <a:t>Es una manera de apreciar las oportunidades que da el </a:t>
            </a:r>
            <a:r>
              <a:rPr lang="es-419" sz="1400" dirty="0" err="1"/>
              <a:t>Guidismo</a:t>
            </a:r>
            <a:r>
              <a:rPr lang="es-419" sz="1400" dirty="0"/>
              <a:t>, y luego dar a más niñas alrededor del mundo la oportunidad de ser Guías.</a:t>
            </a:r>
          </a:p>
        </p:txBody>
      </p:sp>
      <p:sp>
        <p:nvSpPr>
          <p:cNvPr id="16" name="TextBox 15">
            <a:extLst>
              <a:ext uri="{FF2B5EF4-FFF2-40B4-BE49-F238E27FC236}">
                <a16:creationId xmlns:a16="http://schemas.microsoft.com/office/drawing/2014/main" id="{E5CEA089-C214-4D18-9D9A-02213AA94134}"/>
              </a:ext>
            </a:extLst>
          </p:cNvPr>
          <p:cNvSpPr txBox="1"/>
          <p:nvPr/>
        </p:nvSpPr>
        <p:spPr>
          <a:xfrm>
            <a:off x="1800564" y="3736560"/>
            <a:ext cx="5615940" cy="369332"/>
          </a:xfrm>
          <a:prstGeom prst="rect">
            <a:avLst/>
          </a:prstGeom>
          <a:noFill/>
        </p:spPr>
        <p:txBody>
          <a:bodyPr wrap="square" lIns="91440" tIns="45720" rIns="91440" bIns="45720" anchor="t">
            <a:spAutoFit/>
          </a:bodyPr>
          <a:lstStyle/>
          <a:p>
            <a:r>
              <a:rPr lang="en-GB" b="1" err="1"/>
              <a:t>En</a:t>
            </a:r>
            <a:r>
              <a:rPr lang="en-GB" b="1"/>
              <a:t> </a:t>
            </a:r>
            <a:r>
              <a:rPr lang="en-GB" sz="1800" b="1"/>
              <a:t>1932 Lady </a:t>
            </a:r>
            <a:r>
              <a:rPr lang="en-GB" sz="1800" b="1" err="1"/>
              <a:t>Olave</a:t>
            </a:r>
            <a:r>
              <a:rPr lang="en-GB" sz="1800" b="1"/>
              <a:t> Baden-Powell </a:t>
            </a:r>
            <a:r>
              <a:rPr lang="en-GB" b="1" err="1"/>
              <a:t>dijo</a:t>
            </a:r>
            <a:r>
              <a:rPr lang="en-GB" sz="1800" b="1"/>
              <a:t>:</a:t>
            </a:r>
            <a:r>
              <a:rPr lang="en-GB" b="1"/>
              <a:t> </a:t>
            </a:r>
            <a:endParaRPr lang="en-GB" sz="1800" b="1"/>
          </a:p>
        </p:txBody>
      </p:sp>
      <p:sp>
        <p:nvSpPr>
          <p:cNvPr id="10" name="Title 1">
            <a:extLst>
              <a:ext uri="{FF2B5EF4-FFF2-40B4-BE49-F238E27FC236}">
                <a16:creationId xmlns:a16="http://schemas.microsoft.com/office/drawing/2014/main" id="{7C54E947-17B1-4BEE-BACC-CA4E80FCBCEE}"/>
              </a:ext>
            </a:extLst>
          </p:cNvPr>
          <p:cNvSpPr txBox="1">
            <a:spLocks/>
          </p:cNvSpPr>
          <p:nvPr/>
        </p:nvSpPr>
        <p:spPr>
          <a:xfrm>
            <a:off x="430322" y="399495"/>
            <a:ext cx="8356425"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85000" lnSpcReduction="10000"/>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a:solidFill>
                  <a:schemeClr val="bg1"/>
                </a:solidFill>
              </a:rPr>
              <a:t>FONDO DEL DÍA MUNDIAL DEL PENSAMIENTO</a:t>
            </a:r>
          </a:p>
        </p:txBody>
      </p:sp>
      <p:sp>
        <p:nvSpPr>
          <p:cNvPr id="11" name="Footer Placeholder 6">
            <a:extLst>
              <a:ext uri="{FF2B5EF4-FFF2-40B4-BE49-F238E27FC236}">
                <a16:creationId xmlns:a16="http://schemas.microsoft.com/office/drawing/2014/main" id="{7895DD5D-0773-498E-80B5-AC9AA70F9A26}"/>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17" name="Graphic 16">
            <a:extLst>
              <a:ext uri="{FF2B5EF4-FFF2-40B4-BE49-F238E27FC236}">
                <a16:creationId xmlns:a16="http://schemas.microsoft.com/office/drawing/2014/main" id="{37B7C002-4B9A-457B-96C8-2072CA40161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2205"/>
          <a:stretch/>
        </p:blipFill>
        <p:spPr>
          <a:xfrm>
            <a:off x="-15937" y="3063119"/>
            <a:ext cx="3517951" cy="3799563"/>
          </a:xfrm>
          <a:prstGeom prst="rect">
            <a:avLst/>
          </a:prstGeom>
        </p:spPr>
      </p:pic>
    </p:spTree>
    <p:extLst>
      <p:ext uri="{BB962C8B-B14F-4D97-AF65-F5344CB8AC3E}">
        <p14:creationId xmlns:p14="http://schemas.microsoft.com/office/powerpoint/2010/main" val="277016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C709E6-05EB-4EF4-B65B-7FC025F35488}"/>
              </a:ext>
            </a:extLst>
          </p:cNvPr>
          <p:cNvPicPr>
            <a:picLocks noChangeAspect="1"/>
          </p:cNvPicPr>
          <p:nvPr/>
        </p:nvPicPr>
        <p:blipFill>
          <a:blip r:embed="rId3"/>
          <a:stretch>
            <a:fillRect/>
          </a:stretch>
        </p:blipFill>
        <p:spPr>
          <a:xfrm>
            <a:off x="6704543" y="1801765"/>
            <a:ext cx="2168635" cy="2355281"/>
          </a:xfrm>
          <a:prstGeom prst="rect">
            <a:avLst/>
          </a:prstGeom>
        </p:spPr>
      </p:pic>
      <p:sp>
        <p:nvSpPr>
          <p:cNvPr id="13" name="TextBox 12">
            <a:extLst>
              <a:ext uri="{FF2B5EF4-FFF2-40B4-BE49-F238E27FC236}">
                <a16:creationId xmlns:a16="http://schemas.microsoft.com/office/drawing/2014/main" id="{CCF81375-BE60-4788-A437-749BEDDA14C5}"/>
              </a:ext>
            </a:extLst>
          </p:cNvPr>
          <p:cNvSpPr txBox="1"/>
          <p:nvPr/>
        </p:nvSpPr>
        <p:spPr>
          <a:xfrm>
            <a:off x="346710" y="1530785"/>
            <a:ext cx="3211830" cy="5242798"/>
          </a:xfrm>
          <a:prstGeom prst="roundRect">
            <a:avLst>
              <a:gd name="adj" fmla="val 10973"/>
            </a:avLst>
          </a:prstGeom>
          <a:solidFill>
            <a:schemeClr val="accent2">
              <a:lumMod val="20000"/>
              <a:lumOff val="80000"/>
            </a:schemeClr>
          </a:solidFill>
        </p:spPr>
        <p:txBody>
          <a:bodyPr wrap="square" lIns="91440" tIns="45720" rIns="91440" bIns="45720" anchor="t">
            <a:spAutoFit/>
          </a:bodyPr>
          <a:lstStyle/>
          <a:p>
            <a:r>
              <a:rPr lang="es-419" sz="1400" b="1" dirty="0"/>
              <a:t>Recauda</a:t>
            </a:r>
          </a:p>
          <a:p>
            <a:r>
              <a:rPr lang="es-419" sz="1400" dirty="0"/>
              <a:t>Contribuye al fondo y completa la actividad del Fondo del Día Mundial del Pensamiento de este año, "la moneda de la memoria".</a:t>
            </a:r>
            <a:endParaRPr lang="es-419" dirty="0"/>
          </a:p>
          <a:p>
            <a:pPr marL="0" indent="0">
              <a:buNone/>
            </a:pPr>
            <a:endParaRPr lang="es-419" sz="1400"/>
          </a:p>
          <a:p>
            <a:pPr marL="0" indent="0">
              <a:buNone/>
            </a:pPr>
            <a:r>
              <a:rPr lang="es-419" sz="1400" b="1" dirty="0"/>
              <a:t>Envía</a:t>
            </a:r>
          </a:p>
          <a:p>
            <a:r>
              <a:rPr lang="es-419" sz="1400"/>
              <a:t>He recaudado, ¿Cuál es el siguiente paso? Tienes </a:t>
            </a:r>
            <a:r>
              <a:rPr lang="es-419" sz="1400" dirty="0"/>
              <a:t>dos opciones para enviar tus donaciones a la AMGS:</a:t>
            </a:r>
          </a:p>
          <a:p>
            <a:pPr marL="342900" indent="-342900">
              <a:buFont typeface="+mj-lt"/>
              <a:buAutoNum type="arabicPeriod"/>
            </a:pPr>
            <a:r>
              <a:rPr lang="es-419" sz="1400"/>
              <a:t>Atraves de tu  Asociación Nacional - ponte </a:t>
            </a:r>
            <a:r>
              <a:rPr lang="es-419" sz="1400" dirty="0"/>
              <a:t>en contacto con ellos primero. Muchas Asociaciones Nacionales recolectan donaciones para enviarlas a la AMGS.</a:t>
            </a:r>
          </a:p>
          <a:p>
            <a:pPr marL="342900" indent="-342900">
              <a:buFont typeface="+mj-lt"/>
              <a:buAutoNum type="arabicPeriod"/>
            </a:pPr>
            <a:endParaRPr lang="es-419" sz="1400"/>
          </a:p>
          <a:p>
            <a:pPr marL="342900" indent="-342900">
              <a:buFont typeface="+mj-lt"/>
              <a:buAutoNum type="arabicPeriod"/>
            </a:pPr>
            <a:r>
              <a:rPr lang="es-419" sz="1400"/>
              <a:t>Directamente a las AMGS – puedes donar en línea o </a:t>
            </a:r>
            <a:r>
              <a:rPr lang="es-419" sz="1400" dirty="0"/>
              <a:t>mediante cheque, tarjeta de crédito o transferencia bancaria o recaudación de fondos en línea: </a:t>
            </a:r>
            <a:r>
              <a:rPr lang="es-419" sz="1400" dirty="0">
                <a:solidFill>
                  <a:srgbClr val="262963"/>
                </a:solidFill>
                <a:hlinkClick r:id="rId4">
                  <a:extLst>
                    <a:ext uri="{A12FA001-AC4F-418D-AE19-62706E023703}">
                      <ahyp:hlinkClr xmlns:ahyp="http://schemas.microsoft.com/office/drawing/2018/hyperlinkcolor" val="tx"/>
                    </a:ext>
                  </a:extLst>
                </a:hlinkClick>
              </a:rPr>
              <a:t>bit.ly/WTDFund</a:t>
            </a:r>
            <a:r>
              <a:rPr lang="es-419" sz="1400" dirty="0">
                <a:solidFill>
                  <a:schemeClr val="accent2"/>
                </a:solidFill>
                <a:hlinkClick r:id="rId4">
                  <a:extLst>
                    <a:ext uri="{A12FA001-AC4F-418D-AE19-62706E023703}">
                      <ahyp:hlinkClr xmlns:ahyp="http://schemas.microsoft.com/office/drawing/2018/hyperlinkcolor" val="tx"/>
                    </a:ext>
                  </a:extLst>
                </a:hlinkClick>
              </a:rPr>
              <a:t> </a:t>
            </a:r>
            <a:endParaRPr lang="es-419" sz="1400" dirty="0">
              <a:solidFill>
                <a:schemeClr val="accent2"/>
              </a:solidFill>
            </a:endParaRPr>
          </a:p>
        </p:txBody>
      </p:sp>
      <p:pic>
        <p:nvPicPr>
          <p:cNvPr id="38" name="Picture 37">
            <a:extLst>
              <a:ext uri="{FF2B5EF4-FFF2-40B4-BE49-F238E27FC236}">
                <a16:creationId xmlns:a16="http://schemas.microsoft.com/office/drawing/2014/main" id="{2FF9977B-7C05-4D98-90D3-152CD0E76425}"/>
              </a:ext>
            </a:extLst>
          </p:cNvPr>
          <p:cNvPicPr>
            <a:picLocks noChangeAspect="1"/>
          </p:cNvPicPr>
          <p:nvPr/>
        </p:nvPicPr>
        <p:blipFill rotWithShape="1">
          <a:blip r:embed="rId5"/>
          <a:srcRect t="11140"/>
          <a:stretch/>
        </p:blipFill>
        <p:spPr>
          <a:xfrm>
            <a:off x="4652342" y="3627494"/>
            <a:ext cx="4109060" cy="3434644"/>
          </a:xfrm>
          <a:prstGeom prst="rect">
            <a:avLst/>
          </a:prstGeom>
        </p:spPr>
      </p:pic>
      <p:sp>
        <p:nvSpPr>
          <p:cNvPr id="14" name="TextBox 13">
            <a:extLst>
              <a:ext uri="{FF2B5EF4-FFF2-40B4-BE49-F238E27FC236}">
                <a16:creationId xmlns:a16="http://schemas.microsoft.com/office/drawing/2014/main" id="{AEFCB104-119A-436D-9F4D-AF1FEC464584}"/>
              </a:ext>
            </a:extLst>
          </p:cNvPr>
          <p:cNvSpPr txBox="1"/>
          <p:nvPr/>
        </p:nvSpPr>
        <p:spPr>
          <a:xfrm>
            <a:off x="6733599" y="1801766"/>
            <a:ext cx="2139579" cy="1754326"/>
          </a:xfrm>
          <a:prstGeom prst="rect">
            <a:avLst/>
          </a:prstGeom>
          <a:noFill/>
        </p:spPr>
        <p:txBody>
          <a:bodyPr wrap="square" lIns="91440" tIns="45720" rIns="91440" bIns="45720" anchor="t">
            <a:spAutoFit/>
          </a:bodyPr>
          <a:lstStyle/>
          <a:p>
            <a:r>
              <a:rPr lang="es-419" sz="1200" dirty="0"/>
              <a:t>Una vez que recibamos tus donaciones, recibirás una tarjeta especial de agradecimiento y un certificado del Día Mundial </a:t>
            </a:r>
            <a:r>
              <a:rPr lang="es-419" sz="1200"/>
              <a:t>del Pensamiento como </a:t>
            </a:r>
            <a:r>
              <a:rPr lang="es-419" sz="1200" dirty="0"/>
              <a:t> forma de mostrar nuestro agradecimiento por todo tu arduo trabajo.</a:t>
            </a:r>
          </a:p>
        </p:txBody>
      </p:sp>
      <p:pic>
        <p:nvPicPr>
          <p:cNvPr id="18" name="Picture 17">
            <a:extLst>
              <a:ext uri="{FF2B5EF4-FFF2-40B4-BE49-F238E27FC236}">
                <a16:creationId xmlns:a16="http://schemas.microsoft.com/office/drawing/2014/main" id="{E5DAE814-02DE-4967-BEA6-D4E9227FCA34}"/>
              </a:ext>
            </a:extLst>
          </p:cNvPr>
          <p:cNvPicPr>
            <a:picLocks noChangeAspect="1"/>
          </p:cNvPicPr>
          <p:nvPr/>
        </p:nvPicPr>
        <p:blipFill>
          <a:blip r:embed="rId6"/>
          <a:stretch>
            <a:fillRect/>
          </a:stretch>
        </p:blipFill>
        <p:spPr>
          <a:xfrm>
            <a:off x="3760765" y="1449270"/>
            <a:ext cx="2548349" cy="2591025"/>
          </a:xfrm>
          <a:prstGeom prst="rect">
            <a:avLst/>
          </a:prstGeom>
        </p:spPr>
      </p:pic>
      <p:sp>
        <p:nvSpPr>
          <p:cNvPr id="20" name="TextBox 19">
            <a:extLst>
              <a:ext uri="{FF2B5EF4-FFF2-40B4-BE49-F238E27FC236}">
                <a16:creationId xmlns:a16="http://schemas.microsoft.com/office/drawing/2014/main" id="{599797FF-C468-466C-8710-646DCBEA8B2A}"/>
              </a:ext>
            </a:extLst>
          </p:cNvPr>
          <p:cNvSpPr txBox="1"/>
          <p:nvPr/>
        </p:nvSpPr>
        <p:spPr>
          <a:xfrm>
            <a:off x="3916484" y="1513184"/>
            <a:ext cx="2236909" cy="2123658"/>
          </a:xfrm>
          <a:prstGeom prst="rect">
            <a:avLst/>
          </a:prstGeom>
          <a:noFill/>
        </p:spPr>
        <p:txBody>
          <a:bodyPr wrap="square" lIns="91440" tIns="45720" rIns="91440" bIns="45720" anchor="t">
            <a:spAutoFit/>
          </a:bodyPr>
          <a:lstStyle/>
          <a:p>
            <a:r>
              <a:rPr lang="es-419" sz="1200" dirty="0">
                <a:solidFill>
                  <a:schemeClr val="bg1"/>
                </a:solidFill>
              </a:rPr>
              <a:t>Este último año ha sido particularmente desafiante para los grupos Guías de todo el mundo.</a:t>
            </a:r>
          </a:p>
          <a:p>
            <a:endParaRPr lang="es-419" sz="1200">
              <a:solidFill>
                <a:schemeClr val="bg1"/>
              </a:solidFill>
            </a:endParaRPr>
          </a:p>
          <a:p>
            <a:r>
              <a:rPr lang="es-419" sz="1200">
                <a:solidFill>
                  <a:schemeClr val="bg1"/>
                </a:solidFill>
              </a:rPr>
              <a:t>El Fondo</a:t>
            </a:r>
            <a:r>
              <a:rPr lang="es-419" sz="1200" dirty="0">
                <a:solidFill>
                  <a:schemeClr val="bg1"/>
                </a:solidFill>
              </a:rPr>
              <a:t> del Día Mundial del Pensamiento ayudó a </a:t>
            </a:r>
            <a:r>
              <a:rPr lang="es-419" sz="1200">
                <a:solidFill>
                  <a:schemeClr val="bg1"/>
                </a:solidFill>
              </a:rPr>
              <a:t>mantener el </a:t>
            </a:r>
            <a:r>
              <a:rPr lang="es-419" sz="1200" err="1">
                <a:solidFill>
                  <a:schemeClr val="bg1"/>
                </a:solidFill>
              </a:rPr>
              <a:t>Guidismo</a:t>
            </a:r>
            <a:r>
              <a:rPr lang="es-419" sz="1200" dirty="0">
                <a:solidFill>
                  <a:schemeClr val="bg1"/>
                </a:solidFill>
              </a:rPr>
              <a:t> en línea cuando muchas de nosotras no podíamos reunirnos en persona.</a:t>
            </a:r>
          </a:p>
        </p:txBody>
      </p:sp>
      <p:sp>
        <p:nvSpPr>
          <p:cNvPr id="10" name="Title 1">
            <a:extLst>
              <a:ext uri="{FF2B5EF4-FFF2-40B4-BE49-F238E27FC236}">
                <a16:creationId xmlns:a16="http://schemas.microsoft.com/office/drawing/2014/main" id="{2CD62E23-5684-449C-A71F-6382371A7245}"/>
              </a:ext>
            </a:extLst>
          </p:cNvPr>
          <p:cNvSpPr txBox="1">
            <a:spLocks/>
          </p:cNvSpPr>
          <p:nvPr/>
        </p:nvSpPr>
        <p:spPr>
          <a:xfrm>
            <a:off x="628650" y="399495"/>
            <a:ext cx="7886700"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77500" lnSpcReduction="20000"/>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a:solidFill>
                  <a:schemeClr val="bg1"/>
                </a:solidFill>
                <a:ea typeface="+mj-lt"/>
                <a:cs typeface="+mj-lt"/>
              </a:rPr>
              <a:t>FONDO DEL DÍA MUNDIAL DEL PENSAMIENTO</a:t>
            </a:r>
            <a:endParaRPr lang="en-US"/>
          </a:p>
        </p:txBody>
      </p:sp>
      <p:sp>
        <p:nvSpPr>
          <p:cNvPr id="11" name="Footer Placeholder 6">
            <a:extLst>
              <a:ext uri="{FF2B5EF4-FFF2-40B4-BE49-F238E27FC236}">
                <a16:creationId xmlns:a16="http://schemas.microsoft.com/office/drawing/2014/main" id="{5F13D513-4615-4666-A73A-83F337E7E280}"/>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spTree>
    <p:extLst>
      <p:ext uri="{BB962C8B-B14F-4D97-AF65-F5344CB8AC3E}">
        <p14:creationId xmlns:p14="http://schemas.microsoft.com/office/powerpoint/2010/main" val="254266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BF72F4-51F9-40D1-89A2-F96183BE4876}"/>
              </a:ext>
            </a:extLst>
          </p:cNvPr>
          <p:cNvSpPr>
            <a:spLocks noGrp="1"/>
          </p:cNvSpPr>
          <p:nvPr>
            <p:ph idx="1"/>
          </p:nvPr>
        </p:nvSpPr>
        <p:spPr>
          <a:xfrm>
            <a:off x="608986" y="2461953"/>
            <a:ext cx="2507840" cy="3311404"/>
          </a:xfrm>
          <a:prstGeom prst="round2DiagRect">
            <a:avLst/>
          </a:prstGeom>
          <a:solidFill>
            <a:schemeClr val="accent5">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p>
            <a:pPr marL="0" indent="0">
              <a:buNone/>
            </a:pPr>
            <a:r>
              <a:rPr lang="es-419" sz="1800" b="1">
                <a:solidFill>
                  <a:schemeClr val="accent5"/>
                </a:solidFill>
              </a:rPr>
              <a:t>MANTENTE FUERTE</a:t>
            </a:r>
          </a:p>
          <a:p>
            <a:pPr marL="0" indent="0">
              <a:lnSpc>
                <a:spcPct val="100000"/>
              </a:lnSpc>
              <a:buNone/>
            </a:pPr>
            <a:r>
              <a:rPr lang="es-419" sz="1600">
                <a:solidFill>
                  <a:srgbClr val="000000"/>
                </a:solidFill>
              </a:rPr>
              <a:t>Entender como todas podemos construir paz.</a:t>
            </a:r>
          </a:p>
        </p:txBody>
      </p:sp>
      <p:sp>
        <p:nvSpPr>
          <p:cNvPr id="9" name="TextBox 8">
            <a:extLst>
              <a:ext uri="{FF2B5EF4-FFF2-40B4-BE49-F238E27FC236}">
                <a16:creationId xmlns:a16="http://schemas.microsoft.com/office/drawing/2014/main" id="{9CAF7044-236E-48C8-BA4C-253ACE4ED8F4}"/>
              </a:ext>
            </a:extLst>
          </p:cNvPr>
          <p:cNvSpPr txBox="1"/>
          <p:nvPr/>
        </p:nvSpPr>
        <p:spPr>
          <a:xfrm>
            <a:off x="577493" y="1954210"/>
            <a:ext cx="7089673" cy="400110"/>
          </a:xfrm>
          <a:prstGeom prst="rect">
            <a:avLst/>
          </a:prstGeom>
          <a:noFill/>
        </p:spPr>
        <p:txBody>
          <a:bodyPr wrap="square" lIns="91440" tIns="45720" rIns="91440" bIns="45720" anchor="t">
            <a:spAutoFit/>
          </a:bodyPr>
          <a:lstStyle/>
          <a:p>
            <a:r>
              <a:rPr lang="es-ES" sz="2000" b="1"/>
              <a:t>Estas actividades en línea nos ayudarán a:</a:t>
            </a:r>
          </a:p>
        </p:txBody>
      </p:sp>
      <p:sp>
        <p:nvSpPr>
          <p:cNvPr id="13" name="Content Placeholder 6">
            <a:extLst>
              <a:ext uri="{FF2B5EF4-FFF2-40B4-BE49-F238E27FC236}">
                <a16:creationId xmlns:a16="http://schemas.microsoft.com/office/drawing/2014/main" id="{F9B18ACA-2360-4280-B8CE-FA5085183F3F}"/>
              </a:ext>
            </a:extLst>
          </p:cNvPr>
          <p:cNvSpPr txBox="1">
            <a:spLocks/>
          </p:cNvSpPr>
          <p:nvPr/>
        </p:nvSpPr>
        <p:spPr>
          <a:xfrm>
            <a:off x="3396738" y="2461953"/>
            <a:ext cx="2507840" cy="3311404"/>
          </a:xfrm>
          <a:prstGeom prst="round2DiagRect">
            <a:avLst/>
          </a:prstGeom>
          <a:solidFill>
            <a:schemeClr val="accent2">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buNone/>
            </a:pPr>
            <a:r>
              <a:rPr lang="es-419" sz="1900" b="1">
                <a:solidFill>
                  <a:schemeClr val="accent2"/>
                </a:solidFill>
              </a:rPr>
              <a:t>PONTE DE PIE</a:t>
            </a:r>
          </a:p>
          <a:p>
            <a:pPr marL="0" indent="0">
              <a:lnSpc>
                <a:spcPct val="120000"/>
              </a:lnSpc>
              <a:buNone/>
            </a:pPr>
            <a:r>
              <a:rPr lang="es-419" sz="1600">
                <a:solidFill>
                  <a:srgbClr val="000000"/>
                </a:solidFill>
              </a:rPr>
              <a:t>Pensar sobre las cosas que hacemos que pueden ser muy pacíficas y las que no tanto.</a:t>
            </a:r>
          </a:p>
        </p:txBody>
      </p:sp>
      <p:sp>
        <p:nvSpPr>
          <p:cNvPr id="14" name="Content Placeholder 6">
            <a:extLst>
              <a:ext uri="{FF2B5EF4-FFF2-40B4-BE49-F238E27FC236}">
                <a16:creationId xmlns:a16="http://schemas.microsoft.com/office/drawing/2014/main" id="{E3FD23D2-2D1E-4E51-8340-A9868B9C3C17}"/>
              </a:ext>
            </a:extLst>
          </p:cNvPr>
          <p:cNvSpPr txBox="1">
            <a:spLocks/>
          </p:cNvSpPr>
          <p:nvPr/>
        </p:nvSpPr>
        <p:spPr>
          <a:xfrm>
            <a:off x="6184490" y="2461953"/>
            <a:ext cx="2507840" cy="3311404"/>
          </a:xfrm>
          <a:prstGeom prst="round2DiagRect">
            <a:avLst/>
          </a:prstGeom>
          <a:solidFill>
            <a:schemeClr val="accent6">
              <a:lumMod val="40000"/>
              <a:lumOff val="60000"/>
            </a:schemeClr>
          </a:solid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nSpc>
                <a:spcPct val="120000"/>
              </a:lnSpc>
              <a:buNone/>
            </a:pPr>
            <a:r>
              <a:rPr lang="es-419" sz="1800" b="1">
                <a:solidFill>
                  <a:schemeClr val="accent6"/>
                </a:solidFill>
              </a:rPr>
              <a:t>MANTENTE UNIDA</a:t>
            </a:r>
          </a:p>
          <a:p>
            <a:pPr marL="0" indent="0">
              <a:lnSpc>
                <a:spcPct val="120000"/>
              </a:lnSpc>
              <a:buNone/>
            </a:pPr>
            <a:r>
              <a:rPr lang="es-419" sz="1600">
                <a:solidFill>
                  <a:srgbClr val="000000"/>
                </a:solidFill>
              </a:rPr>
              <a:t>Tomar medidas para la creación de una sociedad más acogedora y pacífica. </a:t>
            </a:r>
          </a:p>
        </p:txBody>
      </p:sp>
      <p:pic>
        <p:nvPicPr>
          <p:cNvPr id="15" name="Graphic 14">
            <a:extLst>
              <a:ext uri="{FF2B5EF4-FFF2-40B4-BE49-F238E27FC236}">
                <a16:creationId xmlns:a16="http://schemas.microsoft.com/office/drawing/2014/main" id="{B29715E4-62C4-4E1D-9198-B829B9A35C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6128" y="5306423"/>
            <a:ext cx="1051436" cy="1051433"/>
          </a:xfrm>
          <a:prstGeom prst="rect">
            <a:avLst/>
          </a:prstGeom>
        </p:spPr>
      </p:pic>
      <p:pic>
        <p:nvPicPr>
          <p:cNvPr id="16" name="Graphic 15">
            <a:extLst>
              <a:ext uri="{FF2B5EF4-FFF2-40B4-BE49-F238E27FC236}">
                <a16:creationId xmlns:a16="http://schemas.microsoft.com/office/drawing/2014/main" id="{A7207CD3-CDF1-4C1C-9F63-EEC502C2C6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22329" y="5270244"/>
            <a:ext cx="1051436" cy="1051436"/>
          </a:xfrm>
          <a:prstGeom prst="rect">
            <a:avLst/>
          </a:prstGeom>
        </p:spPr>
      </p:pic>
      <p:pic>
        <p:nvPicPr>
          <p:cNvPr id="18" name="Graphic 17">
            <a:extLst>
              <a:ext uri="{FF2B5EF4-FFF2-40B4-BE49-F238E27FC236}">
                <a16:creationId xmlns:a16="http://schemas.microsoft.com/office/drawing/2014/main" id="{EDBB0720-1496-44A0-BE3B-77CFB4307B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6436" y="5167478"/>
            <a:ext cx="1142231" cy="1156875"/>
          </a:xfrm>
          <a:prstGeom prst="rect">
            <a:avLst/>
          </a:prstGeom>
        </p:spPr>
      </p:pic>
      <p:sp>
        <p:nvSpPr>
          <p:cNvPr id="17" name="Title 1">
            <a:extLst>
              <a:ext uri="{FF2B5EF4-FFF2-40B4-BE49-F238E27FC236}">
                <a16:creationId xmlns:a16="http://schemas.microsoft.com/office/drawing/2014/main" id="{97F66660-10BA-4E6B-9657-FD50DFCF3F0C}"/>
              </a:ext>
            </a:extLst>
          </p:cNvPr>
          <p:cNvSpPr txBox="1">
            <a:spLocks/>
          </p:cNvSpPr>
          <p:nvPr/>
        </p:nvSpPr>
        <p:spPr>
          <a:xfrm>
            <a:off x="628650" y="399495"/>
            <a:ext cx="7886700" cy="74384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lnSpc>
                <a:spcPct val="90000"/>
              </a:lnSpc>
              <a:spcBef>
                <a:spcPct val="0"/>
              </a:spcBef>
              <a:buNone/>
              <a:defRPr sz="33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000">
                <a:solidFill>
                  <a:schemeClr val="bg1"/>
                </a:solidFill>
              </a:rPr>
              <a:t>VAMOS</a:t>
            </a:r>
            <a:r>
              <a:rPr lang="en-GB" sz="4000">
                <a:solidFill>
                  <a:schemeClr val="bg1"/>
                </a:solidFill>
              </a:rPr>
              <a:t> A UNIRNOS POR LA PAZ</a:t>
            </a:r>
          </a:p>
        </p:txBody>
      </p:sp>
      <p:sp>
        <p:nvSpPr>
          <p:cNvPr id="12" name="Footer Placeholder 6">
            <a:extLst>
              <a:ext uri="{FF2B5EF4-FFF2-40B4-BE49-F238E27FC236}">
                <a16:creationId xmlns:a16="http://schemas.microsoft.com/office/drawing/2014/main" id="{33092618-DD98-48AD-A0F9-E4D1CAD97F2F}"/>
              </a:ext>
            </a:extLst>
          </p:cNvPr>
          <p:cNvSpPr>
            <a:spLocks noGrp="1"/>
          </p:cNvSpPr>
          <p:nvPr>
            <p:ph type="ftr" sz="quarter" idx="11"/>
          </p:nvPr>
        </p:nvSpPr>
        <p:spPr>
          <a:xfrm>
            <a:off x="3192087" y="6356355"/>
            <a:ext cx="2651760" cy="365125"/>
          </a:xfrm>
        </p:spPr>
        <p:txBody>
          <a:bodyPr/>
          <a:lstStyle/>
          <a:p>
            <a:r>
              <a:rPr lang="es-ES"/>
              <a:t>© </a:t>
            </a:r>
            <a:r>
              <a:rPr lang="es-ES" b="1"/>
              <a:t>Asociación Mundial de Guías Scouts </a:t>
            </a:r>
            <a:r>
              <a:rPr lang="es-ES"/>
              <a:t>| </a:t>
            </a:r>
          </a:p>
          <a:p>
            <a:r>
              <a:rPr lang="es-ES"/>
              <a:t>Día Mundial del Pensamiento 2021</a:t>
            </a:r>
            <a:endParaRPr lang="en-GB"/>
          </a:p>
        </p:txBody>
      </p:sp>
      <p:pic>
        <p:nvPicPr>
          <p:cNvPr id="2" name="Picture 1">
            <a:extLst>
              <a:ext uri="{FF2B5EF4-FFF2-40B4-BE49-F238E27FC236}">
                <a16:creationId xmlns:a16="http://schemas.microsoft.com/office/drawing/2014/main" id="{AC738B7A-3378-4A81-8256-54B88EE51815}"/>
              </a:ext>
            </a:extLst>
          </p:cNvPr>
          <p:cNvPicPr>
            <a:picLocks noChangeAspect="1"/>
          </p:cNvPicPr>
          <p:nvPr/>
        </p:nvPicPr>
        <p:blipFill>
          <a:blip r:embed="rId9"/>
          <a:stretch>
            <a:fillRect/>
          </a:stretch>
        </p:blipFill>
        <p:spPr>
          <a:xfrm>
            <a:off x="-16289" y="1476904"/>
            <a:ext cx="2182557" cy="384081"/>
          </a:xfrm>
          <a:prstGeom prst="rect">
            <a:avLst/>
          </a:prstGeom>
        </p:spPr>
      </p:pic>
    </p:spTree>
    <p:extLst>
      <p:ext uri="{BB962C8B-B14F-4D97-AF65-F5344CB8AC3E}">
        <p14:creationId xmlns:p14="http://schemas.microsoft.com/office/powerpoint/2010/main" val="410600086"/>
      </p:ext>
    </p:extLst>
  </p:cSld>
  <p:clrMapOvr>
    <a:masterClrMapping/>
  </p:clrMapOvr>
</p:sld>
</file>

<file path=ppt/theme/theme1.xml><?xml version="1.0" encoding="utf-8"?>
<a:theme xmlns:a="http://schemas.openxmlformats.org/drawingml/2006/main" name="WTD 2021">
  <a:themeElements>
    <a:clrScheme name="WAGGGS 2017">
      <a:dk1>
        <a:srgbClr val="262963"/>
      </a:dk1>
      <a:lt1>
        <a:srgbClr val="FFFFFF"/>
      </a:lt1>
      <a:dk2>
        <a:srgbClr val="FFD324"/>
      </a:dk2>
      <a:lt2>
        <a:srgbClr val="FFFFFF"/>
      </a:lt2>
      <a:accent1>
        <a:srgbClr val="262963"/>
      </a:accent1>
      <a:accent2>
        <a:srgbClr val="41AFAC"/>
      </a:accent2>
      <a:accent3>
        <a:srgbClr val="A5A5A5"/>
      </a:accent3>
      <a:accent4>
        <a:srgbClr val="FFC000"/>
      </a:accent4>
      <a:accent5>
        <a:srgbClr val="EE7B6A"/>
      </a:accent5>
      <a:accent6>
        <a:srgbClr val="262963"/>
      </a:accent6>
      <a:hlink>
        <a:srgbClr val="262963"/>
      </a:hlink>
      <a:folHlink>
        <a:srgbClr val="262963"/>
      </a:folHlink>
    </a:clrScheme>
    <a:fontScheme name="WAGGGS">
      <a:majorFont>
        <a:latin typeface="Van Condense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D 2021" id="{3F632019-A94A-47F0-9800-3D2F822E431D}" vid="{53E560EE-70A0-4607-BE69-A72C4312F7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6FDACFA5AF3C46A322B8091F0A7073" ma:contentTypeVersion="7" ma:contentTypeDescription="Create a new document." ma:contentTypeScope="" ma:versionID="0f329dc05a43d01ba5976f14bdfe98a1">
  <xsd:schema xmlns:xsd="http://www.w3.org/2001/XMLSchema" xmlns:xs="http://www.w3.org/2001/XMLSchema" xmlns:p="http://schemas.microsoft.com/office/2006/metadata/properties" xmlns:ns3="625ee918-cd8a-429a-8a6d-35e8526d187a" xmlns:ns4="39c45954-24fc-4e2e-89d9-500be75e20ae" targetNamespace="http://schemas.microsoft.com/office/2006/metadata/properties" ma:root="true" ma:fieldsID="ee008d593aecaf1c95b460574b73e5f1" ns3:_="" ns4:_="">
    <xsd:import namespace="625ee918-cd8a-429a-8a6d-35e8526d187a"/>
    <xsd:import namespace="39c45954-24fc-4e2e-89d9-500be75e20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ee918-cd8a-429a-8a6d-35e8526d1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c45954-24fc-4e2e-89d9-500be75e20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DDEEC8-2943-4AF4-8358-B9B42D10AC26}">
  <ds:schemaRefs>
    <ds:schemaRef ds:uri="http://schemas.microsoft.com/sharepoint/v3/contenttype/forms"/>
  </ds:schemaRefs>
</ds:datastoreItem>
</file>

<file path=customXml/itemProps2.xml><?xml version="1.0" encoding="utf-8"?>
<ds:datastoreItem xmlns:ds="http://schemas.openxmlformats.org/officeDocument/2006/customXml" ds:itemID="{80A5355C-2DC9-40C0-ACC4-81FFDB72537D}">
  <ds:schemaRefs>
    <ds:schemaRef ds:uri="39c45954-24fc-4e2e-89d9-500be75e20ae"/>
    <ds:schemaRef ds:uri="625ee918-cd8a-429a-8a6d-35e8526d18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DA850E-7ADB-46A7-956A-D56DD6A0327A}">
  <ds:schemaRefs>
    <ds:schemaRef ds:uri="39c45954-24fc-4e2e-89d9-500be75e20ae"/>
    <ds:schemaRef ds:uri="625ee918-cd8a-429a-8a6d-35e8526d18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7675</Words>
  <Application>Microsoft Office PowerPoint</Application>
  <PresentationFormat>On-screen Show (4:3)</PresentationFormat>
  <Paragraphs>938</Paragraphs>
  <Slides>62</Slides>
  <Notes>47</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WTD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PROMESAS DE TODO EL MUNDO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Ayowunmi Nuga</dc:creator>
  <cp:lastModifiedBy>Ayowunmi Nuga</cp:lastModifiedBy>
  <cp:revision>392</cp:revision>
  <dcterms:created xsi:type="dcterms:W3CDTF">2020-10-16T12:42:34Z</dcterms:created>
  <dcterms:modified xsi:type="dcterms:W3CDTF">2021-01-26T11:57:51Z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0x010100BA6FDACFA5AF3C46A322B8091F0A7073</vt:lpwstr>
  </property>
</Properties>
</file>