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320" r:id="rId33"/>
    <p:sldId id="285" r:id="rId34"/>
    <p:sldId id="286" r:id="rId35"/>
    <p:sldId id="287" r:id="rId36"/>
    <p:sldId id="288" r:id="rId37"/>
    <p:sldId id="289" r:id="rId38"/>
    <p:sldId id="290" r:id="rId39"/>
    <p:sldId id="291" r:id="rId40"/>
    <p:sldId id="292" r:id="rId41"/>
    <p:sldId id="293" r:id="rId42"/>
    <p:sldId id="294" r:id="rId43"/>
    <p:sldId id="321"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7" r:id="rId65"/>
    <p:sldId id="318" r:id="rId66"/>
    <p:sldId id="319"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yowunmi Nuga" initials="AN" lastIdx="2" clrIdx="0">
    <p:extLst>
      <p:ext uri="{19B8F6BF-5375-455C-9EA6-DF929625EA0E}">
        <p15:presenceInfo xmlns:p15="http://schemas.microsoft.com/office/powerpoint/2012/main" userId="S::Ayowunmi.Nuga@wagggs.org::954ba08f-e1b5-4e68-9f2c-332f84b46ec6" providerId="AD"/>
      </p:ext>
    </p:extLst>
  </p:cmAuthor>
  <p:cmAuthor id="2" name="Mel Reoch" initials="MR" lastIdx="9" clrIdx="1">
    <p:extLst>
      <p:ext uri="{19B8F6BF-5375-455C-9EA6-DF929625EA0E}">
        <p15:presenceInfo xmlns:p15="http://schemas.microsoft.com/office/powerpoint/2012/main" userId="S::mel.reoch@wagggs.org::a5ed40a8-f85a-4640-a99d-4427108df0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FB6B6"/>
    <a:srgbClr val="000000"/>
    <a:srgbClr val="C6C3E7"/>
    <a:srgbClr val="2A255E"/>
    <a:srgbClr val="B0E2E0"/>
    <a:srgbClr val="586D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7515C4-0ADA-4E41-90DF-796126268301}" v="25" dt="2021-01-25T14:40:53.5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1422" autoAdjust="0"/>
  </p:normalViewPr>
  <p:slideViewPr>
    <p:cSldViewPr snapToGrid="0">
      <p:cViewPr varScale="1">
        <p:scale>
          <a:sx n="104" d="100"/>
          <a:sy n="104" d="100"/>
        </p:scale>
        <p:origin x="178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yowunmi Nuga" userId="954ba08f-e1b5-4e68-9f2c-332f84b46ec6" providerId="ADAL" clId="{347515C4-0ADA-4E41-90DF-796126268301}"/>
    <pc:docChg chg="undo redo custSel addSld delSld modSld modMainMaster">
      <pc:chgData name="Ayowunmi Nuga" userId="954ba08f-e1b5-4e68-9f2c-332f84b46ec6" providerId="ADAL" clId="{347515C4-0ADA-4E41-90DF-796126268301}" dt="2021-01-25T14:40:55.019" v="218" actId="1076"/>
      <pc:docMkLst>
        <pc:docMk/>
      </pc:docMkLst>
      <pc:sldChg chg="modSp add del mod">
        <pc:chgData name="Ayowunmi Nuga" userId="954ba08f-e1b5-4e68-9f2c-332f84b46ec6" providerId="ADAL" clId="{347515C4-0ADA-4E41-90DF-796126268301}" dt="2021-01-25T13:01:08.858" v="167" actId="1076"/>
        <pc:sldMkLst>
          <pc:docMk/>
          <pc:sldMk cId="0" sldId="256"/>
        </pc:sldMkLst>
        <pc:picChg chg="mod">
          <ac:chgData name="Ayowunmi Nuga" userId="954ba08f-e1b5-4e68-9f2c-332f84b46ec6" providerId="ADAL" clId="{347515C4-0ADA-4E41-90DF-796126268301}" dt="2021-01-25T13:01:08.858" v="167" actId="1076"/>
          <ac:picMkLst>
            <pc:docMk/>
            <pc:sldMk cId="0" sldId="256"/>
            <ac:picMk id="6" creationId="{55106C93-F6BF-4A79-A9E2-9451C95838A7}"/>
          </ac:picMkLst>
        </pc:picChg>
      </pc:sldChg>
      <pc:sldChg chg="modSp add del mod">
        <pc:chgData name="Ayowunmi Nuga" userId="954ba08f-e1b5-4e68-9f2c-332f84b46ec6" providerId="ADAL" clId="{347515C4-0ADA-4E41-90DF-796126268301}" dt="2021-01-25T13:01:08.059" v="163" actId="47"/>
        <pc:sldMkLst>
          <pc:docMk/>
          <pc:sldMk cId="1883888081" sldId="256"/>
        </pc:sldMkLst>
        <pc:graphicFrameChg chg="modGraphic">
          <ac:chgData name="Ayowunmi Nuga" userId="954ba08f-e1b5-4e68-9f2c-332f84b46ec6" providerId="ADAL" clId="{347515C4-0ADA-4E41-90DF-796126268301}" dt="2021-01-21T16:42:52.950" v="121" actId="20577"/>
          <ac:graphicFrameMkLst>
            <pc:docMk/>
            <pc:sldMk cId="1883888081" sldId="256"/>
            <ac:graphicFrameMk id="9" creationId="{70E69625-0869-484D-BA8A-A92ABAAFCC40}"/>
          </ac:graphicFrameMkLst>
        </pc:graphicFrameChg>
      </pc:sldChg>
      <pc:sldChg chg="modSp add del mod">
        <pc:chgData name="Ayowunmi Nuga" userId="954ba08f-e1b5-4e68-9f2c-332f84b46ec6" providerId="ADAL" clId="{347515C4-0ADA-4E41-90DF-796126268301}" dt="2021-01-25T13:01:09.191" v="168" actId="207"/>
        <pc:sldMkLst>
          <pc:docMk/>
          <pc:sldMk cId="0" sldId="257"/>
        </pc:sldMkLst>
        <pc:graphicFrameChg chg="modGraphic">
          <ac:chgData name="Ayowunmi Nuga" userId="954ba08f-e1b5-4e68-9f2c-332f84b46ec6" providerId="ADAL" clId="{347515C4-0ADA-4E41-90DF-796126268301}" dt="2021-01-25T13:01:09.191" v="168" actId="207"/>
          <ac:graphicFrameMkLst>
            <pc:docMk/>
            <pc:sldMk cId="0" sldId="257"/>
            <ac:graphicFrameMk id="121" creationId="{00000000-0000-0000-0000-000000000000}"/>
          </ac:graphicFrameMkLst>
        </pc:graphicFrameChg>
      </pc:sldChg>
      <pc:sldChg chg="add del">
        <pc:chgData name="Ayowunmi Nuga" userId="954ba08f-e1b5-4e68-9f2c-332f84b46ec6" providerId="ADAL" clId="{347515C4-0ADA-4E41-90DF-796126268301}" dt="2021-01-25T13:01:08.411" v="164"/>
        <pc:sldMkLst>
          <pc:docMk/>
          <pc:sldMk cId="0" sldId="258"/>
        </pc:sldMkLst>
      </pc:sldChg>
      <pc:sldChg chg="add del">
        <pc:chgData name="Ayowunmi Nuga" userId="954ba08f-e1b5-4e68-9f2c-332f84b46ec6" providerId="ADAL" clId="{347515C4-0ADA-4E41-90DF-796126268301}" dt="2021-01-25T13:01:08.411" v="164"/>
        <pc:sldMkLst>
          <pc:docMk/>
          <pc:sldMk cId="0" sldId="259"/>
        </pc:sldMkLst>
      </pc:sldChg>
      <pc:sldChg chg="add del">
        <pc:chgData name="Ayowunmi Nuga" userId="954ba08f-e1b5-4e68-9f2c-332f84b46ec6" providerId="ADAL" clId="{347515C4-0ADA-4E41-90DF-796126268301}" dt="2021-01-25T13:01:08.411" v="164"/>
        <pc:sldMkLst>
          <pc:docMk/>
          <pc:sldMk cId="0" sldId="260"/>
        </pc:sldMkLst>
      </pc:sldChg>
      <pc:sldChg chg="add del">
        <pc:chgData name="Ayowunmi Nuga" userId="954ba08f-e1b5-4e68-9f2c-332f84b46ec6" providerId="ADAL" clId="{347515C4-0ADA-4E41-90DF-796126268301}" dt="2021-01-25T13:01:08.411" v="164"/>
        <pc:sldMkLst>
          <pc:docMk/>
          <pc:sldMk cId="0" sldId="261"/>
        </pc:sldMkLst>
      </pc:sldChg>
      <pc:sldChg chg="add del">
        <pc:chgData name="Ayowunmi Nuga" userId="954ba08f-e1b5-4e68-9f2c-332f84b46ec6" providerId="ADAL" clId="{347515C4-0ADA-4E41-90DF-796126268301}" dt="2021-01-25T13:01:08.411" v="164"/>
        <pc:sldMkLst>
          <pc:docMk/>
          <pc:sldMk cId="0" sldId="262"/>
        </pc:sldMkLst>
      </pc:sldChg>
      <pc:sldChg chg="add del">
        <pc:chgData name="Ayowunmi Nuga" userId="954ba08f-e1b5-4e68-9f2c-332f84b46ec6" providerId="ADAL" clId="{347515C4-0ADA-4E41-90DF-796126268301}" dt="2021-01-25T13:01:08.411" v="164"/>
        <pc:sldMkLst>
          <pc:docMk/>
          <pc:sldMk cId="0" sldId="263"/>
        </pc:sldMkLst>
      </pc:sldChg>
      <pc:sldChg chg="add del">
        <pc:chgData name="Ayowunmi Nuga" userId="954ba08f-e1b5-4e68-9f2c-332f84b46ec6" providerId="ADAL" clId="{347515C4-0ADA-4E41-90DF-796126268301}" dt="2021-01-25T13:01:08.411" v="164"/>
        <pc:sldMkLst>
          <pc:docMk/>
          <pc:sldMk cId="0" sldId="264"/>
        </pc:sldMkLst>
      </pc:sldChg>
      <pc:sldChg chg="add del">
        <pc:chgData name="Ayowunmi Nuga" userId="954ba08f-e1b5-4e68-9f2c-332f84b46ec6" providerId="ADAL" clId="{347515C4-0ADA-4E41-90DF-796126268301}" dt="2021-01-25T13:01:08.411" v="164"/>
        <pc:sldMkLst>
          <pc:docMk/>
          <pc:sldMk cId="0" sldId="265"/>
        </pc:sldMkLst>
      </pc:sldChg>
      <pc:sldChg chg="add del">
        <pc:chgData name="Ayowunmi Nuga" userId="954ba08f-e1b5-4e68-9f2c-332f84b46ec6" providerId="ADAL" clId="{347515C4-0ADA-4E41-90DF-796126268301}" dt="2021-01-25T13:01:08.411" v="164"/>
        <pc:sldMkLst>
          <pc:docMk/>
          <pc:sldMk cId="0" sldId="266"/>
        </pc:sldMkLst>
      </pc:sldChg>
      <pc:sldChg chg="add del">
        <pc:chgData name="Ayowunmi Nuga" userId="954ba08f-e1b5-4e68-9f2c-332f84b46ec6" providerId="ADAL" clId="{347515C4-0ADA-4E41-90DF-796126268301}" dt="2021-01-25T13:01:08.411" v="164"/>
        <pc:sldMkLst>
          <pc:docMk/>
          <pc:sldMk cId="0" sldId="267"/>
        </pc:sldMkLst>
      </pc:sldChg>
      <pc:sldChg chg="add del">
        <pc:chgData name="Ayowunmi Nuga" userId="954ba08f-e1b5-4e68-9f2c-332f84b46ec6" providerId="ADAL" clId="{347515C4-0ADA-4E41-90DF-796126268301}" dt="2021-01-25T13:01:08.411" v="164"/>
        <pc:sldMkLst>
          <pc:docMk/>
          <pc:sldMk cId="0" sldId="268"/>
        </pc:sldMkLst>
      </pc:sldChg>
      <pc:sldChg chg="add del">
        <pc:chgData name="Ayowunmi Nuga" userId="954ba08f-e1b5-4e68-9f2c-332f84b46ec6" providerId="ADAL" clId="{347515C4-0ADA-4E41-90DF-796126268301}" dt="2021-01-25T13:01:08.059" v="163" actId="47"/>
        <pc:sldMkLst>
          <pc:docMk/>
          <pc:sldMk cId="3952553279" sldId="268"/>
        </pc:sldMkLst>
      </pc:sldChg>
      <pc:sldChg chg="add del">
        <pc:chgData name="Ayowunmi Nuga" userId="954ba08f-e1b5-4e68-9f2c-332f84b46ec6" providerId="ADAL" clId="{347515C4-0ADA-4E41-90DF-796126268301}" dt="2021-01-25T13:01:08.411" v="164"/>
        <pc:sldMkLst>
          <pc:docMk/>
          <pc:sldMk cId="0" sldId="269"/>
        </pc:sldMkLst>
      </pc:sldChg>
      <pc:sldChg chg="add del">
        <pc:chgData name="Ayowunmi Nuga" userId="954ba08f-e1b5-4e68-9f2c-332f84b46ec6" providerId="ADAL" clId="{347515C4-0ADA-4E41-90DF-796126268301}" dt="2021-01-25T13:01:08.059" v="163" actId="47"/>
        <pc:sldMkLst>
          <pc:docMk/>
          <pc:sldMk cId="3184389778" sldId="269"/>
        </pc:sldMkLst>
      </pc:sldChg>
      <pc:sldChg chg="add del">
        <pc:chgData name="Ayowunmi Nuga" userId="954ba08f-e1b5-4e68-9f2c-332f84b46ec6" providerId="ADAL" clId="{347515C4-0ADA-4E41-90DF-796126268301}" dt="2021-01-25T13:01:08.411" v="164"/>
        <pc:sldMkLst>
          <pc:docMk/>
          <pc:sldMk cId="0" sldId="270"/>
        </pc:sldMkLst>
      </pc:sldChg>
      <pc:sldChg chg="add del">
        <pc:chgData name="Ayowunmi Nuga" userId="954ba08f-e1b5-4e68-9f2c-332f84b46ec6" providerId="ADAL" clId="{347515C4-0ADA-4E41-90DF-796126268301}" dt="2021-01-25T13:01:08.059" v="163" actId="47"/>
        <pc:sldMkLst>
          <pc:docMk/>
          <pc:sldMk cId="3806192717" sldId="270"/>
        </pc:sldMkLst>
      </pc:sldChg>
      <pc:sldChg chg="add del">
        <pc:chgData name="Ayowunmi Nuga" userId="954ba08f-e1b5-4e68-9f2c-332f84b46ec6" providerId="ADAL" clId="{347515C4-0ADA-4E41-90DF-796126268301}" dt="2021-01-25T13:01:08.411" v="164"/>
        <pc:sldMkLst>
          <pc:docMk/>
          <pc:sldMk cId="0" sldId="271"/>
        </pc:sldMkLst>
      </pc:sldChg>
      <pc:sldChg chg="add del">
        <pc:chgData name="Ayowunmi Nuga" userId="954ba08f-e1b5-4e68-9f2c-332f84b46ec6" providerId="ADAL" clId="{347515C4-0ADA-4E41-90DF-796126268301}" dt="2021-01-25T13:01:08.059" v="163" actId="47"/>
        <pc:sldMkLst>
          <pc:docMk/>
          <pc:sldMk cId="3902093661" sldId="271"/>
        </pc:sldMkLst>
      </pc:sldChg>
      <pc:sldChg chg="add del">
        <pc:chgData name="Ayowunmi Nuga" userId="954ba08f-e1b5-4e68-9f2c-332f84b46ec6" providerId="ADAL" clId="{347515C4-0ADA-4E41-90DF-796126268301}" dt="2021-01-25T13:01:08.411" v="164"/>
        <pc:sldMkLst>
          <pc:docMk/>
          <pc:sldMk cId="0" sldId="272"/>
        </pc:sldMkLst>
      </pc:sldChg>
      <pc:sldChg chg="add del">
        <pc:chgData name="Ayowunmi Nuga" userId="954ba08f-e1b5-4e68-9f2c-332f84b46ec6" providerId="ADAL" clId="{347515C4-0ADA-4E41-90DF-796126268301}" dt="2021-01-25T13:01:08.411" v="164"/>
        <pc:sldMkLst>
          <pc:docMk/>
          <pc:sldMk cId="0" sldId="273"/>
        </pc:sldMkLst>
      </pc:sldChg>
      <pc:sldChg chg="add del">
        <pc:chgData name="Ayowunmi Nuga" userId="954ba08f-e1b5-4e68-9f2c-332f84b46ec6" providerId="ADAL" clId="{347515C4-0ADA-4E41-90DF-796126268301}" dt="2021-01-25T13:01:08.411" v="164"/>
        <pc:sldMkLst>
          <pc:docMk/>
          <pc:sldMk cId="0" sldId="274"/>
        </pc:sldMkLst>
      </pc:sldChg>
      <pc:sldChg chg="add del">
        <pc:chgData name="Ayowunmi Nuga" userId="954ba08f-e1b5-4e68-9f2c-332f84b46ec6" providerId="ADAL" clId="{347515C4-0ADA-4E41-90DF-796126268301}" dt="2021-01-25T13:01:08.411" v="164"/>
        <pc:sldMkLst>
          <pc:docMk/>
          <pc:sldMk cId="0" sldId="275"/>
        </pc:sldMkLst>
      </pc:sldChg>
      <pc:sldChg chg="add del">
        <pc:chgData name="Ayowunmi Nuga" userId="954ba08f-e1b5-4e68-9f2c-332f84b46ec6" providerId="ADAL" clId="{347515C4-0ADA-4E41-90DF-796126268301}" dt="2021-01-25T13:01:08.059" v="163" actId="47"/>
        <pc:sldMkLst>
          <pc:docMk/>
          <pc:sldMk cId="3347562107" sldId="275"/>
        </pc:sldMkLst>
      </pc:sldChg>
      <pc:sldChg chg="add del">
        <pc:chgData name="Ayowunmi Nuga" userId="954ba08f-e1b5-4e68-9f2c-332f84b46ec6" providerId="ADAL" clId="{347515C4-0ADA-4E41-90DF-796126268301}" dt="2021-01-25T13:01:08.411" v="164"/>
        <pc:sldMkLst>
          <pc:docMk/>
          <pc:sldMk cId="0" sldId="276"/>
        </pc:sldMkLst>
      </pc:sldChg>
      <pc:sldChg chg="add del">
        <pc:chgData name="Ayowunmi Nuga" userId="954ba08f-e1b5-4e68-9f2c-332f84b46ec6" providerId="ADAL" clId="{347515C4-0ADA-4E41-90DF-796126268301}" dt="2021-01-25T13:01:08.059" v="163" actId="47"/>
        <pc:sldMkLst>
          <pc:docMk/>
          <pc:sldMk cId="2542664938" sldId="276"/>
        </pc:sldMkLst>
      </pc:sldChg>
      <pc:sldChg chg="add del">
        <pc:chgData name="Ayowunmi Nuga" userId="954ba08f-e1b5-4e68-9f2c-332f84b46ec6" providerId="ADAL" clId="{347515C4-0ADA-4E41-90DF-796126268301}" dt="2021-01-25T13:01:08.411" v="164"/>
        <pc:sldMkLst>
          <pc:docMk/>
          <pc:sldMk cId="0" sldId="277"/>
        </pc:sldMkLst>
      </pc:sldChg>
      <pc:sldChg chg="add del">
        <pc:chgData name="Ayowunmi Nuga" userId="954ba08f-e1b5-4e68-9f2c-332f84b46ec6" providerId="ADAL" clId="{347515C4-0ADA-4E41-90DF-796126268301}" dt="2021-01-25T13:01:08.059" v="163" actId="47"/>
        <pc:sldMkLst>
          <pc:docMk/>
          <pc:sldMk cId="2853867614" sldId="277"/>
        </pc:sldMkLst>
      </pc:sldChg>
      <pc:sldChg chg="add del">
        <pc:chgData name="Ayowunmi Nuga" userId="954ba08f-e1b5-4e68-9f2c-332f84b46ec6" providerId="ADAL" clId="{347515C4-0ADA-4E41-90DF-796126268301}" dt="2021-01-25T13:01:08.411" v="164"/>
        <pc:sldMkLst>
          <pc:docMk/>
          <pc:sldMk cId="0" sldId="278"/>
        </pc:sldMkLst>
      </pc:sldChg>
      <pc:sldChg chg="add del">
        <pc:chgData name="Ayowunmi Nuga" userId="954ba08f-e1b5-4e68-9f2c-332f84b46ec6" providerId="ADAL" clId="{347515C4-0ADA-4E41-90DF-796126268301}" dt="2021-01-25T13:01:08.059" v="163" actId="47"/>
        <pc:sldMkLst>
          <pc:docMk/>
          <pc:sldMk cId="1560185211" sldId="278"/>
        </pc:sldMkLst>
      </pc:sldChg>
      <pc:sldChg chg="add del">
        <pc:chgData name="Ayowunmi Nuga" userId="954ba08f-e1b5-4e68-9f2c-332f84b46ec6" providerId="ADAL" clId="{347515C4-0ADA-4E41-90DF-796126268301}" dt="2021-01-25T13:01:08.411" v="164"/>
        <pc:sldMkLst>
          <pc:docMk/>
          <pc:sldMk cId="0" sldId="279"/>
        </pc:sldMkLst>
      </pc:sldChg>
      <pc:sldChg chg="add del">
        <pc:chgData name="Ayowunmi Nuga" userId="954ba08f-e1b5-4e68-9f2c-332f84b46ec6" providerId="ADAL" clId="{347515C4-0ADA-4E41-90DF-796126268301}" dt="2021-01-25T13:01:08.059" v="163" actId="47"/>
        <pc:sldMkLst>
          <pc:docMk/>
          <pc:sldMk cId="2296009744" sldId="279"/>
        </pc:sldMkLst>
      </pc:sldChg>
      <pc:sldChg chg="add del">
        <pc:chgData name="Ayowunmi Nuga" userId="954ba08f-e1b5-4e68-9f2c-332f84b46ec6" providerId="ADAL" clId="{347515C4-0ADA-4E41-90DF-796126268301}" dt="2021-01-25T13:01:08.411" v="164"/>
        <pc:sldMkLst>
          <pc:docMk/>
          <pc:sldMk cId="0" sldId="280"/>
        </pc:sldMkLst>
      </pc:sldChg>
      <pc:sldChg chg="add del">
        <pc:chgData name="Ayowunmi Nuga" userId="954ba08f-e1b5-4e68-9f2c-332f84b46ec6" providerId="ADAL" clId="{347515C4-0ADA-4E41-90DF-796126268301}" dt="2021-01-25T13:01:08.059" v="163" actId="47"/>
        <pc:sldMkLst>
          <pc:docMk/>
          <pc:sldMk cId="2796451508" sldId="280"/>
        </pc:sldMkLst>
      </pc:sldChg>
      <pc:sldChg chg="add del">
        <pc:chgData name="Ayowunmi Nuga" userId="954ba08f-e1b5-4e68-9f2c-332f84b46ec6" providerId="ADAL" clId="{347515C4-0ADA-4E41-90DF-796126268301}" dt="2021-01-25T13:01:08.411" v="164"/>
        <pc:sldMkLst>
          <pc:docMk/>
          <pc:sldMk cId="0" sldId="281"/>
        </pc:sldMkLst>
      </pc:sldChg>
      <pc:sldChg chg="addSp delSp modSp add del mod delAnim">
        <pc:chgData name="Ayowunmi Nuga" userId="954ba08f-e1b5-4e68-9f2c-332f84b46ec6" providerId="ADAL" clId="{347515C4-0ADA-4E41-90DF-796126268301}" dt="2021-01-25T14:40:55.019" v="218" actId="1076"/>
        <pc:sldMkLst>
          <pc:docMk/>
          <pc:sldMk cId="0" sldId="282"/>
        </pc:sldMkLst>
        <pc:spChg chg="add mod">
          <ac:chgData name="Ayowunmi Nuga" userId="954ba08f-e1b5-4e68-9f2c-332f84b46ec6" providerId="ADAL" clId="{347515C4-0ADA-4E41-90DF-796126268301}" dt="2021-01-25T14:40:23.104" v="191" actId="164"/>
          <ac:spMkLst>
            <pc:docMk/>
            <pc:sldMk cId="0" sldId="282"/>
            <ac:spMk id="2" creationId="{FD9FBDA3-C190-4F9E-8A8D-A771B123D75F}"/>
          </ac:spMkLst>
        </pc:spChg>
        <pc:spChg chg="add mod">
          <ac:chgData name="Ayowunmi Nuga" userId="954ba08f-e1b5-4e68-9f2c-332f84b46ec6" providerId="ADAL" clId="{347515C4-0ADA-4E41-90DF-796126268301}" dt="2021-01-25T14:40:23.104" v="191" actId="164"/>
          <ac:spMkLst>
            <pc:docMk/>
            <pc:sldMk cId="0" sldId="282"/>
            <ac:spMk id="3" creationId="{327566DE-E1D9-4EA5-B7D3-3B3C3CD0082D}"/>
          </ac:spMkLst>
        </pc:spChg>
        <pc:spChg chg="add del mod">
          <ac:chgData name="Ayowunmi Nuga" userId="954ba08f-e1b5-4e68-9f2c-332f84b46ec6" providerId="ADAL" clId="{347515C4-0ADA-4E41-90DF-796126268301}" dt="2021-01-25T14:40:52.431" v="216" actId="21"/>
          <ac:spMkLst>
            <pc:docMk/>
            <pc:sldMk cId="0" sldId="282"/>
            <ac:spMk id="5" creationId="{54D38C50-8E43-46FD-9900-598335894112}"/>
          </ac:spMkLst>
        </pc:spChg>
        <pc:spChg chg="mod">
          <ac:chgData name="Ayowunmi Nuga" userId="954ba08f-e1b5-4e68-9f2c-332f84b46ec6" providerId="ADAL" clId="{347515C4-0ADA-4E41-90DF-796126268301}" dt="2021-01-25T14:38:57.030" v="179" actId="1076"/>
          <ac:spMkLst>
            <pc:docMk/>
            <pc:sldMk cId="0" sldId="282"/>
            <ac:spMk id="511" creationId="{00000000-0000-0000-0000-000000000000}"/>
          </ac:spMkLst>
        </pc:spChg>
        <pc:grpChg chg="add del mod">
          <ac:chgData name="Ayowunmi Nuga" userId="954ba08f-e1b5-4e68-9f2c-332f84b46ec6" providerId="ADAL" clId="{347515C4-0ADA-4E41-90DF-796126268301}" dt="2021-01-25T14:40:52.431" v="216" actId="21"/>
          <ac:grpSpMkLst>
            <pc:docMk/>
            <pc:sldMk cId="0" sldId="282"/>
            <ac:grpSpMk id="4" creationId="{DA20DA46-DE8B-40CB-A30A-BAA1AC4E4A8F}"/>
          </ac:grpSpMkLst>
        </pc:grpChg>
        <pc:grpChg chg="del">
          <ac:chgData name="Ayowunmi Nuga" userId="954ba08f-e1b5-4e68-9f2c-332f84b46ec6" providerId="ADAL" clId="{347515C4-0ADA-4E41-90DF-796126268301}" dt="2021-01-25T14:38:53.954" v="177" actId="478"/>
          <ac:grpSpMkLst>
            <pc:docMk/>
            <pc:sldMk cId="0" sldId="282"/>
            <ac:grpSpMk id="512" creationId="{00000000-0000-0000-0000-000000000000}"/>
          </ac:grpSpMkLst>
        </pc:grpChg>
        <pc:picChg chg="add mod">
          <ac:chgData name="Ayowunmi Nuga" userId="954ba08f-e1b5-4e68-9f2c-332f84b46ec6" providerId="ADAL" clId="{347515C4-0ADA-4E41-90DF-796126268301}" dt="2021-01-25T14:40:55.019" v="218" actId="1076"/>
          <ac:picMkLst>
            <pc:docMk/>
            <pc:sldMk cId="0" sldId="282"/>
            <ac:picMk id="6" creationId="{90F6C70B-E967-4270-8B6C-CEF9B89D5F07}"/>
          </ac:picMkLst>
        </pc:picChg>
      </pc:sldChg>
      <pc:sldChg chg="add del">
        <pc:chgData name="Ayowunmi Nuga" userId="954ba08f-e1b5-4e68-9f2c-332f84b46ec6" providerId="ADAL" clId="{347515C4-0ADA-4E41-90DF-796126268301}" dt="2021-01-25T13:01:08.059" v="163" actId="47"/>
        <pc:sldMkLst>
          <pc:docMk/>
          <pc:sldMk cId="2017357985" sldId="282"/>
        </pc:sldMkLst>
      </pc:sldChg>
      <pc:sldChg chg="add del">
        <pc:chgData name="Ayowunmi Nuga" userId="954ba08f-e1b5-4e68-9f2c-332f84b46ec6" providerId="ADAL" clId="{347515C4-0ADA-4E41-90DF-796126268301}" dt="2021-01-25T13:01:08.411" v="164"/>
        <pc:sldMkLst>
          <pc:docMk/>
          <pc:sldMk cId="0" sldId="283"/>
        </pc:sldMkLst>
      </pc:sldChg>
      <pc:sldChg chg="add del">
        <pc:chgData name="Ayowunmi Nuga" userId="954ba08f-e1b5-4e68-9f2c-332f84b46ec6" providerId="ADAL" clId="{347515C4-0ADA-4E41-90DF-796126268301}" dt="2021-01-25T13:01:08.059" v="163" actId="47"/>
        <pc:sldMkLst>
          <pc:docMk/>
          <pc:sldMk cId="1481212368" sldId="283"/>
        </pc:sldMkLst>
      </pc:sldChg>
      <pc:sldChg chg="add del">
        <pc:chgData name="Ayowunmi Nuga" userId="954ba08f-e1b5-4e68-9f2c-332f84b46ec6" providerId="ADAL" clId="{347515C4-0ADA-4E41-90DF-796126268301}" dt="2021-01-25T13:01:29.822" v="170" actId="47"/>
        <pc:sldMkLst>
          <pc:docMk/>
          <pc:sldMk cId="0" sldId="284"/>
        </pc:sldMkLst>
      </pc:sldChg>
      <pc:sldChg chg="add del">
        <pc:chgData name="Ayowunmi Nuga" userId="954ba08f-e1b5-4e68-9f2c-332f84b46ec6" providerId="ADAL" clId="{347515C4-0ADA-4E41-90DF-796126268301}" dt="2021-01-25T13:01:08.059" v="163" actId="47"/>
        <pc:sldMkLst>
          <pc:docMk/>
          <pc:sldMk cId="3794457021" sldId="284"/>
        </pc:sldMkLst>
      </pc:sldChg>
      <pc:sldChg chg="modSp add del mod modClrScheme chgLayout">
        <pc:chgData name="Ayowunmi Nuga" userId="954ba08f-e1b5-4e68-9f2c-332f84b46ec6" providerId="ADAL" clId="{347515C4-0ADA-4E41-90DF-796126268301}" dt="2021-01-25T13:03:33.898" v="173" actId="700"/>
        <pc:sldMkLst>
          <pc:docMk/>
          <pc:sldMk cId="0" sldId="285"/>
        </pc:sldMkLst>
        <pc:spChg chg="mod ord">
          <ac:chgData name="Ayowunmi Nuga" userId="954ba08f-e1b5-4e68-9f2c-332f84b46ec6" providerId="ADAL" clId="{347515C4-0ADA-4E41-90DF-796126268301}" dt="2021-01-25T13:03:33.898" v="173" actId="700"/>
          <ac:spMkLst>
            <pc:docMk/>
            <pc:sldMk cId="0" sldId="285"/>
            <ac:spMk id="548" creationId="{00000000-0000-0000-0000-000000000000}"/>
          </ac:spMkLst>
        </pc:spChg>
      </pc:sldChg>
      <pc:sldChg chg="add del">
        <pc:chgData name="Ayowunmi Nuga" userId="954ba08f-e1b5-4e68-9f2c-332f84b46ec6" providerId="ADAL" clId="{347515C4-0ADA-4E41-90DF-796126268301}" dt="2021-01-25T13:01:08.059" v="163" actId="47"/>
        <pc:sldMkLst>
          <pc:docMk/>
          <pc:sldMk cId="4082112446" sldId="285"/>
        </pc:sldMkLst>
      </pc:sldChg>
      <pc:sldChg chg="modSp add del mod modClrScheme chgLayout">
        <pc:chgData name="Ayowunmi Nuga" userId="954ba08f-e1b5-4e68-9f2c-332f84b46ec6" providerId="ADAL" clId="{347515C4-0ADA-4E41-90DF-796126268301}" dt="2021-01-25T13:03:33.898" v="173" actId="700"/>
        <pc:sldMkLst>
          <pc:docMk/>
          <pc:sldMk cId="0" sldId="286"/>
        </pc:sldMkLst>
        <pc:spChg chg="mod ord">
          <ac:chgData name="Ayowunmi Nuga" userId="954ba08f-e1b5-4e68-9f2c-332f84b46ec6" providerId="ADAL" clId="{347515C4-0ADA-4E41-90DF-796126268301}" dt="2021-01-25T13:03:33.898" v="173" actId="700"/>
          <ac:spMkLst>
            <pc:docMk/>
            <pc:sldMk cId="0" sldId="286"/>
            <ac:spMk id="573" creationId="{00000000-0000-0000-0000-000000000000}"/>
          </ac:spMkLst>
        </pc:spChg>
      </pc:sldChg>
      <pc:sldChg chg="modSp add del mod modClrScheme chgLayout">
        <pc:chgData name="Ayowunmi Nuga" userId="954ba08f-e1b5-4e68-9f2c-332f84b46ec6" providerId="ADAL" clId="{347515C4-0ADA-4E41-90DF-796126268301}" dt="2021-01-25T13:03:33.898" v="173" actId="700"/>
        <pc:sldMkLst>
          <pc:docMk/>
          <pc:sldMk cId="0" sldId="287"/>
        </pc:sldMkLst>
        <pc:spChg chg="mod ord">
          <ac:chgData name="Ayowunmi Nuga" userId="954ba08f-e1b5-4e68-9f2c-332f84b46ec6" providerId="ADAL" clId="{347515C4-0ADA-4E41-90DF-796126268301}" dt="2021-01-25T13:03:33.898" v="173" actId="700"/>
          <ac:spMkLst>
            <pc:docMk/>
            <pc:sldMk cId="0" sldId="287"/>
            <ac:spMk id="578" creationId="{00000000-0000-0000-0000-000000000000}"/>
          </ac:spMkLst>
        </pc:spChg>
      </pc:sldChg>
      <pc:sldChg chg="add del">
        <pc:chgData name="Ayowunmi Nuga" userId="954ba08f-e1b5-4e68-9f2c-332f84b46ec6" providerId="ADAL" clId="{347515C4-0ADA-4E41-90DF-796126268301}" dt="2021-01-25T13:01:08.059" v="163" actId="47"/>
        <pc:sldMkLst>
          <pc:docMk/>
          <pc:sldMk cId="2431728860" sldId="287"/>
        </pc:sldMkLst>
      </pc:sldChg>
      <pc:sldChg chg="modSp add del mod modClrScheme chgLayout">
        <pc:chgData name="Ayowunmi Nuga" userId="954ba08f-e1b5-4e68-9f2c-332f84b46ec6" providerId="ADAL" clId="{347515C4-0ADA-4E41-90DF-796126268301}" dt="2021-01-25T13:03:33.898" v="173" actId="700"/>
        <pc:sldMkLst>
          <pc:docMk/>
          <pc:sldMk cId="0" sldId="288"/>
        </pc:sldMkLst>
        <pc:spChg chg="mod ord">
          <ac:chgData name="Ayowunmi Nuga" userId="954ba08f-e1b5-4e68-9f2c-332f84b46ec6" providerId="ADAL" clId="{347515C4-0ADA-4E41-90DF-796126268301}" dt="2021-01-25T13:03:33.898" v="173" actId="700"/>
          <ac:spMkLst>
            <pc:docMk/>
            <pc:sldMk cId="0" sldId="288"/>
            <ac:spMk id="590" creationId="{00000000-0000-0000-0000-000000000000}"/>
          </ac:spMkLst>
        </pc:spChg>
      </pc:sldChg>
      <pc:sldChg chg="modSp add del mod">
        <pc:chgData name="Ayowunmi Nuga" userId="954ba08f-e1b5-4e68-9f2c-332f84b46ec6" providerId="ADAL" clId="{347515C4-0ADA-4E41-90DF-796126268301}" dt="2021-01-25T13:01:08.059" v="163" actId="47"/>
        <pc:sldMkLst>
          <pc:docMk/>
          <pc:sldMk cId="3261652149" sldId="288"/>
        </pc:sldMkLst>
        <pc:spChg chg="mod">
          <ac:chgData name="Ayowunmi Nuga" userId="954ba08f-e1b5-4e68-9f2c-332f84b46ec6" providerId="ADAL" clId="{347515C4-0ADA-4E41-90DF-796126268301}" dt="2021-01-20T10:41:52.355" v="41" actId="1037"/>
          <ac:spMkLst>
            <pc:docMk/>
            <pc:sldMk cId="3261652149" sldId="288"/>
            <ac:spMk id="16" creationId="{68FD5168-1873-4C8F-B4C0-9A6BFF7375C1}"/>
          </ac:spMkLst>
        </pc:spChg>
      </pc:sldChg>
      <pc:sldChg chg="modSp add del mod modClrScheme chgLayout">
        <pc:chgData name="Ayowunmi Nuga" userId="954ba08f-e1b5-4e68-9f2c-332f84b46ec6" providerId="ADAL" clId="{347515C4-0ADA-4E41-90DF-796126268301}" dt="2021-01-25T13:03:33.898" v="173" actId="700"/>
        <pc:sldMkLst>
          <pc:docMk/>
          <pc:sldMk cId="0" sldId="289"/>
        </pc:sldMkLst>
        <pc:spChg chg="mod ord">
          <ac:chgData name="Ayowunmi Nuga" userId="954ba08f-e1b5-4e68-9f2c-332f84b46ec6" providerId="ADAL" clId="{347515C4-0ADA-4E41-90DF-796126268301}" dt="2021-01-25T13:03:33.898" v="173" actId="700"/>
          <ac:spMkLst>
            <pc:docMk/>
            <pc:sldMk cId="0" sldId="289"/>
            <ac:spMk id="597" creationId="{00000000-0000-0000-0000-000000000000}"/>
          </ac:spMkLst>
        </pc:spChg>
      </pc:sldChg>
      <pc:sldChg chg="add del">
        <pc:chgData name="Ayowunmi Nuga" userId="954ba08f-e1b5-4e68-9f2c-332f84b46ec6" providerId="ADAL" clId="{347515C4-0ADA-4E41-90DF-796126268301}" dt="2021-01-25T13:01:08.059" v="163" actId="47"/>
        <pc:sldMkLst>
          <pc:docMk/>
          <pc:sldMk cId="3014152402" sldId="289"/>
        </pc:sldMkLst>
      </pc:sldChg>
      <pc:sldChg chg="modSp add del mod modClrScheme chgLayout">
        <pc:chgData name="Ayowunmi Nuga" userId="954ba08f-e1b5-4e68-9f2c-332f84b46ec6" providerId="ADAL" clId="{347515C4-0ADA-4E41-90DF-796126268301}" dt="2021-01-25T13:03:33.898" v="173" actId="700"/>
        <pc:sldMkLst>
          <pc:docMk/>
          <pc:sldMk cId="0" sldId="290"/>
        </pc:sldMkLst>
        <pc:spChg chg="mod ord">
          <ac:chgData name="Ayowunmi Nuga" userId="954ba08f-e1b5-4e68-9f2c-332f84b46ec6" providerId="ADAL" clId="{347515C4-0ADA-4E41-90DF-796126268301}" dt="2021-01-25T13:03:33.898" v="173" actId="700"/>
          <ac:spMkLst>
            <pc:docMk/>
            <pc:sldMk cId="0" sldId="290"/>
            <ac:spMk id="624" creationId="{00000000-0000-0000-0000-000000000000}"/>
          </ac:spMkLst>
        </pc:spChg>
      </pc:sldChg>
      <pc:sldChg chg="add del">
        <pc:chgData name="Ayowunmi Nuga" userId="954ba08f-e1b5-4e68-9f2c-332f84b46ec6" providerId="ADAL" clId="{347515C4-0ADA-4E41-90DF-796126268301}" dt="2021-01-25T13:01:08.059" v="163" actId="47"/>
        <pc:sldMkLst>
          <pc:docMk/>
          <pc:sldMk cId="499313743" sldId="290"/>
        </pc:sldMkLst>
      </pc:sldChg>
      <pc:sldChg chg="modSp add del mod modClrScheme chgLayout">
        <pc:chgData name="Ayowunmi Nuga" userId="954ba08f-e1b5-4e68-9f2c-332f84b46ec6" providerId="ADAL" clId="{347515C4-0ADA-4E41-90DF-796126268301}" dt="2021-01-25T13:03:33.898" v="173" actId="700"/>
        <pc:sldMkLst>
          <pc:docMk/>
          <pc:sldMk cId="0" sldId="291"/>
        </pc:sldMkLst>
        <pc:spChg chg="mod ord">
          <ac:chgData name="Ayowunmi Nuga" userId="954ba08f-e1b5-4e68-9f2c-332f84b46ec6" providerId="ADAL" clId="{347515C4-0ADA-4E41-90DF-796126268301}" dt="2021-01-25T13:03:33.898" v="173" actId="700"/>
          <ac:spMkLst>
            <pc:docMk/>
            <pc:sldMk cId="0" sldId="291"/>
            <ac:spMk id="630" creationId="{00000000-0000-0000-0000-000000000000}"/>
          </ac:spMkLst>
        </pc:spChg>
      </pc:sldChg>
      <pc:sldChg chg="add del">
        <pc:chgData name="Ayowunmi Nuga" userId="954ba08f-e1b5-4e68-9f2c-332f84b46ec6" providerId="ADAL" clId="{347515C4-0ADA-4E41-90DF-796126268301}" dt="2021-01-25T13:01:08.059" v="163" actId="47"/>
        <pc:sldMkLst>
          <pc:docMk/>
          <pc:sldMk cId="736142862" sldId="291"/>
        </pc:sldMkLst>
      </pc:sldChg>
      <pc:sldChg chg="modSp add del mod modClrScheme chgLayout">
        <pc:chgData name="Ayowunmi Nuga" userId="954ba08f-e1b5-4e68-9f2c-332f84b46ec6" providerId="ADAL" clId="{347515C4-0ADA-4E41-90DF-796126268301}" dt="2021-01-25T13:03:33.898" v="173" actId="700"/>
        <pc:sldMkLst>
          <pc:docMk/>
          <pc:sldMk cId="0" sldId="292"/>
        </pc:sldMkLst>
        <pc:spChg chg="mod ord">
          <ac:chgData name="Ayowunmi Nuga" userId="954ba08f-e1b5-4e68-9f2c-332f84b46ec6" providerId="ADAL" clId="{347515C4-0ADA-4E41-90DF-796126268301}" dt="2021-01-25T13:03:33.898" v="173" actId="700"/>
          <ac:spMkLst>
            <pc:docMk/>
            <pc:sldMk cId="0" sldId="292"/>
            <ac:spMk id="642" creationId="{00000000-0000-0000-0000-000000000000}"/>
          </ac:spMkLst>
        </pc:spChg>
      </pc:sldChg>
      <pc:sldChg chg="add del">
        <pc:chgData name="Ayowunmi Nuga" userId="954ba08f-e1b5-4e68-9f2c-332f84b46ec6" providerId="ADAL" clId="{347515C4-0ADA-4E41-90DF-796126268301}" dt="2021-01-25T13:01:08.059" v="163" actId="47"/>
        <pc:sldMkLst>
          <pc:docMk/>
          <pc:sldMk cId="2763902206" sldId="292"/>
        </pc:sldMkLst>
      </pc:sldChg>
      <pc:sldChg chg="modSp add del mod modClrScheme chgLayout">
        <pc:chgData name="Ayowunmi Nuga" userId="954ba08f-e1b5-4e68-9f2c-332f84b46ec6" providerId="ADAL" clId="{347515C4-0ADA-4E41-90DF-796126268301}" dt="2021-01-25T13:03:33.898" v="173" actId="700"/>
        <pc:sldMkLst>
          <pc:docMk/>
          <pc:sldMk cId="0" sldId="293"/>
        </pc:sldMkLst>
        <pc:spChg chg="mod ord">
          <ac:chgData name="Ayowunmi Nuga" userId="954ba08f-e1b5-4e68-9f2c-332f84b46ec6" providerId="ADAL" clId="{347515C4-0ADA-4E41-90DF-796126268301}" dt="2021-01-25T13:03:33.898" v="173" actId="700"/>
          <ac:spMkLst>
            <pc:docMk/>
            <pc:sldMk cId="0" sldId="293"/>
            <ac:spMk id="653" creationId="{00000000-0000-0000-0000-000000000000}"/>
          </ac:spMkLst>
        </pc:spChg>
      </pc:sldChg>
      <pc:sldChg chg="modSp add del mod modClrScheme chgLayout">
        <pc:chgData name="Ayowunmi Nuga" userId="954ba08f-e1b5-4e68-9f2c-332f84b46ec6" providerId="ADAL" clId="{347515C4-0ADA-4E41-90DF-796126268301}" dt="2021-01-25T13:03:33.898" v="173" actId="700"/>
        <pc:sldMkLst>
          <pc:docMk/>
          <pc:sldMk cId="0" sldId="294"/>
        </pc:sldMkLst>
        <pc:spChg chg="mod ord">
          <ac:chgData name="Ayowunmi Nuga" userId="954ba08f-e1b5-4e68-9f2c-332f84b46ec6" providerId="ADAL" clId="{347515C4-0ADA-4E41-90DF-796126268301}" dt="2021-01-25T13:03:33.898" v="173" actId="700"/>
          <ac:spMkLst>
            <pc:docMk/>
            <pc:sldMk cId="0" sldId="294"/>
            <ac:spMk id="666" creationId="{00000000-0000-0000-0000-000000000000}"/>
          </ac:spMkLst>
        </pc:spChg>
      </pc:sldChg>
      <pc:sldChg chg="add del">
        <pc:chgData name="Ayowunmi Nuga" userId="954ba08f-e1b5-4e68-9f2c-332f84b46ec6" providerId="ADAL" clId="{347515C4-0ADA-4E41-90DF-796126268301}" dt="2021-01-25T13:01:08.059" v="163" actId="47"/>
        <pc:sldMkLst>
          <pc:docMk/>
          <pc:sldMk cId="1402707915" sldId="294"/>
        </pc:sldMkLst>
      </pc:sldChg>
      <pc:sldChg chg="add del">
        <pc:chgData name="Ayowunmi Nuga" userId="954ba08f-e1b5-4e68-9f2c-332f84b46ec6" providerId="ADAL" clId="{347515C4-0ADA-4E41-90DF-796126268301}" dt="2021-01-25T13:03:42.842" v="175" actId="47"/>
        <pc:sldMkLst>
          <pc:docMk/>
          <pc:sldMk cId="0" sldId="295"/>
        </pc:sldMkLst>
      </pc:sldChg>
      <pc:sldChg chg="add del">
        <pc:chgData name="Ayowunmi Nuga" userId="954ba08f-e1b5-4e68-9f2c-332f84b46ec6" providerId="ADAL" clId="{347515C4-0ADA-4E41-90DF-796126268301}" dt="2021-01-25T13:01:08.059" v="163" actId="47"/>
        <pc:sldMkLst>
          <pc:docMk/>
          <pc:sldMk cId="777591633" sldId="295"/>
        </pc:sldMkLst>
      </pc:sldChg>
      <pc:sldChg chg="modSp add del mod modClrScheme chgLayout">
        <pc:chgData name="Ayowunmi Nuga" userId="954ba08f-e1b5-4e68-9f2c-332f84b46ec6" providerId="ADAL" clId="{347515C4-0ADA-4E41-90DF-796126268301}" dt="2021-01-25T13:03:54.777" v="176" actId="700"/>
        <pc:sldMkLst>
          <pc:docMk/>
          <pc:sldMk cId="0" sldId="296"/>
        </pc:sldMkLst>
        <pc:spChg chg="mod ord">
          <ac:chgData name="Ayowunmi Nuga" userId="954ba08f-e1b5-4e68-9f2c-332f84b46ec6" providerId="ADAL" clId="{347515C4-0ADA-4E41-90DF-796126268301}" dt="2021-01-25T13:03:54.777" v="176" actId="700"/>
          <ac:spMkLst>
            <pc:docMk/>
            <pc:sldMk cId="0" sldId="296"/>
            <ac:spMk id="695" creationId="{00000000-0000-0000-0000-000000000000}"/>
          </ac:spMkLst>
        </pc:spChg>
      </pc:sldChg>
      <pc:sldChg chg="addSp delSp modSp add del mod">
        <pc:chgData name="Ayowunmi Nuga" userId="954ba08f-e1b5-4e68-9f2c-332f84b46ec6" providerId="ADAL" clId="{347515C4-0ADA-4E41-90DF-796126268301}" dt="2021-01-25T13:01:08.059" v="163" actId="47"/>
        <pc:sldMkLst>
          <pc:docMk/>
          <pc:sldMk cId="2142605761" sldId="296"/>
        </pc:sldMkLst>
        <pc:spChg chg="mod">
          <ac:chgData name="Ayowunmi Nuga" userId="954ba08f-e1b5-4e68-9f2c-332f84b46ec6" providerId="ADAL" clId="{347515C4-0ADA-4E41-90DF-796126268301}" dt="2021-01-20T10:23:32.050" v="30" actId="207"/>
          <ac:spMkLst>
            <pc:docMk/>
            <pc:sldMk cId="2142605761" sldId="296"/>
            <ac:spMk id="18" creationId="{4D42F8EF-F9BA-4A54-9A1E-51C11F274556}"/>
          </ac:spMkLst>
        </pc:spChg>
        <pc:spChg chg="mod">
          <ac:chgData name="Ayowunmi Nuga" userId="954ba08f-e1b5-4e68-9f2c-332f84b46ec6" providerId="ADAL" clId="{347515C4-0ADA-4E41-90DF-796126268301}" dt="2021-01-20T10:23:32.050" v="30" actId="207"/>
          <ac:spMkLst>
            <pc:docMk/>
            <pc:sldMk cId="2142605761" sldId="296"/>
            <ac:spMk id="19" creationId="{599F3A0D-2D8C-4604-A388-D9AB968C6CB7}"/>
          </ac:spMkLst>
        </pc:spChg>
        <pc:spChg chg="add del mod">
          <ac:chgData name="Ayowunmi Nuga" userId="954ba08f-e1b5-4e68-9f2c-332f84b46ec6" providerId="ADAL" clId="{347515C4-0ADA-4E41-90DF-796126268301}" dt="2021-01-20T10:23:50.765" v="34" actId="21"/>
          <ac:spMkLst>
            <pc:docMk/>
            <pc:sldMk cId="2142605761" sldId="296"/>
            <ac:spMk id="20" creationId="{74F96250-5136-442F-9B3C-21DE3E31275A}"/>
          </ac:spMkLst>
        </pc:spChg>
        <pc:grpChg chg="add del mod">
          <ac:chgData name="Ayowunmi Nuga" userId="954ba08f-e1b5-4e68-9f2c-332f84b46ec6" providerId="ADAL" clId="{347515C4-0ADA-4E41-90DF-796126268301}" dt="2021-01-20T10:23:54.444" v="35" actId="21"/>
          <ac:grpSpMkLst>
            <pc:docMk/>
            <pc:sldMk cId="2142605761" sldId="296"/>
            <ac:grpSpMk id="15" creationId="{AC136529-14BF-4507-8842-AD5637D18B13}"/>
          </ac:grpSpMkLst>
        </pc:grpChg>
        <pc:picChg chg="add mod ord">
          <ac:chgData name="Ayowunmi Nuga" userId="954ba08f-e1b5-4e68-9f2c-332f84b46ec6" providerId="ADAL" clId="{347515C4-0ADA-4E41-90DF-796126268301}" dt="2021-01-20T10:24:05.830" v="38" actId="167"/>
          <ac:picMkLst>
            <pc:docMk/>
            <pc:sldMk cId="2142605761" sldId="296"/>
            <ac:picMk id="3" creationId="{B14D9ACF-2BA6-40C9-90AD-3CF25EC73B96}"/>
          </ac:picMkLst>
        </pc:picChg>
        <pc:picChg chg="del">
          <ac:chgData name="Ayowunmi Nuga" userId="954ba08f-e1b5-4e68-9f2c-332f84b46ec6" providerId="ADAL" clId="{347515C4-0ADA-4E41-90DF-796126268301}" dt="2021-01-20T10:24:07.741" v="39" actId="478"/>
          <ac:picMkLst>
            <pc:docMk/>
            <pc:sldMk cId="2142605761" sldId="296"/>
            <ac:picMk id="4" creationId="{9D6EDF39-4EDB-4030-9320-9C85F40CEED1}"/>
          </ac:picMkLst>
        </pc:picChg>
        <pc:picChg chg="mod">
          <ac:chgData name="Ayowunmi Nuga" userId="954ba08f-e1b5-4e68-9f2c-332f84b46ec6" providerId="ADAL" clId="{347515C4-0ADA-4E41-90DF-796126268301}" dt="2021-01-20T10:23:37.804" v="31" actId="207"/>
          <ac:picMkLst>
            <pc:docMk/>
            <pc:sldMk cId="2142605761" sldId="296"/>
            <ac:picMk id="16" creationId="{BDB357E1-DECB-4E8B-B445-9957B0656C48}"/>
          </ac:picMkLst>
        </pc:picChg>
        <pc:picChg chg="mod">
          <ac:chgData name="Ayowunmi Nuga" userId="954ba08f-e1b5-4e68-9f2c-332f84b46ec6" providerId="ADAL" clId="{347515C4-0ADA-4E41-90DF-796126268301}" dt="2021-01-20T10:23:37.804" v="31" actId="207"/>
          <ac:picMkLst>
            <pc:docMk/>
            <pc:sldMk cId="2142605761" sldId="296"/>
            <ac:picMk id="17" creationId="{188B811F-D7E2-4D1A-AAE1-99E1149303D6}"/>
          </ac:picMkLst>
        </pc:picChg>
      </pc:sldChg>
      <pc:sldChg chg="modSp add del mod modClrScheme chgLayout">
        <pc:chgData name="Ayowunmi Nuga" userId="954ba08f-e1b5-4e68-9f2c-332f84b46ec6" providerId="ADAL" clId="{347515C4-0ADA-4E41-90DF-796126268301}" dt="2021-01-25T13:03:54.777" v="176" actId="700"/>
        <pc:sldMkLst>
          <pc:docMk/>
          <pc:sldMk cId="0" sldId="297"/>
        </pc:sldMkLst>
        <pc:spChg chg="mod ord">
          <ac:chgData name="Ayowunmi Nuga" userId="954ba08f-e1b5-4e68-9f2c-332f84b46ec6" providerId="ADAL" clId="{347515C4-0ADA-4E41-90DF-796126268301}" dt="2021-01-25T13:03:54.777" v="176" actId="700"/>
          <ac:spMkLst>
            <pc:docMk/>
            <pc:sldMk cId="0" sldId="297"/>
            <ac:spMk id="713" creationId="{00000000-0000-0000-0000-000000000000}"/>
          </ac:spMkLst>
        </pc:spChg>
      </pc:sldChg>
      <pc:sldChg chg="modSp add del mod modClrScheme chgLayout">
        <pc:chgData name="Ayowunmi Nuga" userId="954ba08f-e1b5-4e68-9f2c-332f84b46ec6" providerId="ADAL" clId="{347515C4-0ADA-4E41-90DF-796126268301}" dt="2021-01-25T13:03:54.777" v="176" actId="700"/>
        <pc:sldMkLst>
          <pc:docMk/>
          <pc:sldMk cId="0" sldId="298"/>
        </pc:sldMkLst>
        <pc:spChg chg="mod ord">
          <ac:chgData name="Ayowunmi Nuga" userId="954ba08f-e1b5-4e68-9f2c-332f84b46ec6" providerId="ADAL" clId="{347515C4-0ADA-4E41-90DF-796126268301}" dt="2021-01-25T13:03:54.777" v="176" actId="700"/>
          <ac:spMkLst>
            <pc:docMk/>
            <pc:sldMk cId="0" sldId="298"/>
            <ac:spMk id="732" creationId="{00000000-0000-0000-0000-000000000000}"/>
          </ac:spMkLst>
        </pc:spChg>
      </pc:sldChg>
      <pc:sldChg chg="modSp add del mod modClrScheme chgLayout">
        <pc:chgData name="Ayowunmi Nuga" userId="954ba08f-e1b5-4e68-9f2c-332f84b46ec6" providerId="ADAL" clId="{347515C4-0ADA-4E41-90DF-796126268301}" dt="2021-01-25T13:03:54.777" v="176" actId="700"/>
        <pc:sldMkLst>
          <pc:docMk/>
          <pc:sldMk cId="0" sldId="299"/>
        </pc:sldMkLst>
        <pc:spChg chg="mod ord">
          <ac:chgData name="Ayowunmi Nuga" userId="954ba08f-e1b5-4e68-9f2c-332f84b46ec6" providerId="ADAL" clId="{347515C4-0ADA-4E41-90DF-796126268301}" dt="2021-01-25T13:03:54.777" v="176" actId="700"/>
          <ac:spMkLst>
            <pc:docMk/>
            <pc:sldMk cId="0" sldId="299"/>
            <ac:spMk id="742" creationId="{00000000-0000-0000-0000-000000000000}"/>
          </ac:spMkLst>
        </pc:spChg>
      </pc:sldChg>
      <pc:sldChg chg="add del mod modClrScheme chgLayout">
        <pc:chgData name="Ayowunmi Nuga" userId="954ba08f-e1b5-4e68-9f2c-332f84b46ec6" providerId="ADAL" clId="{347515C4-0ADA-4E41-90DF-796126268301}" dt="2021-01-25T13:03:54.777" v="176" actId="700"/>
        <pc:sldMkLst>
          <pc:docMk/>
          <pc:sldMk cId="0" sldId="300"/>
        </pc:sldMkLst>
      </pc:sldChg>
      <pc:sldChg chg="modSp add del mod modClrScheme chgLayout">
        <pc:chgData name="Ayowunmi Nuga" userId="954ba08f-e1b5-4e68-9f2c-332f84b46ec6" providerId="ADAL" clId="{347515C4-0ADA-4E41-90DF-796126268301}" dt="2021-01-25T13:03:54.777" v="176" actId="700"/>
        <pc:sldMkLst>
          <pc:docMk/>
          <pc:sldMk cId="0" sldId="301"/>
        </pc:sldMkLst>
        <pc:spChg chg="mod ord">
          <ac:chgData name="Ayowunmi Nuga" userId="954ba08f-e1b5-4e68-9f2c-332f84b46ec6" providerId="ADAL" clId="{347515C4-0ADA-4E41-90DF-796126268301}" dt="2021-01-25T13:03:54.777" v="176" actId="700"/>
          <ac:spMkLst>
            <pc:docMk/>
            <pc:sldMk cId="0" sldId="301"/>
            <ac:spMk id="768" creationId="{00000000-0000-0000-0000-000000000000}"/>
          </ac:spMkLst>
        </pc:spChg>
      </pc:sldChg>
      <pc:sldChg chg="addSp delSp modSp add del mod">
        <pc:chgData name="Ayowunmi Nuga" userId="954ba08f-e1b5-4e68-9f2c-332f84b46ec6" providerId="ADAL" clId="{347515C4-0ADA-4E41-90DF-796126268301}" dt="2021-01-25T13:01:08.059" v="163" actId="47"/>
        <pc:sldMkLst>
          <pc:docMk/>
          <pc:sldMk cId="855928091" sldId="301"/>
        </pc:sldMkLst>
        <pc:spChg chg="del">
          <ac:chgData name="Ayowunmi Nuga" userId="954ba08f-e1b5-4e68-9f2c-332f84b46ec6" providerId="ADAL" clId="{347515C4-0ADA-4E41-90DF-796126268301}" dt="2021-01-21T15:04:15.388" v="55" actId="21"/>
          <ac:spMkLst>
            <pc:docMk/>
            <pc:sldMk cId="855928091" sldId="301"/>
            <ac:spMk id="3" creationId="{C965DB9F-567C-4D09-A1DC-B1C37AAC2D02}"/>
          </ac:spMkLst>
        </pc:spChg>
        <pc:spChg chg="mod">
          <ac:chgData name="Ayowunmi Nuga" userId="954ba08f-e1b5-4e68-9f2c-332f84b46ec6" providerId="ADAL" clId="{347515C4-0ADA-4E41-90DF-796126268301}" dt="2021-01-21T16:34:38.809" v="95"/>
          <ac:spMkLst>
            <pc:docMk/>
            <pc:sldMk cId="855928091" sldId="301"/>
            <ac:spMk id="17" creationId="{E6FC64E1-98E9-4079-8E9D-9B3A6D4DBA7E}"/>
          </ac:spMkLst>
        </pc:spChg>
        <pc:spChg chg="mod">
          <ac:chgData name="Ayowunmi Nuga" userId="954ba08f-e1b5-4e68-9f2c-332f84b46ec6" providerId="ADAL" clId="{347515C4-0ADA-4E41-90DF-796126268301}" dt="2021-01-21T16:34:38.809" v="95"/>
          <ac:spMkLst>
            <pc:docMk/>
            <pc:sldMk cId="855928091" sldId="301"/>
            <ac:spMk id="18" creationId="{E3E2044F-0931-4BC0-8AA9-5E19A3518570}"/>
          </ac:spMkLst>
        </pc:spChg>
        <pc:spChg chg="mod">
          <ac:chgData name="Ayowunmi Nuga" userId="954ba08f-e1b5-4e68-9f2c-332f84b46ec6" providerId="ADAL" clId="{347515C4-0ADA-4E41-90DF-796126268301}" dt="2021-01-21T16:34:38.809" v="95"/>
          <ac:spMkLst>
            <pc:docMk/>
            <pc:sldMk cId="855928091" sldId="301"/>
            <ac:spMk id="19" creationId="{960295D1-F89C-4387-8C51-68AD84BBE779}"/>
          </ac:spMkLst>
        </pc:spChg>
        <pc:grpChg chg="add del mod">
          <ac:chgData name="Ayowunmi Nuga" userId="954ba08f-e1b5-4e68-9f2c-332f84b46ec6" providerId="ADAL" clId="{347515C4-0ADA-4E41-90DF-796126268301}" dt="2021-01-21T17:03:41.391" v="145" actId="21"/>
          <ac:grpSpMkLst>
            <pc:docMk/>
            <pc:sldMk cId="855928091" sldId="301"/>
            <ac:grpSpMk id="11" creationId="{BFB9A020-9BF0-490F-A0E5-8CE13F3AA0D4}"/>
          </ac:grpSpMkLst>
        </pc:grpChg>
        <pc:picChg chg="add mod">
          <ac:chgData name="Ayowunmi Nuga" userId="954ba08f-e1b5-4e68-9f2c-332f84b46ec6" providerId="ADAL" clId="{347515C4-0ADA-4E41-90DF-796126268301}" dt="2021-01-21T17:03:46.874" v="147" actId="1076"/>
          <ac:picMkLst>
            <pc:docMk/>
            <pc:sldMk cId="855928091" sldId="301"/>
            <ac:picMk id="3" creationId="{B0D9A54E-5463-49D0-8686-1014777540FE}"/>
          </ac:picMkLst>
        </pc:picChg>
        <pc:picChg chg="add mod">
          <ac:chgData name="Ayowunmi Nuga" userId="954ba08f-e1b5-4e68-9f2c-332f84b46ec6" providerId="ADAL" clId="{347515C4-0ADA-4E41-90DF-796126268301}" dt="2021-01-21T15:04:18.909" v="57" actId="1076"/>
          <ac:picMkLst>
            <pc:docMk/>
            <pc:sldMk cId="855928091" sldId="301"/>
            <ac:picMk id="4" creationId="{94336163-09B3-4919-9B13-331B8E05C7A8}"/>
          </ac:picMkLst>
        </pc:picChg>
        <pc:picChg chg="mod">
          <ac:chgData name="Ayowunmi Nuga" userId="954ba08f-e1b5-4e68-9f2c-332f84b46ec6" providerId="ADAL" clId="{347515C4-0ADA-4E41-90DF-796126268301}" dt="2021-01-21T16:34:38.809" v="95"/>
          <ac:picMkLst>
            <pc:docMk/>
            <pc:sldMk cId="855928091" sldId="301"/>
            <ac:picMk id="15" creationId="{39F6ED9E-B4C0-4566-8429-1FC61005249D}"/>
          </ac:picMkLst>
        </pc:picChg>
        <pc:picChg chg="mod">
          <ac:chgData name="Ayowunmi Nuga" userId="954ba08f-e1b5-4e68-9f2c-332f84b46ec6" providerId="ADAL" clId="{347515C4-0ADA-4E41-90DF-796126268301}" dt="2021-01-21T16:34:38.809" v="95"/>
          <ac:picMkLst>
            <pc:docMk/>
            <pc:sldMk cId="855928091" sldId="301"/>
            <ac:picMk id="16" creationId="{8D7F4E75-E34F-4118-9C12-DA3E997F03E2}"/>
          </ac:picMkLst>
        </pc:picChg>
      </pc:sldChg>
      <pc:sldChg chg="modSp add del mod modClrScheme chgLayout">
        <pc:chgData name="Ayowunmi Nuga" userId="954ba08f-e1b5-4e68-9f2c-332f84b46ec6" providerId="ADAL" clId="{347515C4-0ADA-4E41-90DF-796126268301}" dt="2021-01-25T13:03:54.777" v="176" actId="700"/>
        <pc:sldMkLst>
          <pc:docMk/>
          <pc:sldMk cId="0" sldId="302"/>
        </pc:sldMkLst>
        <pc:spChg chg="mod ord">
          <ac:chgData name="Ayowunmi Nuga" userId="954ba08f-e1b5-4e68-9f2c-332f84b46ec6" providerId="ADAL" clId="{347515C4-0ADA-4E41-90DF-796126268301}" dt="2021-01-25T13:03:54.777" v="176" actId="700"/>
          <ac:spMkLst>
            <pc:docMk/>
            <pc:sldMk cId="0" sldId="302"/>
            <ac:spMk id="781" creationId="{00000000-0000-0000-0000-000000000000}"/>
          </ac:spMkLst>
        </pc:spChg>
      </pc:sldChg>
      <pc:sldChg chg="add del mod modClrScheme chgLayout">
        <pc:chgData name="Ayowunmi Nuga" userId="954ba08f-e1b5-4e68-9f2c-332f84b46ec6" providerId="ADAL" clId="{347515C4-0ADA-4E41-90DF-796126268301}" dt="2021-01-25T13:03:54.777" v="176" actId="700"/>
        <pc:sldMkLst>
          <pc:docMk/>
          <pc:sldMk cId="0" sldId="303"/>
        </pc:sldMkLst>
      </pc:sldChg>
      <pc:sldChg chg="addSp delSp modSp add del mod">
        <pc:chgData name="Ayowunmi Nuga" userId="954ba08f-e1b5-4e68-9f2c-332f84b46ec6" providerId="ADAL" clId="{347515C4-0ADA-4E41-90DF-796126268301}" dt="2021-01-25T13:01:08.059" v="163" actId="47"/>
        <pc:sldMkLst>
          <pc:docMk/>
          <pc:sldMk cId="2971368362" sldId="303"/>
        </pc:sldMkLst>
        <pc:spChg chg="del">
          <ac:chgData name="Ayowunmi Nuga" userId="954ba08f-e1b5-4e68-9f2c-332f84b46ec6" providerId="ADAL" clId="{347515C4-0ADA-4E41-90DF-796126268301}" dt="2021-01-21T15:03:11.562" v="42" actId="21"/>
          <ac:spMkLst>
            <pc:docMk/>
            <pc:sldMk cId="2971368362" sldId="303"/>
            <ac:spMk id="2" creationId="{1ECF8979-A69C-4F0F-AA94-77CFE3E1BDD8}"/>
          </ac:spMkLst>
        </pc:spChg>
        <pc:spChg chg="add del mod">
          <ac:chgData name="Ayowunmi Nuga" userId="954ba08f-e1b5-4e68-9f2c-332f84b46ec6" providerId="ADAL" clId="{347515C4-0ADA-4E41-90DF-796126268301}" dt="2021-01-21T15:03:16.048" v="44" actId="478"/>
          <ac:spMkLst>
            <pc:docMk/>
            <pc:sldMk cId="2971368362" sldId="303"/>
            <ac:spMk id="4" creationId="{AEA0C5E8-A76A-44F6-B5CF-AC2A24CA1580}"/>
          </ac:spMkLst>
        </pc:spChg>
        <pc:picChg chg="add mod">
          <ac:chgData name="Ayowunmi Nuga" userId="954ba08f-e1b5-4e68-9f2c-332f84b46ec6" providerId="ADAL" clId="{347515C4-0ADA-4E41-90DF-796126268301}" dt="2021-01-21T15:03:18.518" v="45" actId="1076"/>
          <ac:picMkLst>
            <pc:docMk/>
            <pc:sldMk cId="2971368362" sldId="303"/>
            <ac:picMk id="6" creationId="{149D0372-6DFD-458C-B080-005F0D2CFB93}"/>
          </ac:picMkLst>
        </pc:picChg>
      </pc:sldChg>
      <pc:sldChg chg="modSp add del mod modClrScheme chgLayout">
        <pc:chgData name="Ayowunmi Nuga" userId="954ba08f-e1b5-4e68-9f2c-332f84b46ec6" providerId="ADAL" clId="{347515C4-0ADA-4E41-90DF-796126268301}" dt="2021-01-25T13:03:54.777" v="176" actId="700"/>
        <pc:sldMkLst>
          <pc:docMk/>
          <pc:sldMk cId="0" sldId="304"/>
        </pc:sldMkLst>
        <pc:spChg chg="mod ord">
          <ac:chgData name="Ayowunmi Nuga" userId="954ba08f-e1b5-4e68-9f2c-332f84b46ec6" providerId="ADAL" clId="{347515C4-0ADA-4E41-90DF-796126268301}" dt="2021-01-25T13:03:54.777" v="176" actId="700"/>
          <ac:spMkLst>
            <pc:docMk/>
            <pc:sldMk cId="0" sldId="304"/>
            <ac:spMk id="822" creationId="{00000000-0000-0000-0000-000000000000}"/>
          </ac:spMkLst>
        </pc:spChg>
      </pc:sldChg>
      <pc:sldChg chg="modSp add del mod modClrScheme chgLayout">
        <pc:chgData name="Ayowunmi Nuga" userId="954ba08f-e1b5-4e68-9f2c-332f84b46ec6" providerId="ADAL" clId="{347515C4-0ADA-4E41-90DF-796126268301}" dt="2021-01-25T13:03:54.777" v="176" actId="700"/>
        <pc:sldMkLst>
          <pc:docMk/>
          <pc:sldMk cId="0" sldId="305"/>
        </pc:sldMkLst>
        <pc:spChg chg="mod ord">
          <ac:chgData name="Ayowunmi Nuga" userId="954ba08f-e1b5-4e68-9f2c-332f84b46ec6" providerId="ADAL" clId="{347515C4-0ADA-4E41-90DF-796126268301}" dt="2021-01-25T13:03:54.777" v="176" actId="700"/>
          <ac:spMkLst>
            <pc:docMk/>
            <pc:sldMk cId="0" sldId="305"/>
            <ac:spMk id="834" creationId="{00000000-0000-0000-0000-000000000000}"/>
          </ac:spMkLst>
        </pc:spChg>
      </pc:sldChg>
      <pc:sldChg chg="add del">
        <pc:chgData name="Ayowunmi Nuga" userId="954ba08f-e1b5-4e68-9f2c-332f84b46ec6" providerId="ADAL" clId="{347515C4-0ADA-4E41-90DF-796126268301}" dt="2021-01-25T13:01:08.059" v="163" actId="47"/>
        <pc:sldMkLst>
          <pc:docMk/>
          <pc:sldMk cId="587090374" sldId="305"/>
        </pc:sldMkLst>
      </pc:sldChg>
      <pc:sldChg chg="add del mod modClrScheme chgLayout">
        <pc:chgData name="Ayowunmi Nuga" userId="954ba08f-e1b5-4e68-9f2c-332f84b46ec6" providerId="ADAL" clId="{347515C4-0ADA-4E41-90DF-796126268301}" dt="2021-01-25T13:03:54.777" v="176" actId="700"/>
        <pc:sldMkLst>
          <pc:docMk/>
          <pc:sldMk cId="0" sldId="306"/>
        </pc:sldMkLst>
      </pc:sldChg>
      <pc:sldChg chg="modSp add del mod modClrScheme chgLayout">
        <pc:chgData name="Ayowunmi Nuga" userId="954ba08f-e1b5-4e68-9f2c-332f84b46ec6" providerId="ADAL" clId="{347515C4-0ADA-4E41-90DF-796126268301}" dt="2021-01-25T13:03:54.777" v="176" actId="700"/>
        <pc:sldMkLst>
          <pc:docMk/>
          <pc:sldMk cId="0" sldId="307"/>
        </pc:sldMkLst>
        <pc:spChg chg="mod ord">
          <ac:chgData name="Ayowunmi Nuga" userId="954ba08f-e1b5-4e68-9f2c-332f84b46ec6" providerId="ADAL" clId="{347515C4-0ADA-4E41-90DF-796126268301}" dt="2021-01-25T13:03:54.777" v="176" actId="700"/>
          <ac:spMkLst>
            <pc:docMk/>
            <pc:sldMk cId="0" sldId="307"/>
            <ac:spMk id="864" creationId="{00000000-0000-0000-0000-000000000000}"/>
          </ac:spMkLst>
        </pc:spChg>
      </pc:sldChg>
      <pc:sldChg chg="addSp delSp modSp add del mod">
        <pc:chgData name="Ayowunmi Nuga" userId="954ba08f-e1b5-4e68-9f2c-332f84b46ec6" providerId="ADAL" clId="{347515C4-0ADA-4E41-90DF-796126268301}" dt="2021-01-25T13:01:08.059" v="163" actId="47"/>
        <pc:sldMkLst>
          <pc:docMk/>
          <pc:sldMk cId="1171060862" sldId="307"/>
        </pc:sldMkLst>
        <pc:spChg chg="add del mod topLvl">
          <ac:chgData name="Ayowunmi Nuga" userId="954ba08f-e1b5-4e68-9f2c-332f84b46ec6" providerId="ADAL" clId="{347515C4-0ADA-4E41-90DF-796126268301}" dt="2021-01-21T15:03:44.753" v="52" actId="21"/>
          <ac:spMkLst>
            <pc:docMk/>
            <pc:sldMk cId="1171060862" sldId="307"/>
            <ac:spMk id="10" creationId="{A3A100FC-1E15-4FA0-A2E0-92A04A5FAB1F}"/>
          </ac:spMkLst>
        </pc:spChg>
        <pc:spChg chg="add del mod topLvl">
          <ac:chgData name="Ayowunmi Nuga" userId="954ba08f-e1b5-4e68-9f2c-332f84b46ec6" providerId="ADAL" clId="{347515C4-0ADA-4E41-90DF-796126268301}" dt="2021-01-21T15:03:49.642" v="54" actId="1038"/>
          <ac:spMkLst>
            <pc:docMk/>
            <pc:sldMk cId="1171060862" sldId="307"/>
            <ac:spMk id="11" creationId="{959524E2-E938-4938-87E4-3E8956DAC9B0}"/>
          </ac:spMkLst>
        </pc:spChg>
        <pc:grpChg chg="add del">
          <ac:chgData name="Ayowunmi Nuga" userId="954ba08f-e1b5-4e68-9f2c-332f84b46ec6" providerId="ADAL" clId="{347515C4-0ADA-4E41-90DF-796126268301}" dt="2021-01-21T15:03:44.753" v="52" actId="21"/>
          <ac:grpSpMkLst>
            <pc:docMk/>
            <pc:sldMk cId="1171060862" sldId="307"/>
            <ac:grpSpMk id="3" creationId="{8A50211F-7F1A-4C25-AD5D-1F797FEDC034}"/>
          </ac:grpSpMkLst>
        </pc:grpChg>
        <pc:picChg chg="add del mod">
          <ac:chgData name="Ayowunmi Nuga" userId="954ba08f-e1b5-4e68-9f2c-332f84b46ec6" providerId="ADAL" clId="{347515C4-0ADA-4E41-90DF-796126268301}" dt="2021-01-21T15:03:44.352" v="51"/>
          <ac:picMkLst>
            <pc:docMk/>
            <pc:sldMk cId="1171060862" sldId="307"/>
            <ac:picMk id="4" creationId="{D213888E-78CA-4EDF-BC97-9A8EE4762809}"/>
          </ac:picMkLst>
        </pc:picChg>
      </pc:sldChg>
      <pc:sldChg chg="modSp add del mod modClrScheme chgLayout">
        <pc:chgData name="Ayowunmi Nuga" userId="954ba08f-e1b5-4e68-9f2c-332f84b46ec6" providerId="ADAL" clId="{347515C4-0ADA-4E41-90DF-796126268301}" dt="2021-01-25T13:03:54.777" v="176" actId="700"/>
        <pc:sldMkLst>
          <pc:docMk/>
          <pc:sldMk cId="0" sldId="308"/>
        </pc:sldMkLst>
        <pc:spChg chg="mod ord">
          <ac:chgData name="Ayowunmi Nuga" userId="954ba08f-e1b5-4e68-9f2c-332f84b46ec6" providerId="ADAL" clId="{347515C4-0ADA-4E41-90DF-796126268301}" dt="2021-01-25T13:03:54.777" v="176" actId="700"/>
          <ac:spMkLst>
            <pc:docMk/>
            <pc:sldMk cId="0" sldId="308"/>
            <ac:spMk id="876" creationId="{00000000-0000-0000-0000-000000000000}"/>
          </ac:spMkLst>
        </pc:spChg>
      </pc:sldChg>
      <pc:sldChg chg="add del">
        <pc:chgData name="Ayowunmi Nuga" userId="954ba08f-e1b5-4e68-9f2c-332f84b46ec6" providerId="ADAL" clId="{347515C4-0ADA-4E41-90DF-796126268301}" dt="2021-01-25T13:01:08.059" v="163" actId="47"/>
        <pc:sldMkLst>
          <pc:docMk/>
          <pc:sldMk cId="2586152825" sldId="308"/>
        </pc:sldMkLst>
      </pc:sldChg>
      <pc:sldChg chg="modSp add del mod modClrScheme chgLayout">
        <pc:chgData name="Ayowunmi Nuga" userId="954ba08f-e1b5-4e68-9f2c-332f84b46ec6" providerId="ADAL" clId="{347515C4-0ADA-4E41-90DF-796126268301}" dt="2021-01-25T13:03:54.777" v="176" actId="700"/>
        <pc:sldMkLst>
          <pc:docMk/>
          <pc:sldMk cId="0" sldId="309"/>
        </pc:sldMkLst>
        <pc:spChg chg="mod ord">
          <ac:chgData name="Ayowunmi Nuga" userId="954ba08f-e1b5-4e68-9f2c-332f84b46ec6" providerId="ADAL" clId="{347515C4-0ADA-4E41-90DF-796126268301}" dt="2021-01-25T13:03:54.777" v="176" actId="700"/>
          <ac:spMkLst>
            <pc:docMk/>
            <pc:sldMk cId="0" sldId="309"/>
            <ac:spMk id="884" creationId="{00000000-0000-0000-0000-000000000000}"/>
          </ac:spMkLst>
        </pc:spChg>
      </pc:sldChg>
      <pc:sldChg chg="modSp add del mod modClrScheme chgLayout">
        <pc:chgData name="Ayowunmi Nuga" userId="954ba08f-e1b5-4e68-9f2c-332f84b46ec6" providerId="ADAL" clId="{347515C4-0ADA-4E41-90DF-796126268301}" dt="2021-01-25T13:03:54.777" v="176" actId="700"/>
        <pc:sldMkLst>
          <pc:docMk/>
          <pc:sldMk cId="0" sldId="310"/>
        </pc:sldMkLst>
        <pc:spChg chg="mod ord">
          <ac:chgData name="Ayowunmi Nuga" userId="954ba08f-e1b5-4e68-9f2c-332f84b46ec6" providerId="ADAL" clId="{347515C4-0ADA-4E41-90DF-796126268301}" dt="2021-01-25T13:03:54.777" v="176" actId="700"/>
          <ac:spMkLst>
            <pc:docMk/>
            <pc:sldMk cId="0" sldId="310"/>
            <ac:spMk id="897" creationId="{00000000-0000-0000-0000-000000000000}"/>
          </ac:spMkLst>
        </pc:spChg>
      </pc:sldChg>
      <pc:sldChg chg="add del">
        <pc:chgData name="Ayowunmi Nuga" userId="954ba08f-e1b5-4e68-9f2c-332f84b46ec6" providerId="ADAL" clId="{347515C4-0ADA-4E41-90DF-796126268301}" dt="2021-01-25T13:01:08.059" v="163" actId="47"/>
        <pc:sldMkLst>
          <pc:docMk/>
          <pc:sldMk cId="809084869" sldId="310"/>
        </pc:sldMkLst>
      </pc:sldChg>
      <pc:sldChg chg="modSp add del mod modClrScheme chgLayout">
        <pc:chgData name="Ayowunmi Nuga" userId="954ba08f-e1b5-4e68-9f2c-332f84b46ec6" providerId="ADAL" clId="{347515C4-0ADA-4E41-90DF-796126268301}" dt="2021-01-25T13:03:54.777" v="176" actId="700"/>
        <pc:sldMkLst>
          <pc:docMk/>
          <pc:sldMk cId="0" sldId="311"/>
        </pc:sldMkLst>
        <pc:spChg chg="mod ord">
          <ac:chgData name="Ayowunmi Nuga" userId="954ba08f-e1b5-4e68-9f2c-332f84b46ec6" providerId="ADAL" clId="{347515C4-0ADA-4E41-90DF-796126268301}" dt="2021-01-25T13:03:54.777" v="176" actId="700"/>
          <ac:spMkLst>
            <pc:docMk/>
            <pc:sldMk cId="0" sldId="311"/>
            <ac:spMk id="914" creationId="{00000000-0000-0000-0000-000000000000}"/>
          </ac:spMkLst>
        </pc:spChg>
      </pc:sldChg>
      <pc:sldChg chg="modSp add del mod modClrScheme chgLayout">
        <pc:chgData name="Ayowunmi Nuga" userId="954ba08f-e1b5-4e68-9f2c-332f84b46ec6" providerId="ADAL" clId="{347515C4-0ADA-4E41-90DF-796126268301}" dt="2021-01-25T13:03:54.777" v="176" actId="700"/>
        <pc:sldMkLst>
          <pc:docMk/>
          <pc:sldMk cId="0" sldId="312"/>
        </pc:sldMkLst>
        <pc:spChg chg="mod ord">
          <ac:chgData name="Ayowunmi Nuga" userId="954ba08f-e1b5-4e68-9f2c-332f84b46ec6" providerId="ADAL" clId="{347515C4-0ADA-4E41-90DF-796126268301}" dt="2021-01-25T13:03:54.777" v="176" actId="700"/>
          <ac:spMkLst>
            <pc:docMk/>
            <pc:sldMk cId="0" sldId="312"/>
            <ac:spMk id="926" creationId="{00000000-0000-0000-0000-000000000000}"/>
          </ac:spMkLst>
        </pc:spChg>
      </pc:sldChg>
      <pc:sldChg chg="add del">
        <pc:chgData name="Ayowunmi Nuga" userId="954ba08f-e1b5-4e68-9f2c-332f84b46ec6" providerId="ADAL" clId="{347515C4-0ADA-4E41-90DF-796126268301}" dt="2021-01-25T13:01:08.411" v="164"/>
        <pc:sldMkLst>
          <pc:docMk/>
          <pc:sldMk cId="0" sldId="313"/>
        </pc:sldMkLst>
      </pc:sldChg>
      <pc:sldChg chg="addSp delSp modSp add del mod">
        <pc:chgData name="Ayowunmi Nuga" userId="954ba08f-e1b5-4e68-9f2c-332f84b46ec6" providerId="ADAL" clId="{347515C4-0ADA-4E41-90DF-796126268301}" dt="2021-01-25T13:01:08.059" v="163" actId="47"/>
        <pc:sldMkLst>
          <pc:docMk/>
          <pc:sldMk cId="1397087273" sldId="313"/>
        </pc:sldMkLst>
        <pc:spChg chg="mod">
          <ac:chgData name="Ayowunmi Nuga" userId="954ba08f-e1b5-4e68-9f2c-332f84b46ec6" providerId="ADAL" clId="{347515C4-0ADA-4E41-90DF-796126268301}" dt="2021-01-21T16:37:11.136" v="110" actId="20577"/>
          <ac:spMkLst>
            <pc:docMk/>
            <pc:sldMk cId="1397087273" sldId="313"/>
            <ac:spMk id="16" creationId="{84DF048D-5A8E-40E0-9BBE-D0330125E868}"/>
          </ac:spMkLst>
        </pc:spChg>
        <pc:spChg chg="mod">
          <ac:chgData name="Ayowunmi Nuga" userId="954ba08f-e1b5-4e68-9f2c-332f84b46ec6" providerId="ADAL" clId="{347515C4-0ADA-4E41-90DF-796126268301}" dt="2021-01-21T16:37:13.210" v="114" actId="6549"/>
          <ac:spMkLst>
            <pc:docMk/>
            <pc:sldMk cId="1397087273" sldId="313"/>
            <ac:spMk id="20" creationId="{8D3063D8-7C71-40F6-AAD8-CC6619E82A47}"/>
          </ac:spMkLst>
        </pc:spChg>
        <pc:spChg chg="mod">
          <ac:chgData name="Ayowunmi Nuga" userId="954ba08f-e1b5-4e68-9f2c-332f84b46ec6" providerId="ADAL" clId="{347515C4-0ADA-4E41-90DF-796126268301}" dt="2021-01-21T16:34:42.843" v="96"/>
          <ac:spMkLst>
            <pc:docMk/>
            <pc:sldMk cId="1397087273" sldId="313"/>
            <ac:spMk id="22" creationId="{7626992A-8AE5-4DC9-B70F-11D7A090CA87}"/>
          </ac:spMkLst>
        </pc:spChg>
        <pc:grpChg chg="add del mod">
          <ac:chgData name="Ayowunmi Nuga" userId="954ba08f-e1b5-4e68-9f2c-332f84b46ec6" providerId="ADAL" clId="{347515C4-0ADA-4E41-90DF-796126268301}" dt="2021-01-21T17:03:50.727" v="148" actId="21"/>
          <ac:grpSpMkLst>
            <pc:docMk/>
            <pc:sldMk cId="1397087273" sldId="313"/>
            <ac:grpSpMk id="10" creationId="{BD170CB7-0898-4092-91C9-E3A0C58A25B3}"/>
          </ac:grpSpMkLst>
        </pc:grpChg>
        <pc:picChg chg="add mod">
          <ac:chgData name="Ayowunmi Nuga" userId="954ba08f-e1b5-4e68-9f2c-332f84b46ec6" providerId="ADAL" clId="{347515C4-0ADA-4E41-90DF-796126268301}" dt="2021-01-21T17:03:56.264" v="150" actId="1076"/>
          <ac:picMkLst>
            <pc:docMk/>
            <pc:sldMk cId="1397087273" sldId="313"/>
            <ac:picMk id="3" creationId="{598CEDF2-20EC-4F22-B3D2-8F95E7E4B525}"/>
          </ac:picMkLst>
        </pc:picChg>
        <pc:picChg chg="mod">
          <ac:chgData name="Ayowunmi Nuga" userId="954ba08f-e1b5-4e68-9f2c-332f84b46ec6" providerId="ADAL" clId="{347515C4-0ADA-4E41-90DF-796126268301}" dt="2021-01-21T16:34:42.843" v="96"/>
          <ac:picMkLst>
            <pc:docMk/>
            <pc:sldMk cId="1397087273" sldId="313"/>
            <ac:picMk id="11" creationId="{BA764F7C-E0FE-48C0-A4C9-6ECE48464FEC}"/>
          </ac:picMkLst>
        </pc:picChg>
        <pc:picChg chg="mod">
          <ac:chgData name="Ayowunmi Nuga" userId="954ba08f-e1b5-4e68-9f2c-332f84b46ec6" providerId="ADAL" clId="{347515C4-0ADA-4E41-90DF-796126268301}" dt="2021-01-21T16:34:42.843" v="96"/>
          <ac:picMkLst>
            <pc:docMk/>
            <pc:sldMk cId="1397087273" sldId="313"/>
            <ac:picMk id="15" creationId="{BB257D1D-2555-4453-A9B2-3D21B27E526A}"/>
          </ac:picMkLst>
        </pc:picChg>
      </pc:sldChg>
      <pc:sldChg chg="add del">
        <pc:chgData name="Ayowunmi Nuga" userId="954ba08f-e1b5-4e68-9f2c-332f84b46ec6" providerId="ADAL" clId="{347515C4-0ADA-4E41-90DF-796126268301}" dt="2021-01-25T13:01:08.411" v="164"/>
        <pc:sldMkLst>
          <pc:docMk/>
          <pc:sldMk cId="0" sldId="314"/>
        </pc:sldMkLst>
      </pc:sldChg>
      <pc:sldChg chg="add del">
        <pc:chgData name="Ayowunmi Nuga" userId="954ba08f-e1b5-4e68-9f2c-332f84b46ec6" providerId="ADAL" clId="{347515C4-0ADA-4E41-90DF-796126268301}" dt="2021-01-25T13:01:08.411" v="164"/>
        <pc:sldMkLst>
          <pc:docMk/>
          <pc:sldMk cId="0" sldId="315"/>
        </pc:sldMkLst>
      </pc:sldChg>
      <pc:sldChg chg="add del">
        <pc:chgData name="Ayowunmi Nuga" userId="954ba08f-e1b5-4e68-9f2c-332f84b46ec6" providerId="ADAL" clId="{347515C4-0ADA-4E41-90DF-796126268301}" dt="2021-01-25T13:01:08.059" v="163" actId="47"/>
        <pc:sldMkLst>
          <pc:docMk/>
          <pc:sldMk cId="164239001" sldId="315"/>
        </pc:sldMkLst>
      </pc:sldChg>
      <pc:sldChg chg="add del">
        <pc:chgData name="Ayowunmi Nuga" userId="954ba08f-e1b5-4e68-9f2c-332f84b46ec6" providerId="ADAL" clId="{347515C4-0ADA-4E41-90DF-796126268301}" dt="2021-01-25T13:01:08.411" v="164"/>
        <pc:sldMkLst>
          <pc:docMk/>
          <pc:sldMk cId="0" sldId="317"/>
        </pc:sldMkLst>
      </pc:sldChg>
      <pc:sldChg chg="add del">
        <pc:chgData name="Ayowunmi Nuga" userId="954ba08f-e1b5-4e68-9f2c-332f84b46ec6" providerId="ADAL" clId="{347515C4-0ADA-4E41-90DF-796126268301}" dt="2021-01-25T13:01:08.411" v="164"/>
        <pc:sldMkLst>
          <pc:docMk/>
          <pc:sldMk cId="0" sldId="318"/>
        </pc:sldMkLst>
      </pc:sldChg>
      <pc:sldChg chg="add del">
        <pc:chgData name="Ayowunmi Nuga" userId="954ba08f-e1b5-4e68-9f2c-332f84b46ec6" providerId="ADAL" clId="{347515C4-0ADA-4E41-90DF-796126268301}" dt="2021-01-25T13:01:08.411" v="164"/>
        <pc:sldMkLst>
          <pc:docMk/>
          <pc:sldMk cId="0" sldId="319"/>
        </pc:sldMkLst>
      </pc:sldChg>
      <pc:sldChg chg="add del">
        <pc:chgData name="Ayowunmi Nuga" userId="954ba08f-e1b5-4e68-9f2c-332f84b46ec6" providerId="ADAL" clId="{347515C4-0ADA-4E41-90DF-796126268301}" dt="2021-01-25T13:01:08.059" v="163" actId="47"/>
        <pc:sldMkLst>
          <pc:docMk/>
          <pc:sldMk cId="2133315092" sldId="319"/>
        </pc:sldMkLst>
      </pc:sldChg>
      <pc:sldChg chg="new">
        <pc:chgData name="Ayowunmi Nuga" userId="954ba08f-e1b5-4e68-9f2c-332f84b46ec6" providerId="ADAL" clId="{347515C4-0ADA-4E41-90DF-796126268301}" dt="2021-01-25T13:01:27.395" v="169" actId="680"/>
        <pc:sldMkLst>
          <pc:docMk/>
          <pc:sldMk cId="1838150811" sldId="320"/>
        </pc:sldMkLst>
      </pc:sldChg>
      <pc:sldChg chg="add del">
        <pc:chgData name="Ayowunmi Nuga" userId="954ba08f-e1b5-4e68-9f2c-332f84b46ec6" providerId="ADAL" clId="{347515C4-0ADA-4E41-90DF-796126268301}" dt="2021-01-25T13:01:08.059" v="163" actId="47"/>
        <pc:sldMkLst>
          <pc:docMk/>
          <pc:sldMk cId="3547760335" sldId="320"/>
        </pc:sldMkLst>
      </pc:sldChg>
      <pc:sldChg chg="new">
        <pc:chgData name="Ayowunmi Nuga" userId="954ba08f-e1b5-4e68-9f2c-332f84b46ec6" providerId="ADAL" clId="{347515C4-0ADA-4E41-90DF-796126268301}" dt="2021-01-25T13:03:40.813" v="174" actId="680"/>
        <pc:sldMkLst>
          <pc:docMk/>
          <pc:sldMk cId="726587932" sldId="321"/>
        </pc:sldMkLst>
      </pc:sldChg>
      <pc:sldChg chg="add del">
        <pc:chgData name="Ayowunmi Nuga" userId="954ba08f-e1b5-4e68-9f2c-332f84b46ec6" providerId="ADAL" clId="{347515C4-0ADA-4E41-90DF-796126268301}" dt="2021-01-25T13:01:08.059" v="163" actId="47"/>
        <pc:sldMkLst>
          <pc:docMk/>
          <pc:sldMk cId="3671724393" sldId="321"/>
        </pc:sldMkLst>
      </pc:sldChg>
      <pc:sldChg chg="new del">
        <pc:chgData name="Ayowunmi Nuga" userId="954ba08f-e1b5-4e68-9f2c-332f84b46ec6" providerId="ADAL" clId="{347515C4-0ADA-4E41-90DF-796126268301}" dt="2021-01-25T13:01:42.735" v="172" actId="680"/>
        <pc:sldMkLst>
          <pc:docMk/>
          <pc:sldMk cId="3697446364" sldId="321"/>
        </pc:sldMkLst>
      </pc:sldChg>
      <pc:sldChg chg="add del">
        <pc:chgData name="Ayowunmi Nuga" userId="954ba08f-e1b5-4e68-9f2c-332f84b46ec6" providerId="ADAL" clId="{347515C4-0ADA-4E41-90DF-796126268301}" dt="2021-01-25T13:01:08.059" v="163" actId="47"/>
        <pc:sldMkLst>
          <pc:docMk/>
          <pc:sldMk cId="32897074" sldId="322"/>
        </pc:sldMkLst>
      </pc:sldChg>
      <pc:sldChg chg="add del">
        <pc:chgData name="Ayowunmi Nuga" userId="954ba08f-e1b5-4e68-9f2c-332f84b46ec6" providerId="ADAL" clId="{347515C4-0ADA-4E41-90DF-796126268301}" dt="2021-01-25T13:01:08.059" v="163" actId="47"/>
        <pc:sldMkLst>
          <pc:docMk/>
          <pc:sldMk cId="1535316927" sldId="325"/>
        </pc:sldMkLst>
      </pc:sldChg>
      <pc:sldChg chg="add del">
        <pc:chgData name="Ayowunmi Nuga" userId="954ba08f-e1b5-4e68-9f2c-332f84b46ec6" providerId="ADAL" clId="{347515C4-0ADA-4E41-90DF-796126268301}" dt="2021-01-25T13:01:08.059" v="163" actId="47"/>
        <pc:sldMkLst>
          <pc:docMk/>
          <pc:sldMk cId="1658537952" sldId="327"/>
        </pc:sldMkLst>
      </pc:sldChg>
      <pc:sldChg chg="add del">
        <pc:chgData name="Ayowunmi Nuga" userId="954ba08f-e1b5-4e68-9f2c-332f84b46ec6" providerId="ADAL" clId="{347515C4-0ADA-4E41-90DF-796126268301}" dt="2021-01-25T13:01:08.059" v="163" actId="47"/>
        <pc:sldMkLst>
          <pc:docMk/>
          <pc:sldMk cId="1717874896" sldId="329"/>
        </pc:sldMkLst>
      </pc:sldChg>
      <pc:sldChg chg="add del">
        <pc:chgData name="Ayowunmi Nuga" userId="954ba08f-e1b5-4e68-9f2c-332f84b46ec6" providerId="ADAL" clId="{347515C4-0ADA-4E41-90DF-796126268301}" dt="2021-01-25T13:01:08.059" v="163" actId="47"/>
        <pc:sldMkLst>
          <pc:docMk/>
          <pc:sldMk cId="1915967780" sldId="330"/>
        </pc:sldMkLst>
      </pc:sldChg>
      <pc:sldChg chg="add del">
        <pc:chgData name="Ayowunmi Nuga" userId="954ba08f-e1b5-4e68-9f2c-332f84b46ec6" providerId="ADAL" clId="{347515C4-0ADA-4E41-90DF-796126268301}" dt="2021-01-25T13:01:08.059" v="163" actId="47"/>
        <pc:sldMkLst>
          <pc:docMk/>
          <pc:sldMk cId="3294890384" sldId="331"/>
        </pc:sldMkLst>
      </pc:sldChg>
      <pc:sldChg chg="add del">
        <pc:chgData name="Ayowunmi Nuga" userId="954ba08f-e1b5-4e68-9f2c-332f84b46ec6" providerId="ADAL" clId="{347515C4-0ADA-4E41-90DF-796126268301}" dt="2021-01-25T13:01:08.059" v="163" actId="47"/>
        <pc:sldMkLst>
          <pc:docMk/>
          <pc:sldMk cId="2655205656" sldId="333"/>
        </pc:sldMkLst>
      </pc:sldChg>
      <pc:sldChg chg="add del">
        <pc:chgData name="Ayowunmi Nuga" userId="954ba08f-e1b5-4e68-9f2c-332f84b46ec6" providerId="ADAL" clId="{347515C4-0ADA-4E41-90DF-796126268301}" dt="2021-01-25T13:01:08.059" v="163" actId="47"/>
        <pc:sldMkLst>
          <pc:docMk/>
          <pc:sldMk cId="2018043587" sldId="334"/>
        </pc:sldMkLst>
      </pc:sldChg>
      <pc:sldChg chg="addSp delSp modSp add del mod">
        <pc:chgData name="Ayowunmi Nuga" userId="954ba08f-e1b5-4e68-9f2c-332f84b46ec6" providerId="ADAL" clId="{347515C4-0ADA-4E41-90DF-796126268301}" dt="2021-01-25T13:01:08.059" v="163" actId="47"/>
        <pc:sldMkLst>
          <pc:docMk/>
          <pc:sldMk cId="1678786916" sldId="335"/>
        </pc:sldMkLst>
        <pc:spChg chg="del">
          <ac:chgData name="Ayowunmi Nuga" userId="954ba08f-e1b5-4e68-9f2c-332f84b46ec6" providerId="ADAL" clId="{347515C4-0ADA-4E41-90DF-796126268301}" dt="2021-01-21T15:05:57.861" v="76" actId="21"/>
          <ac:spMkLst>
            <pc:docMk/>
            <pc:sldMk cId="1678786916" sldId="335"/>
            <ac:spMk id="7" creationId="{E48185FC-815D-48E0-BD07-C3064989B194}"/>
          </ac:spMkLst>
        </pc:spChg>
        <pc:picChg chg="add mod">
          <ac:chgData name="Ayowunmi Nuga" userId="954ba08f-e1b5-4e68-9f2c-332f84b46ec6" providerId="ADAL" clId="{347515C4-0ADA-4E41-90DF-796126268301}" dt="2021-01-21T15:06:06.583" v="83" actId="1037"/>
          <ac:picMkLst>
            <pc:docMk/>
            <pc:sldMk cId="1678786916" sldId="335"/>
            <ac:picMk id="2" creationId="{1AAFF3ED-B134-4B9A-925F-D19ED199795F}"/>
          </ac:picMkLst>
        </pc:picChg>
      </pc:sldChg>
      <pc:sldChg chg="add del">
        <pc:chgData name="Ayowunmi Nuga" userId="954ba08f-e1b5-4e68-9f2c-332f84b46ec6" providerId="ADAL" clId="{347515C4-0ADA-4E41-90DF-796126268301}" dt="2021-01-25T13:01:08.059" v="163" actId="47"/>
        <pc:sldMkLst>
          <pc:docMk/>
          <pc:sldMk cId="2564826176" sldId="336"/>
        </pc:sldMkLst>
      </pc:sldChg>
      <pc:sldChg chg="add del">
        <pc:chgData name="Ayowunmi Nuga" userId="954ba08f-e1b5-4e68-9f2c-332f84b46ec6" providerId="ADAL" clId="{347515C4-0ADA-4E41-90DF-796126268301}" dt="2021-01-25T13:01:08.059" v="163" actId="47"/>
        <pc:sldMkLst>
          <pc:docMk/>
          <pc:sldMk cId="302893650" sldId="340"/>
        </pc:sldMkLst>
      </pc:sldChg>
      <pc:sldChg chg="add del">
        <pc:chgData name="Ayowunmi Nuga" userId="954ba08f-e1b5-4e68-9f2c-332f84b46ec6" providerId="ADAL" clId="{347515C4-0ADA-4E41-90DF-796126268301}" dt="2021-01-25T13:01:08.059" v="163" actId="47"/>
        <pc:sldMkLst>
          <pc:docMk/>
          <pc:sldMk cId="945943038" sldId="341"/>
        </pc:sldMkLst>
      </pc:sldChg>
      <pc:sldChg chg="add del">
        <pc:chgData name="Ayowunmi Nuga" userId="954ba08f-e1b5-4e68-9f2c-332f84b46ec6" providerId="ADAL" clId="{347515C4-0ADA-4E41-90DF-796126268301}" dt="2021-01-25T13:01:08.059" v="163" actId="47"/>
        <pc:sldMkLst>
          <pc:docMk/>
          <pc:sldMk cId="2259530369" sldId="342"/>
        </pc:sldMkLst>
      </pc:sldChg>
      <pc:sldChg chg="add del">
        <pc:chgData name="Ayowunmi Nuga" userId="954ba08f-e1b5-4e68-9f2c-332f84b46ec6" providerId="ADAL" clId="{347515C4-0ADA-4E41-90DF-796126268301}" dt="2021-01-25T13:01:08.059" v="163" actId="47"/>
        <pc:sldMkLst>
          <pc:docMk/>
          <pc:sldMk cId="4002451947" sldId="343"/>
        </pc:sldMkLst>
      </pc:sldChg>
      <pc:sldChg chg="add del">
        <pc:chgData name="Ayowunmi Nuga" userId="954ba08f-e1b5-4e68-9f2c-332f84b46ec6" providerId="ADAL" clId="{347515C4-0ADA-4E41-90DF-796126268301}" dt="2021-01-25T13:01:08.059" v="163" actId="47"/>
        <pc:sldMkLst>
          <pc:docMk/>
          <pc:sldMk cId="2770161549" sldId="344"/>
        </pc:sldMkLst>
      </pc:sldChg>
      <pc:sldChg chg="add del">
        <pc:chgData name="Ayowunmi Nuga" userId="954ba08f-e1b5-4e68-9f2c-332f84b46ec6" providerId="ADAL" clId="{347515C4-0ADA-4E41-90DF-796126268301}" dt="2021-01-25T13:01:08.059" v="163" actId="47"/>
        <pc:sldMkLst>
          <pc:docMk/>
          <pc:sldMk cId="2111384866" sldId="345"/>
        </pc:sldMkLst>
      </pc:sldChg>
      <pc:sldChg chg="add del">
        <pc:chgData name="Ayowunmi Nuga" userId="954ba08f-e1b5-4e68-9f2c-332f84b46ec6" providerId="ADAL" clId="{347515C4-0ADA-4E41-90DF-796126268301}" dt="2021-01-25T13:01:08.059" v="163" actId="47"/>
        <pc:sldMkLst>
          <pc:docMk/>
          <pc:sldMk cId="1289472985" sldId="346"/>
        </pc:sldMkLst>
      </pc:sldChg>
      <pc:sldChg chg="add del">
        <pc:chgData name="Ayowunmi Nuga" userId="954ba08f-e1b5-4e68-9f2c-332f84b46ec6" providerId="ADAL" clId="{347515C4-0ADA-4E41-90DF-796126268301}" dt="2021-01-25T13:01:08.059" v="163" actId="47"/>
        <pc:sldMkLst>
          <pc:docMk/>
          <pc:sldMk cId="4196036943" sldId="347"/>
        </pc:sldMkLst>
      </pc:sldChg>
      <pc:sldChg chg="add del">
        <pc:chgData name="Ayowunmi Nuga" userId="954ba08f-e1b5-4e68-9f2c-332f84b46ec6" providerId="ADAL" clId="{347515C4-0ADA-4E41-90DF-796126268301}" dt="2021-01-25T13:01:08.059" v="163" actId="47"/>
        <pc:sldMkLst>
          <pc:docMk/>
          <pc:sldMk cId="744132991" sldId="348"/>
        </pc:sldMkLst>
      </pc:sldChg>
      <pc:sldChg chg="add del">
        <pc:chgData name="Ayowunmi Nuga" userId="954ba08f-e1b5-4e68-9f2c-332f84b46ec6" providerId="ADAL" clId="{347515C4-0ADA-4E41-90DF-796126268301}" dt="2021-01-25T13:01:08.059" v="163" actId="47"/>
        <pc:sldMkLst>
          <pc:docMk/>
          <pc:sldMk cId="1745462274" sldId="350"/>
        </pc:sldMkLst>
      </pc:sldChg>
      <pc:sldChg chg="add del">
        <pc:chgData name="Ayowunmi Nuga" userId="954ba08f-e1b5-4e68-9f2c-332f84b46ec6" providerId="ADAL" clId="{347515C4-0ADA-4E41-90DF-796126268301}" dt="2021-01-25T13:01:08.059" v="163" actId="47"/>
        <pc:sldMkLst>
          <pc:docMk/>
          <pc:sldMk cId="1341004067" sldId="351"/>
        </pc:sldMkLst>
      </pc:sldChg>
      <pc:sldChg chg="add del">
        <pc:chgData name="Ayowunmi Nuga" userId="954ba08f-e1b5-4e68-9f2c-332f84b46ec6" providerId="ADAL" clId="{347515C4-0ADA-4E41-90DF-796126268301}" dt="2021-01-25T13:01:08.059" v="163" actId="47"/>
        <pc:sldMkLst>
          <pc:docMk/>
          <pc:sldMk cId="3708296357" sldId="352"/>
        </pc:sldMkLst>
      </pc:sldChg>
      <pc:sldChg chg="add del">
        <pc:chgData name="Ayowunmi Nuga" userId="954ba08f-e1b5-4e68-9f2c-332f84b46ec6" providerId="ADAL" clId="{347515C4-0ADA-4E41-90DF-796126268301}" dt="2021-01-25T13:01:08.059" v="163" actId="47"/>
        <pc:sldMkLst>
          <pc:docMk/>
          <pc:sldMk cId="1111475765" sldId="353"/>
        </pc:sldMkLst>
      </pc:sldChg>
      <pc:sldChg chg="add del">
        <pc:chgData name="Ayowunmi Nuga" userId="954ba08f-e1b5-4e68-9f2c-332f84b46ec6" providerId="ADAL" clId="{347515C4-0ADA-4E41-90DF-796126268301}" dt="2021-01-25T13:01:08.059" v="163" actId="47"/>
        <pc:sldMkLst>
          <pc:docMk/>
          <pc:sldMk cId="1632957030" sldId="354"/>
        </pc:sldMkLst>
      </pc:sldChg>
      <pc:sldChg chg="add del">
        <pc:chgData name="Ayowunmi Nuga" userId="954ba08f-e1b5-4e68-9f2c-332f84b46ec6" providerId="ADAL" clId="{347515C4-0ADA-4E41-90DF-796126268301}" dt="2021-01-25T13:01:08.059" v="163" actId="47"/>
        <pc:sldMkLst>
          <pc:docMk/>
          <pc:sldMk cId="1380270632" sldId="355"/>
        </pc:sldMkLst>
      </pc:sldChg>
      <pc:sldChg chg="add del">
        <pc:chgData name="Ayowunmi Nuga" userId="954ba08f-e1b5-4e68-9f2c-332f84b46ec6" providerId="ADAL" clId="{347515C4-0ADA-4E41-90DF-796126268301}" dt="2021-01-25T13:01:08.059" v="163" actId="47"/>
        <pc:sldMkLst>
          <pc:docMk/>
          <pc:sldMk cId="1357984910" sldId="356"/>
        </pc:sldMkLst>
      </pc:sldChg>
      <pc:sldChg chg="addSp delSp modSp add del mod">
        <pc:chgData name="Ayowunmi Nuga" userId="954ba08f-e1b5-4e68-9f2c-332f84b46ec6" providerId="ADAL" clId="{347515C4-0ADA-4E41-90DF-796126268301}" dt="2021-01-25T13:01:08.059" v="163" actId="47"/>
        <pc:sldMkLst>
          <pc:docMk/>
          <pc:sldMk cId="126001141" sldId="357"/>
        </pc:sldMkLst>
        <pc:spChg chg="mod">
          <ac:chgData name="Ayowunmi Nuga" userId="954ba08f-e1b5-4e68-9f2c-332f84b46ec6" providerId="ADAL" clId="{347515C4-0ADA-4E41-90DF-796126268301}" dt="2021-01-21T15:05:01.012" v="59" actId="14100"/>
          <ac:spMkLst>
            <pc:docMk/>
            <pc:sldMk cId="126001141" sldId="357"/>
            <ac:spMk id="8" creationId="{538A8F2A-F174-48ED-A583-1D1170E85A03}"/>
          </ac:spMkLst>
        </pc:spChg>
        <pc:spChg chg="add del mod">
          <ac:chgData name="Ayowunmi Nuga" userId="954ba08f-e1b5-4e68-9f2c-332f84b46ec6" providerId="ADAL" clId="{347515C4-0ADA-4E41-90DF-796126268301}" dt="2021-01-21T17:02:30.170" v="127"/>
          <ac:spMkLst>
            <pc:docMk/>
            <pc:sldMk cId="126001141" sldId="357"/>
            <ac:spMk id="19" creationId="{C0DCDFFC-DE92-471F-8354-290E2E7B48DC}"/>
          </ac:spMkLst>
        </pc:spChg>
        <pc:spChg chg="del mod topLvl">
          <ac:chgData name="Ayowunmi Nuga" userId="954ba08f-e1b5-4e68-9f2c-332f84b46ec6" providerId="ADAL" clId="{347515C4-0ADA-4E41-90DF-796126268301}" dt="2021-01-21T15:05:29.115" v="73" actId="21"/>
          <ac:spMkLst>
            <pc:docMk/>
            <pc:sldMk cId="126001141" sldId="357"/>
            <ac:spMk id="22" creationId="{059768AB-E5CB-4FF9-AF9E-818BE8787B87}"/>
          </ac:spMkLst>
        </pc:spChg>
        <pc:spChg chg="del mod">
          <ac:chgData name="Ayowunmi Nuga" userId="954ba08f-e1b5-4e68-9f2c-332f84b46ec6" providerId="ADAL" clId="{347515C4-0ADA-4E41-90DF-796126268301}" dt="2021-01-21T15:05:29.115" v="73" actId="21"/>
          <ac:spMkLst>
            <pc:docMk/>
            <pc:sldMk cId="126001141" sldId="357"/>
            <ac:spMk id="23" creationId="{2B1F88B5-9AC4-418C-9462-7B518797E1C5}"/>
          </ac:spMkLst>
        </pc:spChg>
        <pc:spChg chg="mod">
          <ac:chgData name="Ayowunmi Nuga" userId="954ba08f-e1b5-4e68-9f2c-332f84b46ec6" providerId="ADAL" clId="{347515C4-0ADA-4E41-90DF-796126268301}" dt="2021-01-21T17:03:16.620" v="138" actId="207"/>
          <ac:spMkLst>
            <pc:docMk/>
            <pc:sldMk cId="126001141" sldId="357"/>
            <ac:spMk id="23" creationId="{C104BF1C-25B3-4F35-9FCE-C01C88518E5E}"/>
          </ac:spMkLst>
        </pc:spChg>
        <pc:spChg chg="add del mod">
          <ac:chgData name="Ayowunmi Nuga" userId="954ba08f-e1b5-4e68-9f2c-332f84b46ec6" providerId="ADAL" clId="{347515C4-0ADA-4E41-90DF-796126268301}" dt="2021-01-21T15:05:29.115" v="73" actId="21"/>
          <ac:spMkLst>
            <pc:docMk/>
            <pc:sldMk cId="126001141" sldId="357"/>
            <ac:spMk id="24" creationId="{38BF9273-60AA-4E11-A84B-F1F2F60283C1}"/>
          </ac:spMkLst>
        </pc:spChg>
        <pc:spChg chg="mod">
          <ac:chgData name="Ayowunmi Nuga" userId="954ba08f-e1b5-4e68-9f2c-332f84b46ec6" providerId="ADAL" clId="{347515C4-0ADA-4E41-90DF-796126268301}" dt="2021-01-21T17:03:16.620" v="138" actId="207"/>
          <ac:spMkLst>
            <pc:docMk/>
            <pc:sldMk cId="126001141" sldId="357"/>
            <ac:spMk id="24" creationId="{7ACA6A0E-1DED-4FA8-9ABE-557B3CA89C7D}"/>
          </ac:spMkLst>
        </pc:spChg>
        <pc:spChg chg="mod">
          <ac:chgData name="Ayowunmi Nuga" userId="954ba08f-e1b5-4e68-9f2c-332f84b46ec6" providerId="ADAL" clId="{347515C4-0ADA-4E41-90DF-796126268301}" dt="2021-01-21T17:03:16.620" v="138" actId="207"/>
          <ac:spMkLst>
            <pc:docMk/>
            <pc:sldMk cId="126001141" sldId="357"/>
            <ac:spMk id="25" creationId="{B1D0B3C7-159A-466E-8E38-226109F0E3AA}"/>
          </ac:spMkLst>
        </pc:spChg>
        <pc:spChg chg="mod">
          <ac:chgData name="Ayowunmi Nuga" userId="954ba08f-e1b5-4e68-9f2c-332f84b46ec6" providerId="ADAL" clId="{347515C4-0ADA-4E41-90DF-796126268301}" dt="2021-01-21T15:06:36.382" v="84"/>
          <ac:spMkLst>
            <pc:docMk/>
            <pc:sldMk cId="126001141" sldId="357"/>
            <ac:spMk id="29" creationId="{8800A469-9164-4428-B2DA-8F9A9130A53D}"/>
          </ac:spMkLst>
        </pc:spChg>
        <pc:spChg chg="mod">
          <ac:chgData name="Ayowunmi Nuga" userId="954ba08f-e1b5-4e68-9f2c-332f84b46ec6" providerId="ADAL" clId="{347515C4-0ADA-4E41-90DF-796126268301}" dt="2021-01-21T15:06:49.064" v="89" actId="20577"/>
          <ac:spMkLst>
            <pc:docMk/>
            <pc:sldMk cId="126001141" sldId="357"/>
            <ac:spMk id="30" creationId="{3EF3C002-6CDD-4457-9A96-E158D9BEF93A}"/>
          </ac:spMkLst>
        </pc:spChg>
        <pc:spChg chg="mod">
          <ac:chgData name="Ayowunmi Nuga" userId="954ba08f-e1b5-4e68-9f2c-332f84b46ec6" providerId="ADAL" clId="{347515C4-0ADA-4E41-90DF-796126268301}" dt="2021-01-21T15:06:59.628" v="90" actId="1582"/>
          <ac:spMkLst>
            <pc:docMk/>
            <pc:sldMk cId="126001141" sldId="357"/>
            <ac:spMk id="34" creationId="{F84E4990-FCC6-4AB5-8006-A29F6AECF9E6}"/>
          </ac:spMkLst>
        </pc:spChg>
        <pc:grpChg chg="add del mod">
          <ac:chgData name="Ayowunmi Nuga" userId="954ba08f-e1b5-4e68-9f2c-332f84b46ec6" providerId="ADAL" clId="{347515C4-0ADA-4E41-90DF-796126268301}" dt="2021-01-21T15:05:29.115" v="73" actId="21"/>
          <ac:grpSpMkLst>
            <pc:docMk/>
            <pc:sldMk cId="126001141" sldId="357"/>
            <ac:grpSpMk id="19" creationId="{733F71A5-4830-4456-B9B3-2F6CEA06C8A2}"/>
          </ac:grpSpMkLst>
        </pc:grpChg>
        <pc:grpChg chg="add del mod">
          <ac:chgData name="Ayowunmi Nuga" userId="954ba08f-e1b5-4e68-9f2c-332f84b46ec6" providerId="ADAL" clId="{347515C4-0ADA-4E41-90DF-796126268301}" dt="2021-01-21T17:03:24.864" v="142" actId="21"/>
          <ac:grpSpMkLst>
            <pc:docMk/>
            <pc:sldMk cId="126001141" sldId="357"/>
            <ac:grpSpMk id="20" creationId="{382F455A-6226-4812-B2EF-E4793A5E1653}"/>
          </ac:grpSpMkLst>
        </pc:grpChg>
        <pc:grpChg chg="add del mod">
          <ac:chgData name="Ayowunmi Nuga" userId="954ba08f-e1b5-4e68-9f2c-332f84b46ec6" providerId="ADAL" clId="{347515C4-0ADA-4E41-90DF-796126268301}" dt="2021-01-21T15:07:05.909" v="91" actId="21"/>
          <ac:grpSpMkLst>
            <pc:docMk/>
            <pc:sldMk cId="126001141" sldId="357"/>
            <ac:grpSpMk id="25" creationId="{6E18C6AE-6131-4048-8FCA-FADF059E9AF5}"/>
          </ac:grpSpMkLst>
        </pc:grpChg>
        <pc:picChg chg="add mod">
          <ac:chgData name="Ayowunmi Nuga" userId="954ba08f-e1b5-4e68-9f2c-332f84b46ec6" providerId="ADAL" clId="{347515C4-0ADA-4E41-90DF-796126268301}" dt="2021-01-21T17:03:29.595" v="144" actId="1076"/>
          <ac:picMkLst>
            <pc:docMk/>
            <pc:sldMk cId="126001141" sldId="357"/>
            <ac:picMk id="2" creationId="{B89740B1-BD79-4120-A900-E3C2944C51B3}"/>
          </ac:picMkLst>
        </pc:picChg>
        <pc:picChg chg="add del mod">
          <ac:chgData name="Ayowunmi Nuga" userId="954ba08f-e1b5-4e68-9f2c-332f84b46ec6" providerId="ADAL" clId="{347515C4-0ADA-4E41-90DF-796126268301}" dt="2021-01-21T15:07:08.363" v="92" actId="478"/>
          <ac:picMkLst>
            <pc:docMk/>
            <pc:sldMk cId="126001141" sldId="357"/>
            <ac:picMk id="2" creationId="{FEBA7CC6-58D7-4665-8895-6B62C4779BF0}"/>
          </ac:picMkLst>
        </pc:picChg>
        <pc:picChg chg="add del mod">
          <ac:chgData name="Ayowunmi Nuga" userId="954ba08f-e1b5-4e68-9f2c-332f84b46ec6" providerId="ADAL" clId="{347515C4-0ADA-4E41-90DF-796126268301}" dt="2021-01-21T17:02:26.438" v="125" actId="478"/>
          <ac:picMkLst>
            <pc:docMk/>
            <pc:sldMk cId="126001141" sldId="357"/>
            <ac:picMk id="3" creationId="{137CFC63-BF89-47D8-997C-4D21E7FD78D3}"/>
          </ac:picMkLst>
        </pc:picChg>
        <pc:picChg chg="del mod topLvl">
          <ac:chgData name="Ayowunmi Nuga" userId="954ba08f-e1b5-4e68-9f2c-332f84b46ec6" providerId="ADAL" clId="{347515C4-0ADA-4E41-90DF-796126268301}" dt="2021-01-21T15:05:29.115" v="73" actId="21"/>
          <ac:picMkLst>
            <pc:docMk/>
            <pc:sldMk cId="126001141" sldId="357"/>
            <ac:picMk id="20" creationId="{E654AA8F-67E5-47AE-8E43-6EA0D56C8553}"/>
          </ac:picMkLst>
        </pc:picChg>
        <pc:picChg chg="mod">
          <ac:chgData name="Ayowunmi Nuga" userId="954ba08f-e1b5-4e68-9f2c-332f84b46ec6" providerId="ADAL" clId="{347515C4-0ADA-4E41-90DF-796126268301}" dt="2021-01-21T17:03:21.301" v="140" actId="207"/>
          <ac:picMkLst>
            <pc:docMk/>
            <pc:sldMk cId="126001141" sldId="357"/>
            <ac:picMk id="21" creationId="{4DD29770-C389-4D2F-A8B3-67E3630F83E8}"/>
          </ac:picMkLst>
        </pc:picChg>
        <pc:picChg chg="del mod">
          <ac:chgData name="Ayowunmi Nuga" userId="954ba08f-e1b5-4e68-9f2c-332f84b46ec6" providerId="ADAL" clId="{347515C4-0ADA-4E41-90DF-796126268301}" dt="2021-01-21T15:05:29.115" v="73" actId="21"/>
          <ac:picMkLst>
            <pc:docMk/>
            <pc:sldMk cId="126001141" sldId="357"/>
            <ac:picMk id="21" creationId="{9D21B8E3-DCF9-495E-A513-9D476BE8382E}"/>
          </ac:picMkLst>
        </pc:picChg>
        <pc:picChg chg="mod">
          <ac:chgData name="Ayowunmi Nuga" userId="954ba08f-e1b5-4e68-9f2c-332f84b46ec6" providerId="ADAL" clId="{347515C4-0ADA-4E41-90DF-796126268301}" dt="2021-01-21T17:03:21.301" v="140" actId="207"/>
          <ac:picMkLst>
            <pc:docMk/>
            <pc:sldMk cId="126001141" sldId="357"/>
            <ac:picMk id="22" creationId="{15398DBA-7F72-4524-B32F-9CD31FE56082}"/>
          </ac:picMkLst>
        </pc:picChg>
        <pc:picChg chg="mod">
          <ac:chgData name="Ayowunmi Nuga" userId="954ba08f-e1b5-4e68-9f2c-332f84b46ec6" providerId="ADAL" clId="{347515C4-0ADA-4E41-90DF-796126268301}" dt="2021-01-21T15:06:36.382" v="84"/>
          <ac:picMkLst>
            <pc:docMk/>
            <pc:sldMk cId="126001141" sldId="357"/>
            <ac:picMk id="26" creationId="{CD7368AD-8321-4A51-A2DB-53D7CBC21FB7}"/>
          </ac:picMkLst>
        </pc:picChg>
        <pc:picChg chg="mod">
          <ac:chgData name="Ayowunmi Nuga" userId="954ba08f-e1b5-4e68-9f2c-332f84b46ec6" providerId="ADAL" clId="{347515C4-0ADA-4E41-90DF-796126268301}" dt="2021-01-21T15:06:36.382" v="84"/>
          <ac:picMkLst>
            <pc:docMk/>
            <pc:sldMk cId="126001141" sldId="357"/>
            <ac:picMk id="27" creationId="{C91DAB24-3B13-47B6-AB04-05D7C05DD4C5}"/>
          </ac:picMkLst>
        </pc:picChg>
      </pc:sldChg>
      <pc:sldChg chg="add del">
        <pc:chgData name="Ayowunmi Nuga" userId="954ba08f-e1b5-4e68-9f2c-332f84b46ec6" providerId="ADAL" clId="{347515C4-0ADA-4E41-90DF-796126268301}" dt="2021-01-25T13:01:08.059" v="163" actId="47"/>
        <pc:sldMkLst>
          <pc:docMk/>
          <pc:sldMk cId="1016774517" sldId="358"/>
        </pc:sldMkLst>
      </pc:sldChg>
      <pc:sldChg chg="add del">
        <pc:chgData name="Ayowunmi Nuga" userId="954ba08f-e1b5-4e68-9f2c-332f84b46ec6" providerId="ADAL" clId="{347515C4-0ADA-4E41-90DF-796126268301}" dt="2021-01-25T13:01:08.059" v="163" actId="47"/>
        <pc:sldMkLst>
          <pc:docMk/>
          <pc:sldMk cId="1417867904" sldId="359"/>
        </pc:sldMkLst>
      </pc:sldChg>
      <pc:sldMasterChg chg="modSldLayout">
        <pc:chgData name="Ayowunmi Nuga" userId="954ba08f-e1b5-4e68-9f2c-332f84b46ec6" providerId="ADAL" clId="{347515C4-0ADA-4E41-90DF-796126268301}" dt="2021-01-25T13:01:08.456" v="166" actId="478"/>
        <pc:sldMasterMkLst>
          <pc:docMk/>
          <pc:sldMasterMk cId="3211477214" sldId="2147483660"/>
        </pc:sldMasterMkLst>
        <pc:sldLayoutChg chg="addSp delSp mod">
          <pc:chgData name="Ayowunmi Nuga" userId="954ba08f-e1b5-4e68-9f2c-332f84b46ec6" providerId="ADAL" clId="{347515C4-0ADA-4E41-90DF-796126268301}" dt="2021-01-25T13:01:08.456" v="166" actId="478"/>
          <pc:sldLayoutMkLst>
            <pc:docMk/>
            <pc:sldMasterMk cId="3211477214" sldId="2147483660"/>
            <pc:sldLayoutMk cId="2579232037" sldId="2147483661"/>
          </pc:sldLayoutMkLst>
          <pc:picChg chg="add del">
            <ac:chgData name="Ayowunmi Nuga" userId="954ba08f-e1b5-4e68-9f2c-332f84b46ec6" providerId="ADAL" clId="{347515C4-0ADA-4E41-90DF-796126268301}" dt="2021-01-25T13:01:08.456" v="166" actId="478"/>
            <ac:picMkLst>
              <pc:docMk/>
              <pc:sldMasterMk cId="3211477214" sldId="2147483660"/>
              <pc:sldLayoutMk cId="2579232037" sldId="2147483661"/>
              <ac:picMk id="4" creationId="{4949EB44-EC81-436B-90A2-BB128B2C69CA}"/>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87B143-8D7A-4091-88EE-C03291D542C6}" type="datetimeFigureOut">
              <a:rPr lang="en-GB" smtClean="0"/>
              <a:t>25/01/2021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1BC136-656C-4743-8121-A5ED6124FE82}" type="slidenum">
              <a:rPr lang="en-GB" smtClean="0"/>
              <a:t>‹#›</a:t>
            </a:fld>
            <a:endParaRPr lang="en-GB"/>
          </a:p>
        </p:txBody>
      </p:sp>
    </p:spTree>
    <p:extLst>
      <p:ext uri="{BB962C8B-B14F-4D97-AF65-F5344CB8AC3E}">
        <p14:creationId xmlns:p14="http://schemas.microsoft.com/office/powerpoint/2010/main" val="3119401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100">
              <a:latin typeface="Calibri"/>
              <a:ea typeface="Calibri"/>
              <a:cs typeface="Calibri"/>
              <a:sym typeface="Calibri"/>
            </a:endParaRPr>
          </a:p>
        </p:txBody>
      </p:sp>
      <p:sp>
        <p:nvSpPr>
          <p:cNvPr id="110" name="Google Shape;11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
        <p:nvSpPr>
          <p:cNvPr id="111" name="Google Shape;111;p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 World Association Of Girl Guides &amp; Girl Scouts | World Thinking Day 2021</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100" b="1"/>
              <a:t>(Optional)</a:t>
            </a:r>
            <a:endParaRPr/>
          </a:p>
          <a:p>
            <a:pPr marL="0" lvl="0" indent="0" algn="l" rtl="0">
              <a:spcBef>
                <a:spcPts val="0"/>
              </a:spcBef>
              <a:spcAft>
                <a:spcPts val="0"/>
              </a:spcAft>
              <a:buNone/>
            </a:pPr>
            <a:endParaRPr sz="1100" b="1"/>
          </a:p>
          <a:p>
            <a:pPr marL="0" lvl="0" indent="0" algn="l" rtl="0">
              <a:spcBef>
                <a:spcPts val="0"/>
              </a:spcBef>
              <a:spcAft>
                <a:spcPts val="0"/>
              </a:spcAft>
              <a:buNone/>
            </a:pPr>
            <a:r>
              <a:rPr lang="en-GB" sz="1100" b="1"/>
              <a:t>This page is intended for leader’s information only</a:t>
            </a:r>
            <a:endParaRPr/>
          </a:p>
          <a:p>
            <a:pPr marL="0" lvl="0" indent="0" algn="l" rtl="0">
              <a:spcBef>
                <a:spcPts val="0"/>
              </a:spcBef>
              <a:spcAft>
                <a:spcPts val="0"/>
              </a:spcAft>
              <a:buNone/>
            </a:pPr>
            <a:endParaRPr sz="1100"/>
          </a:p>
          <a:p>
            <a:pPr marL="0" lvl="0" indent="0" algn="l" rtl="0">
              <a:spcBef>
                <a:spcPts val="0"/>
              </a:spcBef>
              <a:spcAft>
                <a:spcPts val="0"/>
              </a:spcAft>
              <a:buNone/>
            </a:pPr>
            <a:r>
              <a:rPr lang="en-GB" sz="1100">
                <a:latin typeface="Calibri"/>
                <a:ea typeface="Calibri"/>
                <a:cs typeface="Calibri"/>
                <a:sym typeface="Calibri"/>
              </a:rPr>
              <a:t> You can choose to read this to your group at the start of the activity rather than showing the slide – this will depend of the reading levels of the girls in your group. </a:t>
            </a:r>
            <a:endParaRPr/>
          </a:p>
          <a:p>
            <a:pPr marL="0" lvl="0" indent="0" algn="l" rtl="0">
              <a:spcBef>
                <a:spcPts val="0"/>
              </a:spcBef>
              <a:spcAft>
                <a:spcPts val="0"/>
              </a:spcAft>
              <a:buNone/>
            </a:pPr>
            <a:endParaRPr sz="1100">
              <a:latin typeface="Calibri"/>
              <a:ea typeface="Calibri"/>
              <a:cs typeface="Calibri"/>
              <a:sym typeface="Calibri"/>
            </a:endParaRPr>
          </a:p>
        </p:txBody>
      </p:sp>
      <p:sp>
        <p:nvSpPr>
          <p:cNvPr id="234" name="Google Shape;23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
        <p:nvSpPr>
          <p:cNvPr id="235" name="Google Shape;235;p1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 World Association Of Girl Guides &amp; Girl Scouts | World Thinking Day 2021</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100" b="1"/>
              <a:t>(Optional)</a:t>
            </a:r>
            <a:endParaRPr/>
          </a:p>
          <a:p>
            <a:pPr marL="0" lvl="0" indent="0" algn="l" rtl="0">
              <a:spcBef>
                <a:spcPts val="0"/>
              </a:spcBef>
              <a:spcAft>
                <a:spcPts val="0"/>
              </a:spcAft>
              <a:buNone/>
            </a:pPr>
            <a:endParaRPr sz="1100" b="1"/>
          </a:p>
          <a:p>
            <a:pPr marL="0" lvl="0" indent="0" algn="l" rtl="0">
              <a:spcBef>
                <a:spcPts val="0"/>
              </a:spcBef>
              <a:spcAft>
                <a:spcPts val="0"/>
              </a:spcAft>
              <a:buNone/>
            </a:pPr>
            <a:r>
              <a:rPr lang="en-GB" sz="1100" b="1"/>
              <a:t>This page is intended for leader’s information only</a:t>
            </a:r>
            <a:endParaRPr/>
          </a:p>
          <a:p>
            <a:pPr marL="0" lvl="0" indent="0" algn="l" rtl="0">
              <a:spcBef>
                <a:spcPts val="0"/>
              </a:spcBef>
              <a:spcAft>
                <a:spcPts val="0"/>
              </a:spcAft>
              <a:buNone/>
            </a:pPr>
            <a:endParaRPr sz="1100"/>
          </a:p>
          <a:p>
            <a:pPr marL="0" lvl="0" indent="0" algn="l" rtl="0">
              <a:spcBef>
                <a:spcPts val="0"/>
              </a:spcBef>
              <a:spcAft>
                <a:spcPts val="0"/>
              </a:spcAft>
              <a:buNone/>
            </a:pPr>
            <a:r>
              <a:rPr lang="en-GB" sz="1100">
                <a:latin typeface="Calibri"/>
                <a:ea typeface="Calibri"/>
                <a:cs typeface="Calibri"/>
                <a:sym typeface="Calibri"/>
              </a:rPr>
              <a:t> You can choose to read this to your group at the start of the activity rather than showing the slide – this will depend of the reading levels of the girls in your group. </a:t>
            </a:r>
            <a:endParaRPr/>
          </a:p>
          <a:p>
            <a:pPr marL="0" lvl="0" indent="0" algn="l" rtl="0">
              <a:spcBef>
                <a:spcPts val="0"/>
              </a:spcBef>
              <a:spcAft>
                <a:spcPts val="0"/>
              </a:spcAft>
              <a:buNone/>
            </a:pPr>
            <a:endParaRPr sz="1100">
              <a:latin typeface="Calibri"/>
              <a:ea typeface="Calibri"/>
              <a:cs typeface="Calibri"/>
              <a:sym typeface="Calibri"/>
            </a:endParaRPr>
          </a:p>
        </p:txBody>
      </p:sp>
      <p:sp>
        <p:nvSpPr>
          <p:cNvPr id="250" name="Google Shape;25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
        <p:nvSpPr>
          <p:cNvPr id="251" name="Google Shape;251;p1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 World Association Of Girl Guides &amp; Girl Scouts | World Thinking Day 2021</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100">
              <a:latin typeface="Calibri"/>
              <a:ea typeface="Calibri"/>
              <a:cs typeface="Calibri"/>
              <a:sym typeface="Calibri"/>
            </a:endParaRPr>
          </a:p>
        </p:txBody>
      </p:sp>
      <p:sp>
        <p:nvSpPr>
          <p:cNvPr id="266" name="Google Shape;26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
        <p:nvSpPr>
          <p:cNvPr id="267" name="Google Shape;267;p12: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 World Association Of Girl Guides &amp; Girl Scouts | World Thinking Day 2021</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(Optional)</a:t>
            </a:r>
            <a:endParaRPr/>
          </a:p>
          <a:p>
            <a:pPr marL="0" lvl="0" indent="0" algn="l" rtl="0">
              <a:spcBef>
                <a:spcPts val="0"/>
              </a:spcBef>
              <a:spcAft>
                <a:spcPts val="0"/>
              </a:spcAft>
              <a:buNone/>
            </a:pPr>
            <a:endParaRPr b="1"/>
          </a:p>
          <a:p>
            <a:pPr marL="0" lvl="0" indent="0" algn="l" rtl="0">
              <a:spcBef>
                <a:spcPts val="0"/>
              </a:spcBef>
              <a:spcAft>
                <a:spcPts val="0"/>
              </a:spcAft>
              <a:buNone/>
            </a:pPr>
            <a:r>
              <a:rPr lang="en-GB" b="1"/>
              <a:t>This page is intended for leader’s information only</a:t>
            </a:r>
            <a:endParaRPr/>
          </a:p>
          <a:p>
            <a:pPr marL="0" lvl="0" indent="0" algn="l" rtl="0">
              <a:spcBef>
                <a:spcPts val="0"/>
              </a:spcBef>
              <a:spcAft>
                <a:spcPts val="0"/>
              </a:spcAft>
              <a:buNone/>
            </a:pPr>
            <a:endParaRPr/>
          </a:p>
        </p:txBody>
      </p:sp>
      <p:sp>
        <p:nvSpPr>
          <p:cNvPr id="292" name="Google Shape;29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000"/>
          </a:p>
        </p:txBody>
      </p:sp>
      <p:sp>
        <p:nvSpPr>
          <p:cNvPr id="307" name="Google Shape;307;p15: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 World Association Of Girl Guides &amp; Girl Scouts | World Thinking Day 2021</a:t>
            </a:r>
            <a:endParaRPr/>
          </a:p>
        </p:txBody>
      </p:sp>
      <p:sp>
        <p:nvSpPr>
          <p:cNvPr id="308" name="Google Shape;30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000"/>
          </a:p>
        </p:txBody>
      </p:sp>
      <p:sp>
        <p:nvSpPr>
          <p:cNvPr id="322" name="Google Shape;322;p16: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 World Association Of Girl Guides &amp; Girl Scouts | World Thinking Day 2021</a:t>
            </a:r>
            <a:endParaRPr/>
          </a:p>
        </p:txBody>
      </p:sp>
      <p:sp>
        <p:nvSpPr>
          <p:cNvPr id="323" name="Google Shape;32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Calibri"/>
              <a:buNone/>
            </a:pPr>
            <a:r>
              <a:rPr lang="en-GB" sz="1000" b="1"/>
              <a:t>Activity steps: </a:t>
            </a:r>
            <a:endParaRPr/>
          </a:p>
          <a:p>
            <a:pPr marL="171450" marR="0" lvl="0" indent="-171450" algn="l" rtl="0">
              <a:lnSpc>
                <a:spcPct val="100000"/>
              </a:lnSpc>
              <a:spcBef>
                <a:spcPts val="0"/>
              </a:spcBef>
              <a:spcAft>
                <a:spcPts val="0"/>
              </a:spcAft>
              <a:buClr>
                <a:schemeClr val="dk1"/>
              </a:buClr>
              <a:buSzPts val="1000"/>
              <a:buFont typeface="Arial"/>
              <a:buChar char="•"/>
            </a:pPr>
            <a:r>
              <a:rPr lang="en-GB" sz="1000"/>
              <a:t>Choose one question from the first box to answer </a:t>
            </a:r>
            <a:r>
              <a:rPr lang="en-GB" sz="1000" b="1" u="sng"/>
              <a:t>and </a:t>
            </a:r>
            <a:r>
              <a:rPr lang="en-GB" sz="1000" b="0" u="none"/>
              <a:t> answer the question at the bottom of the page:</a:t>
            </a:r>
            <a:endParaRPr/>
          </a:p>
          <a:p>
            <a:pPr marL="0" marR="0" lvl="0" indent="0" algn="l" rtl="0">
              <a:lnSpc>
                <a:spcPct val="100000"/>
              </a:lnSpc>
              <a:spcBef>
                <a:spcPts val="0"/>
              </a:spcBef>
              <a:spcAft>
                <a:spcPts val="0"/>
              </a:spcAft>
              <a:buClr>
                <a:schemeClr val="dk1"/>
              </a:buClr>
              <a:buSzPts val="1000"/>
              <a:buFont typeface="Arial"/>
              <a:buNone/>
            </a:pPr>
            <a:r>
              <a:rPr lang="en-GB" sz="1000" b="0" u="none"/>
              <a:t>“</a:t>
            </a:r>
            <a:r>
              <a:rPr lang="en-GB" sz="1000" b="1">
                <a:latin typeface="Lato"/>
                <a:ea typeface="Lato"/>
                <a:cs typeface="Lato"/>
                <a:sym typeface="Lato"/>
              </a:rPr>
              <a:t>How can you bring this mural to life through your behaviours and activities in Girl Guides/ Girl Scouts?” </a:t>
            </a:r>
            <a:r>
              <a:rPr lang="en-GB" sz="1000" b="0">
                <a:latin typeface="Lato"/>
                <a:ea typeface="Lato"/>
                <a:cs typeface="Lato"/>
                <a:sym typeface="Lato"/>
              </a:rPr>
              <a:t>write down these ideas and revisit them when planning your group’s programme later in the year. </a:t>
            </a:r>
            <a:endParaRPr sz="1000"/>
          </a:p>
          <a:p>
            <a:pPr marL="0" lvl="0" indent="0" algn="l" rtl="0">
              <a:spcBef>
                <a:spcPts val="0"/>
              </a:spcBef>
              <a:spcAft>
                <a:spcPts val="0"/>
              </a:spcAft>
              <a:buNone/>
            </a:pPr>
            <a:endParaRPr sz="1000"/>
          </a:p>
        </p:txBody>
      </p:sp>
      <p:sp>
        <p:nvSpPr>
          <p:cNvPr id="334" name="Google Shape;334;p1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 World Association Of Girl Guides &amp; Girl Scouts | World Thinking Day 2021</a:t>
            </a:r>
            <a:endParaRPr/>
          </a:p>
        </p:txBody>
      </p:sp>
      <p:sp>
        <p:nvSpPr>
          <p:cNvPr id="335" name="Google Shape;33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(Optional)</a:t>
            </a:r>
            <a:endParaRPr/>
          </a:p>
          <a:p>
            <a:pPr marL="0" lvl="0" indent="0" algn="l" rtl="0">
              <a:spcBef>
                <a:spcPts val="0"/>
              </a:spcBef>
              <a:spcAft>
                <a:spcPts val="0"/>
              </a:spcAft>
              <a:buNone/>
            </a:pPr>
            <a:endParaRPr b="1"/>
          </a:p>
          <a:p>
            <a:pPr marL="0" lvl="0" indent="0" algn="l" rtl="0">
              <a:spcBef>
                <a:spcPts val="0"/>
              </a:spcBef>
              <a:spcAft>
                <a:spcPts val="0"/>
              </a:spcAft>
              <a:buNone/>
            </a:pPr>
            <a:r>
              <a:rPr lang="en-GB" b="1"/>
              <a:t>This page is intended for leader’s information only</a:t>
            </a:r>
            <a:endParaRPr/>
          </a:p>
          <a:p>
            <a:pPr marL="0" lvl="0" indent="0" algn="l" rtl="0">
              <a:spcBef>
                <a:spcPts val="0"/>
              </a:spcBef>
              <a:spcAft>
                <a:spcPts val="0"/>
              </a:spcAft>
              <a:buNone/>
            </a:pPr>
            <a:endParaRPr/>
          </a:p>
        </p:txBody>
      </p:sp>
      <p:sp>
        <p:nvSpPr>
          <p:cNvPr id="350" name="Google Shape;35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000"/>
          </a:p>
        </p:txBody>
      </p:sp>
      <p:sp>
        <p:nvSpPr>
          <p:cNvPr id="368" name="Google Shape;368;p19: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 World Association Of Girl Guides &amp; Girl Scouts | World Thinking Day 2021</a:t>
            </a:r>
            <a:endParaRPr/>
          </a:p>
        </p:txBody>
      </p:sp>
      <p:sp>
        <p:nvSpPr>
          <p:cNvPr id="369" name="Google Shape;36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Activity steps: </a:t>
            </a:r>
            <a:endParaRPr/>
          </a:p>
          <a:p>
            <a:pPr marL="171450" marR="0" lvl="0" indent="-171450" algn="l" rtl="0">
              <a:lnSpc>
                <a:spcPct val="100000"/>
              </a:lnSpc>
              <a:spcBef>
                <a:spcPts val="0"/>
              </a:spcBef>
              <a:spcAft>
                <a:spcPts val="0"/>
              </a:spcAft>
              <a:buClr>
                <a:schemeClr val="dk1"/>
              </a:buClr>
              <a:buSzPts val="1200"/>
              <a:buFont typeface="Arial"/>
              <a:buChar char="•"/>
            </a:pPr>
            <a:r>
              <a:rPr lang="en-GB"/>
              <a:t>Read aloud</a:t>
            </a:r>
            <a:endParaRPr/>
          </a:p>
        </p:txBody>
      </p:sp>
      <p:sp>
        <p:nvSpPr>
          <p:cNvPr id="381" name="Google Shape;381;p2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 World Association Of Girl Guides &amp; Girl Scouts | World Thinking Day 2021</a:t>
            </a:r>
            <a:endParaRPr/>
          </a:p>
        </p:txBody>
      </p:sp>
      <p:sp>
        <p:nvSpPr>
          <p:cNvPr id="382" name="Google Shape;38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(Optional)</a:t>
            </a:r>
            <a:endParaRPr/>
          </a:p>
          <a:p>
            <a:pPr marL="0" lvl="0" indent="0" algn="l" rtl="0">
              <a:spcBef>
                <a:spcPts val="0"/>
              </a:spcBef>
              <a:spcAft>
                <a:spcPts val="0"/>
              </a:spcAft>
              <a:buNone/>
            </a:pPr>
            <a:endParaRPr b="1"/>
          </a:p>
          <a:p>
            <a:pPr marL="0" lvl="0" indent="0" algn="l" rtl="0">
              <a:spcBef>
                <a:spcPts val="0"/>
              </a:spcBef>
              <a:spcAft>
                <a:spcPts val="0"/>
              </a:spcAft>
              <a:buNone/>
            </a:pPr>
            <a:r>
              <a:rPr lang="en-GB" b="1"/>
              <a:t>This page is intended for leader’s information only</a:t>
            </a:r>
            <a:endParaRPr/>
          </a:p>
        </p:txBody>
      </p:sp>
      <p:sp>
        <p:nvSpPr>
          <p:cNvPr id="397" name="Google Shape;397;p2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 World Association Of Girl Guides &amp; Girl Scouts | World Thinking Day 2021</a:t>
            </a:r>
            <a:endParaRPr/>
          </a:p>
        </p:txBody>
      </p:sp>
      <p:sp>
        <p:nvSpPr>
          <p:cNvPr id="398" name="Google Shape;39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000" b="1"/>
              <a:t>Read Aloud: </a:t>
            </a:r>
            <a:r>
              <a:rPr lang="en-GB" sz="1000"/>
              <a:t>Read out the definition of peace and peacebuilding for you group.</a:t>
            </a:r>
            <a:endParaRPr/>
          </a:p>
          <a:p>
            <a:pPr marL="0" lvl="0" indent="0" algn="l" rtl="0">
              <a:spcBef>
                <a:spcPts val="0"/>
              </a:spcBef>
              <a:spcAft>
                <a:spcPts val="0"/>
              </a:spcAft>
              <a:buNone/>
            </a:pPr>
            <a:endParaRPr sz="1000"/>
          </a:p>
          <a:p>
            <a:pPr marL="0" lvl="0" indent="0" algn="l" rtl="0">
              <a:spcBef>
                <a:spcPts val="0"/>
              </a:spcBef>
              <a:spcAft>
                <a:spcPts val="0"/>
              </a:spcAft>
              <a:buNone/>
            </a:pPr>
            <a:r>
              <a:rPr lang="en-GB" sz="1000" b="1"/>
              <a:t>TIP: </a:t>
            </a:r>
            <a:r>
              <a:rPr lang="en-GB" sz="1000"/>
              <a:t>You may want to adapt the language to suit the abilities of your group. You can also choose to remove the definitions, keep the headings and only read the text aloud. </a:t>
            </a:r>
            <a:endParaRPr/>
          </a:p>
        </p:txBody>
      </p:sp>
      <p:sp>
        <p:nvSpPr>
          <p:cNvPr id="421" name="Google Shape;421;p22: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 World Association Of Girl Guides &amp; Girl Scouts | World Thinking Day 2021</a:t>
            </a:r>
            <a:endParaRPr/>
          </a:p>
        </p:txBody>
      </p:sp>
      <p:sp>
        <p:nvSpPr>
          <p:cNvPr id="422" name="Google Shape;422;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Activity steps: </a:t>
            </a:r>
            <a:endParaRPr/>
          </a:p>
          <a:p>
            <a:pPr marL="171450" marR="0" lvl="0" indent="-171450" algn="l" rtl="0">
              <a:lnSpc>
                <a:spcPct val="100000"/>
              </a:lnSpc>
              <a:spcBef>
                <a:spcPts val="0"/>
              </a:spcBef>
              <a:spcAft>
                <a:spcPts val="0"/>
              </a:spcAft>
              <a:buClr>
                <a:schemeClr val="dk1"/>
              </a:buClr>
              <a:buSzPts val="1200"/>
              <a:buFont typeface="Arial"/>
              <a:buChar char="•"/>
            </a:pPr>
            <a:r>
              <a:rPr lang="en-GB"/>
              <a:t>Read aloud</a:t>
            </a:r>
            <a:endParaRPr/>
          </a:p>
        </p:txBody>
      </p:sp>
      <p:sp>
        <p:nvSpPr>
          <p:cNvPr id="436" name="Google Shape;436;p2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 World Association Of Girl Guides &amp; Girl Scouts | World Thinking Day 2021</a:t>
            </a:r>
            <a:endParaRPr/>
          </a:p>
        </p:txBody>
      </p:sp>
      <p:sp>
        <p:nvSpPr>
          <p:cNvPr id="437" name="Google Shape;437;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Calibri"/>
              <a:buNone/>
            </a:pPr>
            <a:endParaRPr sz="1000"/>
          </a:p>
        </p:txBody>
      </p:sp>
      <p:sp>
        <p:nvSpPr>
          <p:cNvPr id="454" name="Google Shape;454;p2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 World Association Of Girl Guides &amp; Girl Scouts | World Thinking Day 2021</a:t>
            </a:r>
            <a:endParaRPr/>
          </a:p>
        </p:txBody>
      </p:sp>
      <p:sp>
        <p:nvSpPr>
          <p:cNvPr id="455" name="Google Shape;455;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9" name="Google Shape;469;p25: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 World Association Of Girl Guides &amp; Girl Scouts | World Thinking Day 2021</a:t>
            </a:r>
            <a:endParaRPr/>
          </a:p>
        </p:txBody>
      </p:sp>
      <p:sp>
        <p:nvSpPr>
          <p:cNvPr id="470" name="Google Shape;470;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dirty="0"/>
              <a:t>*Use the groups assigned at the start of the activity. This slide should take 60 – 90 seconds </a:t>
            </a:r>
            <a:endParaRPr dirty="0"/>
          </a:p>
        </p:txBody>
      </p:sp>
      <p:sp>
        <p:nvSpPr>
          <p:cNvPr id="491" name="Google Shape;491;p26: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 World Association Of Girl Guides &amp; Girl Scouts | World Thinking Day 2021</a:t>
            </a:r>
            <a:endParaRPr/>
          </a:p>
        </p:txBody>
      </p:sp>
      <p:sp>
        <p:nvSpPr>
          <p:cNvPr id="492" name="Google Shape;492;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507" name="Google Shape;507;p2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 World Association Of Girl Guides &amp; Girl Scouts | World Thinking Day 2021</a:t>
            </a:r>
            <a:endParaRPr/>
          </a:p>
        </p:txBody>
      </p:sp>
      <p:sp>
        <p:nvSpPr>
          <p:cNvPr id="508" name="Google Shape;508;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522" name="Google Shape;522;p2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 World Association Of Girl Guides &amp; Girl Scouts | World Thinking Day 2021</a:t>
            </a:r>
            <a:endParaRPr/>
          </a:p>
        </p:txBody>
      </p:sp>
      <p:sp>
        <p:nvSpPr>
          <p:cNvPr id="523" name="Google Shape;523;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2" name="Google Shape;542;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(Optional)</a:t>
            </a:r>
            <a:endParaRPr/>
          </a:p>
          <a:p>
            <a:pPr marL="0" lvl="0" indent="0" algn="l" rtl="0">
              <a:spcBef>
                <a:spcPts val="0"/>
              </a:spcBef>
              <a:spcAft>
                <a:spcPts val="0"/>
              </a:spcAft>
              <a:buNone/>
            </a:pPr>
            <a:endParaRPr b="1"/>
          </a:p>
          <a:p>
            <a:pPr marL="0" lvl="0" indent="0" algn="l" rtl="0">
              <a:spcBef>
                <a:spcPts val="0"/>
              </a:spcBef>
              <a:spcAft>
                <a:spcPts val="0"/>
              </a:spcAft>
              <a:buNone/>
            </a:pPr>
            <a:r>
              <a:rPr lang="en-GB" b="1"/>
              <a:t>This page is intended for leader’s information only</a:t>
            </a:r>
            <a:endParaRPr/>
          </a:p>
          <a:p>
            <a:pPr marL="0" lvl="0" indent="0" algn="l" rtl="0">
              <a:spcBef>
                <a:spcPts val="0"/>
              </a:spcBef>
              <a:spcAft>
                <a:spcPts val="0"/>
              </a:spcAft>
              <a:buNone/>
            </a:pPr>
            <a:endParaRPr/>
          </a:p>
        </p:txBody>
      </p:sp>
      <p:sp>
        <p:nvSpPr>
          <p:cNvPr id="543" name="Google Shape;543;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100" b="1"/>
              <a:t>(Optional)</a:t>
            </a:r>
            <a:endParaRPr/>
          </a:p>
          <a:p>
            <a:pPr marL="0" lvl="0" indent="0" algn="l" rtl="0">
              <a:spcBef>
                <a:spcPts val="0"/>
              </a:spcBef>
              <a:spcAft>
                <a:spcPts val="0"/>
              </a:spcAft>
              <a:buNone/>
            </a:pPr>
            <a:endParaRPr sz="1100" b="1"/>
          </a:p>
          <a:p>
            <a:pPr marL="0" lvl="0" indent="0" algn="l" rtl="0">
              <a:spcBef>
                <a:spcPts val="0"/>
              </a:spcBef>
              <a:spcAft>
                <a:spcPts val="0"/>
              </a:spcAft>
              <a:buNone/>
            </a:pPr>
            <a:r>
              <a:rPr lang="en-GB" sz="1100" b="1"/>
              <a:t>This page is intended for leader’s information only</a:t>
            </a:r>
            <a:endParaRPr/>
          </a:p>
          <a:p>
            <a:pPr marL="0" lvl="0" indent="0" algn="l" rtl="0">
              <a:spcBef>
                <a:spcPts val="0"/>
              </a:spcBef>
              <a:spcAft>
                <a:spcPts val="0"/>
              </a:spcAft>
              <a:buNone/>
            </a:pPr>
            <a:endParaRPr sz="1100"/>
          </a:p>
          <a:p>
            <a:pPr marL="0" lvl="0" indent="0" algn="l" rtl="0">
              <a:spcBef>
                <a:spcPts val="0"/>
              </a:spcBef>
              <a:spcAft>
                <a:spcPts val="0"/>
              </a:spcAft>
              <a:buNone/>
            </a:pPr>
            <a:endParaRPr sz="1100">
              <a:latin typeface="Calibri"/>
              <a:ea typeface="Calibri"/>
              <a:cs typeface="Calibri"/>
              <a:sym typeface="Calibri"/>
            </a:endParaRPr>
          </a:p>
        </p:txBody>
      </p:sp>
      <p:sp>
        <p:nvSpPr>
          <p:cNvPr id="127" name="Google Shape;12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
        <p:nvSpPr>
          <p:cNvPr id="128" name="Google Shape;128;p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 World Association Of Girl Guides &amp; Girl Scouts | World Thinking Day 2021</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4" name="Google Shape;554;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6" name="Google Shape;576;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5" name="Google Shape;585;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4" name="Google Shape;594;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(Optional)</a:t>
            </a:r>
            <a:endParaRPr/>
          </a:p>
          <a:p>
            <a:pPr marL="0" lvl="0" indent="0" algn="l" rtl="0">
              <a:spcBef>
                <a:spcPts val="0"/>
              </a:spcBef>
              <a:spcAft>
                <a:spcPts val="0"/>
              </a:spcAft>
              <a:buNone/>
            </a:pPr>
            <a:endParaRPr b="1"/>
          </a:p>
          <a:p>
            <a:pPr marL="0" lvl="0" indent="0" algn="l" rtl="0">
              <a:spcBef>
                <a:spcPts val="0"/>
              </a:spcBef>
              <a:spcAft>
                <a:spcPts val="0"/>
              </a:spcAft>
              <a:buNone/>
            </a:pPr>
            <a:r>
              <a:rPr lang="en-GB" b="1"/>
              <a:t>This page is intended for leader’s information only</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95" name="Google Shape;595;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34</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Tips for leaders:</a:t>
            </a:r>
            <a:endParaRPr/>
          </a:p>
          <a:p>
            <a:pPr marL="0" lvl="0" indent="0" algn="l" rtl="0">
              <a:spcBef>
                <a:spcPts val="0"/>
              </a:spcBef>
              <a:spcAft>
                <a:spcPts val="0"/>
              </a:spcAft>
              <a:buNone/>
            </a:pPr>
            <a:endParaRPr b="1"/>
          </a:p>
          <a:p>
            <a:pPr marL="0" lvl="0" indent="0" algn="l" rtl="0">
              <a:spcBef>
                <a:spcPts val="0"/>
              </a:spcBef>
              <a:spcAft>
                <a:spcPts val="0"/>
              </a:spcAft>
              <a:buNone/>
            </a:pPr>
            <a:r>
              <a:rPr lang="en-GB" b="1"/>
              <a:t>*Alternative for working in groups</a:t>
            </a:r>
            <a:endParaRPr/>
          </a:p>
          <a:p>
            <a:pPr marL="0" lvl="0" indent="0" algn="l" rtl="0">
              <a:spcBef>
                <a:spcPts val="0"/>
              </a:spcBef>
              <a:spcAft>
                <a:spcPts val="0"/>
              </a:spcAft>
              <a:buNone/>
            </a:pPr>
            <a:r>
              <a:rPr lang="en-GB" b="0"/>
              <a:t>If you do not have the facilitates to scan a QR code, then divide into 11 pairs/groups and assign each pair/group the peacebuilder that corresponds with their group number. To access the Women Peacebuilder cards, please follow this link: https://www.wagggs.org/en/resources/world-thinking-day-2021-activity-pack/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12" name="Google Shape;612;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35</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Google Shape;627;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8" name="Google Shape;628;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36</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9" name="Google Shape;639;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Tips for leaders:</a:t>
            </a:r>
            <a:endParaRPr/>
          </a:p>
          <a:p>
            <a:pPr marL="0" lvl="0" indent="0" algn="l" rtl="0">
              <a:spcBef>
                <a:spcPts val="0"/>
              </a:spcBef>
              <a:spcAft>
                <a:spcPts val="0"/>
              </a:spcAft>
              <a:buNone/>
            </a:pPr>
            <a:endParaRPr b="1"/>
          </a:p>
          <a:p>
            <a:pPr marL="0" lvl="0" indent="0" algn="l" rtl="0">
              <a:spcBef>
                <a:spcPts val="0"/>
              </a:spcBef>
              <a:spcAft>
                <a:spcPts val="0"/>
              </a:spcAft>
              <a:buNone/>
            </a:pPr>
            <a:r>
              <a:rPr lang="en-GB" b="1"/>
              <a:t>Pitching ideas:</a:t>
            </a:r>
            <a:endParaRPr/>
          </a:p>
          <a:p>
            <a:pPr marL="171450" lvl="0" indent="-171450" algn="l" rtl="0">
              <a:spcBef>
                <a:spcPts val="0"/>
              </a:spcBef>
              <a:spcAft>
                <a:spcPts val="0"/>
              </a:spcAft>
              <a:buClr>
                <a:schemeClr val="dk1"/>
              </a:buClr>
              <a:buSzPts val="1200"/>
              <a:buFont typeface="Arial"/>
              <a:buChar char="•"/>
            </a:pPr>
            <a:r>
              <a:rPr lang="en-GB" b="0"/>
              <a:t>Depending on the time that you have available, you can ask the group to vote two or three pitches at a time (this may help everyone better remember the pitches).</a:t>
            </a:r>
            <a:endParaRPr/>
          </a:p>
          <a:p>
            <a:pPr marL="171450" lvl="0" indent="-171450" algn="l" rtl="0">
              <a:spcBef>
                <a:spcPts val="0"/>
              </a:spcBef>
              <a:spcAft>
                <a:spcPts val="0"/>
              </a:spcAft>
              <a:buClr>
                <a:schemeClr val="dk1"/>
              </a:buClr>
              <a:buSzPts val="1200"/>
              <a:buFont typeface="Arial"/>
              <a:buChar char="•"/>
            </a:pPr>
            <a:r>
              <a:rPr lang="en-GB" b="0"/>
              <a:t>The winners from each round can then pitch again (for 60 seconds) in the final </a:t>
            </a:r>
            <a:endParaRPr/>
          </a:p>
          <a:p>
            <a:pPr marL="0" lvl="0" indent="0" algn="l" rtl="0">
              <a:spcBef>
                <a:spcPts val="0"/>
              </a:spcBef>
              <a:spcAft>
                <a:spcPts val="0"/>
              </a:spcAft>
              <a:buClr>
                <a:schemeClr val="dk1"/>
              </a:buClr>
              <a:buSzPts val="1200"/>
              <a:buFont typeface="Arial"/>
              <a:buNone/>
            </a:pPr>
            <a:endParaRPr b="0"/>
          </a:p>
          <a:p>
            <a:pPr marL="0" lvl="0" indent="0" algn="l" rtl="0">
              <a:spcBef>
                <a:spcPts val="0"/>
              </a:spcBef>
              <a:spcAft>
                <a:spcPts val="0"/>
              </a:spcAft>
              <a:buClr>
                <a:schemeClr val="dk1"/>
              </a:buClr>
              <a:buSzPts val="1200"/>
              <a:buFont typeface="Arial"/>
              <a:buNone/>
            </a:pPr>
            <a:r>
              <a:rPr lang="en-GB" b="0"/>
              <a:t>To access the Women Peacebuilders cards, please follow this link: https://www.wagggs.org/en/resources/world-thinking-day-2021-activity-pack/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40" name="Google Shape;640;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37</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0" name="Google Shape;650;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Tips for leaders:</a:t>
            </a:r>
            <a:endParaRPr/>
          </a:p>
          <a:p>
            <a:pPr marL="0" lvl="0" indent="0" algn="l" rtl="0">
              <a:spcBef>
                <a:spcPts val="0"/>
              </a:spcBef>
              <a:spcAft>
                <a:spcPts val="0"/>
              </a:spcAft>
              <a:buNone/>
            </a:pPr>
            <a:endParaRPr b="1"/>
          </a:p>
          <a:p>
            <a:pPr marL="0" lvl="0" indent="0" algn="l" rtl="0">
              <a:spcBef>
                <a:spcPts val="0"/>
              </a:spcBef>
              <a:spcAft>
                <a:spcPts val="0"/>
              </a:spcAft>
              <a:buNone/>
            </a:pPr>
            <a:r>
              <a:rPr lang="en-GB" b="1"/>
              <a:t>Pitching ideas:</a:t>
            </a:r>
            <a:endParaRPr/>
          </a:p>
          <a:p>
            <a:pPr marL="171450" lvl="0" indent="-171450" algn="l" rtl="0">
              <a:spcBef>
                <a:spcPts val="0"/>
              </a:spcBef>
              <a:spcAft>
                <a:spcPts val="0"/>
              </a:spcAft>
              <a:buClr>
                <a:schemeClr val="dk1"/>
              </a:buClr>
              <a:buSzPts val="1200"/>
              <a:buFont typeface="Arial"/>
              <a:buChar char="•"/>
            </a:pPr>
            <a:r>
              <a:rPr lang="en-GB" b="0"/>
              <a:t>Depending on the time that you have available, you can ask the group to vote two or three pitches at a time (this may help everyone better remember the pitches).</a:t>
            </a:r>
            <a:endParaRPr/>
          </a:p>
          <a:p>
            <a:pPr marL="171450" lvl="0" indent="-171450" algn="l" rtl="0">
              <a:spcBef>
                <a:spcPts val="0"/>
              </a:spcBef>
              <a:spcAft>
                <a:spcPts val="0"/>
              </a:spcAft>
              <a:buClr>
                <a:schemeClr val="dk1"/>
              </a:buClr>
              <a:buSzPts val="1200"/>
              <a:buFont typeface="Arial"/>
              <a:buChar char="•"/>
            </a:pPr>
            <a:r>
              <a:rPr lang="en-GB" b="0"/>
              <a:t>The winners from each round can then pitch again (for 60 seconds) in the final </a:t>
            </a:r>
            <a:endParaRPr/>
          </a:p>
          <a:p>
            <a:pPr marL="0" lvl="0" indent="0" algn="l" rtl="0">
              <a:spcBef>
                <a:spcPts val="0"/>
              </a:spcBef>
              <a:spcAft>
                <a:spcPts val="0"/>
              </a:spcAft>
              <a:buClr>
                <a:schemeClr val="dk1"/>
              </a:buClr>
              <a:buSzPts val="1200"/>
              <a:buFont typeface="Arial"/>
              <a:buNone/>
            </a:pPr>
            <a:endParaRPr b="0"/>
          </a:p>
          <a:p>
            <a:pPr marL="0" lvl="0" indent="0" algn="l" rtl="0">
              <a:spcBef>
                <a:spcPts val="0"/>
              </a:spcBef>
              <a:spcAft>
                <a:spcPts val="0"/>
              </a:spcAft>
              <a:buClr>
                <a:schemeClr val="dk1"/>
              </a:buClr>
              <a:buSzPts val="1200"/>
              <a:buFont typeface="Arial"/>
              <a:buNone/>
            </a:pPr>
            <a:r>
              <a:rPr lang="en-GB" b="0"/>
              <a:t>To access the Women Peacebuilders cards, please follow this link: https://www.wagggs.org/en/resources/world-thinking-day-2021-activity-pack/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51" name="Google Shape;651;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38</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3" name="Google Shape;663;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4" name="Google Shape;664;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39</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Google Shape;682;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(Optional)</a:t>
            </a:r>
            <a:endParaRPr/>
          </a:p>
          <a:p>
            <a:pPr marL="0" lvl="0" indent="0" algn="l" rtl="0">
              <a:spcBef>
                <a:spcPts val="0"/>
              </a:spcBef>
              <a:spcAft>
                <a:spcPts val="0"/>
              </a:spcAft>
              <a:buNone/>
            </a:pPr>
            <a:endParaRPr b="1"/>
          </a:p>
          <a:p>
            <a:pPr marL="0" lvl="0" indent="0" algn="l" rtl="0">
              <a:spcBef>
                <a:spcPts val="0"/>
              </a:spcBef>
              <a:spcAft>
                <a:spcPts val="0"/>
              </a:spcAft>
              <a:buNone/>
            </a:pPr>
            <a:r>
              <a:rPr lang="en-GB" b="1"/>
              <a:t>This page is intended for leader’s information only</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83" name="Google Shape;683;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100" b="1"/>
              <a:t>(Optional)</a:t>
            </a:r>
            <a:endParaRPr/>
          </a:p>
          <a:p>
            <a:pPr marL="0" lvl="0" indent="0" algn="l" rtl="0">
              <a:spcBef>
                <a:spcPts val="0"/>
              </a:spcBef>
              <a:spcAft>
                <a:spcPts val="0"/>
              </a:spcAft>
              <a:buNone/>
            </a:pPr>
            <a:endParaRPr sz="1100" b="1"/>
          </a:p>
          <a:p>
            <a:pPr marL="0" lvl="0" indent="0" algn="l" rtl="0">
              <a:spcBef>
                <a:spcPts val="0"/>
              </a:spcBef>
              <a:spcAft>
                <a:spcPts val="0"/>
              </a:spcAft>
              <a:buNone/>
            </a:pPr>
            <a:r>
              <a:rPr lang="en-GB" sz="1100" b="1"/>
              <a:t>This page is intended for leader’s information only</a:t>
            </a:r>
            <a:endParaRPr/>
          </a:p>
          <a:p>
            <a:pPr marL="0" lvl="0" indent="0" algn="l" rtl="0">
              <a:spcBef>
                <a:spcPts val="0"/>
              </a:spcBef>
              <a:spcAft>
                <a:spcPts val="0"/>
              </a:spcAft>
              <a:buNone/>
            </a:pPr>
            <a:endParaRPr sz="1100"/>
          </a:p>
          <a:p>
            <a:pPr marL="0" lvl="0" indent="0" algn="l" rtl="0">
              <a:spcBef>
                <a:spcPts val="0"/>
              </a:spcBef>
              <a:spcAft>
                <a:spcPts val="0"/>
              </a:spcAft>
              <a:buNone/>
            </a:pPr>
            <a:r>
              <a:rPr lang="en-GB" sz="1100">
                <a:latin typeface="Calibri"/>
                <a:ea typeface="Calibri"/>
                <a:cs typeface="Calibri"/>
                <a:sym typeface="Calibri"/>
              </a:rPr>
              <a:t> You can choose to read this to your group at the start of the activity rather than showing the slide – this will depend of the reading levels of the girls in your group. </a:t>
            </a:r>
            <a:endParaRPr/>
          </a:p>
          <a:p>
            <a:pPr marL="0" lvl="0" indent="0" algn="l" rtl="0">
              <a:spcBef>
                <a:spcPts val="0"/>
              </a:spcBef>
              <a:spcAft>
                <a:spcPts val="0"/>
              </a:spcAft>
              <a:buNone/>
            </a:pPr>
            <a:endParaRPr sz="1100">
              <a:latin typeface="Calibri"/>
              <a:ea typeface="Calibri"/>
              <a:cs typeface="Calibri"/>
              <a:sym typeface="Calibri"/>
            </a:endParaRPr>
          </a:p>
        </p:txBody>
      </p:sp>
      <p:sp>
        <p:nvSpPr>
          <p:cNvPr id="145" name="Google Shape;14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
        <p:nvSpPr>
          <p:cNvPr id="146" name="Google Shape;146;p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 World Association Of Girl Guides &amp; Girl Scouts | World Thinking Day 2021</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0" name="Google Shape;700;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1" name="Google Shape;701;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42</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6" name="Google Shape;716;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6" name="Google Shape;736;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6" name="Google Shape;746;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7" name="Google Shape;747;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45</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1" name="Google Shape;761;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(Optional)</a:t>
            </a:r>
            <a:endParaRPr/>
          </a:p>
          <a:p>
            <a:pPr marL="0" lvl="0" indent="0" algn="l" rtl="0">
              <a:spcBef>
                <a:spcPts val="0"/>
              </a:spcBef>
              <a:spcAft>
                <a:spcPts val="0"/>
              </a:spcAft>
              <a:buNone/>
            </a:pPr>
            <a:endParaRPr b="1"/>
          </a:p>
          <a:p>
            <a:pPr marL="0" lvl="0" indent="0" algn="l" rtl="0">
              <a:spcBef>
                <a:spcPts val="0"/>
              </a:spcBef>
              <a:spcAft>
                <a:spcPts val="0"/>
              </a:spcAft>
              <a:buNone/>
            </a:pPr>
            <a:r>
              <a:rPr lang="en-GB" b="1"/>
              <a:t>This page is intended for leader’s information only</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762" name="Google Shape;762;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46</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5" name="Google Shape;775;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2" name="Google Shape;792;p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p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3" name="Google Shape;803;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(Optional)</a:t>
            </a:r>
            <a:endParaRPr/>
          </a:p>
          <a:p>
            <a:pPr marL="0" lvl="0" indent="0" algn="l" rtl="0">
              <a:spcBef>
                <a:spcPts val="0"/>
              </a:spcBef>
              <a:spcAft>
                <a:spcPts val="0"/>
              </a:spcAft>
              <a:buNone/>
            </a:pPr>
            <a:endParaRPr b="1"/>
          </a:p>
          <a:p>
            <a:pPr marL="0" lvl="0" indent="0" algn="l" rtl="0">
              <a:spcBef>
                <a:spcPts val="0"/>
              </a:spcBef>
              <a:spcAft>
                <a:spcPts val="0"/>
              </a:spcAft>
              <a:buNone/>
            </a:pPr>
            <a:r>
              <a:rPr lang="en-GB" b="1"/>
              <a:t>This page is intended for leader’s information only</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804" name="Google Shape;804;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49</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8" name="Google Shape;828;p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9" name="Google Shape;839;p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100" b="1"/>
              <a:t>(Optional)</a:t>
            </a:r>
            <a:endParaRPr/>
          </a:p>
          <a:p>
            <a:pPr marL="0" lvl="0" indent="0" algn="l" rtl="0">
              <a:spcBef>
                <a:spcPts val="0"/>
              </a:spcBef>
              <a:spcAft>
                <a:spcPts val="0"/>
              </a:spcAft>
              <a:buNone/>
            </a:pPr>
            <a:endParaRPr sz="1100" b="1"/>
          </a:p>
          <a:p>
            <a:pPr marL="0" lvl="0" indent="0" algn="l" rtl="0">
              <a:spcBef>
                <a:spcPts val="0"/>
              </a:spcBef>
              <a:spcAft>
                <a:spcPts val="0"/>
              </a:spcAft>
              <a:buNone/>
            </a:pPr>
            <a:r>
              <a:rPr lang="en-GB" sz="1100" b="1"/>
              <a:t>This page is intended for leader’s information only</a:t>
            </a:r>
            <a:endParaRPr/>
          </a:p>
          <a:p>
            <a:pPr marL="0" lvl="0" indent="0" algn="l" rtl="0">
              <a:spcBef>
                <a:spcPts val="0"/>
              </a:spcBef>
              <a:spcAft>
                <a:spcPts val="0"/>
              </a:spcAft>
              <a:buNone/>
            </a:pPr>
            <a:endParaRPr sz="1100"/>
          </a:p>
          <a:p>
            <a:pPr marL="0" lvl="0" indent="0" algn="l" rtl="0">
              <a:spcBef>
                <a:spcPts val="0"/>
              </a:spcBef>
              <a:spcAft>
                <a:spcPts val="0"/>
              </a:spcAft>
              <a:buNone/>
            </a:pPr>
            <a:r>
              <a:rPr lang="en-GB" sz="1100">
                <a:latin typeface="Calibri"/>
                <a:ea typeface="Calibri"/>
                <a:cs typeface="Calibri"/>
                <a:sym typeface="Calibri"/>
              </a:rPr>
              <a:t> You can choose to read this to your group at the start of the activity rather than showing the slide – this will depend of the reading levels of the girls in your group. </a:t>
            </a:r>
            <a:endParaRPr/>
          </a:p>
          <a:p>
            <a:pPr marL="0" lvl="0" indent="0" algn="l" rtl="0">
              <a:spcBef>
                <a:spcPts val="0"/>
              </a:spcBef>
              <a:spcAft>
                <a:spcPts val="0"/>
              </a:spcAft>
              <a:buNone/>
            </a:pPr>
            <a:endParaRPr sz="1100">
              <a:latin typeface="Calibri"/>
              <a:ea typeface="Calibri"/>
              <a:cs typeface="Calibri"/>
              <a:sym typeface="Calibri"/>
            </a:endParaRPr>
          </a:p>
        </p:txBody>
      </p:sp>
      <p:sp>
        <p:nvSpPr>
          <p:cNvPr id="167" name="Google Shape;16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
        <p:nvSpPr>
          <p:cNvPr id="168" name="Google Shape;168;p5: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 World Association Of Girl Guides &amp; Girl Scouts | World Thinking Day 2021</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5" name="Google Shape;855;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(Optional)</a:t>
            </a:r>
            <a:endParaRPr/>
          </a:p>
          <a:p>
            <a:pPr marL="0" lvl="0" indent="0" algn="l" rtl="0">
              <a:spcBef>
                <a:spcPts val="0"/>
              </a:spcBef>
              <a:spcAft>
                <a:spcPts val="0"/>
              </a:spcAft>
              <a:buNone/>
            </a:pPr>
            <a:endParaRPr b="1"/>
          </a:p>
          <a:p>
            <a:pPr marL="0" lvl="0" indent="0" algn="l" rtl="0">
              <a:spcBef>
                <a:spcPts val="0"/>
              </a:spcBef>
              <a:spcAft>
                <a:spcPts val="0"/>
              </a:spcAft>
              <a:buNone/>
            </a:pPr>
            <a:r>
              <a:rPr lang="en-GB" b="1"/>
              <a:t>This page is intended for leader’s information only</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856" name="Google Shape;856;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52</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p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9" name="Google Shape;869;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Leaders instructions:</a:t>
            </a:r>
            <a:endParaRPr/>
          </a:p>
          <a:p>
            <a:pPr marL="0" lvl="0" indent="0" algn="l" rtl="0">
              <a:spcBef>
                <a:spcPts val="0"/>
              </a:spcBef>
              <a:spcAft>
                <a:spcPts val="0"/>
              </a:spcAft>
              <a:buNone/>
            </a:pPr>
            <a:endParaRPr sz="1200"/>
          </a:p>
          <a:p>
            <a:pPr marL="0" lvl="0" indent="0" algn="l" rtl="0">
              <a:spcBef>
                <a:spcPts val="0"/>
              </a:spcBef>
              <a:spcAft>
                <a:spcPts val="0"/>
              </a:spcAft>
              <a:buClr>
                <a:schemeClr val="dk1"/>
              </a:buClr>
              <a:buSzPts val="1200"/>
              <a:buFont typeface="Arial"/>
              <a:buNone/>
            </a:pPr>
            <a:r>
              <a:rPr lang="en-GB" sz="1200"/>
              <a:t>1. In breakout rooms or with the whole group, think and share: </a:t>
            </a:r>
            <a:endParaRPr/>
          </a:p>
          <a:p>
            <a:pPr marL="628650" lvl="1" indent="-171450" algn="l" rtl="0">
              <a:spcBef>
                <a:spcPts val="0"/>
              </a:spcBef>
              <a:spcAft>
                <a:spcPts val="0"/>
              </a:spcAft>
              <a:buClr>
                <a:schemeClr val="dk1"/>
              </a:buClr>
              <a:buSzPts val="1200"/>
              <a:buFont typeface="Arial"/>
              <a:buChar char="•"/>
            </a:pPr>
            <a:r>
              <a:rPr lang="en-GB" sz="1200"/>
              <a:t>What actions could they take to remove the obstacle or resolve the issue? </a:t>
            </a:r>
            <a:endParaRPr/>
          </a:p>
          <a:p>
            <a:pPr marL="0" lvl="0" indent="0" algn="l" rtl="0">
              <a:spcBef>
                <a:spcPts val="0"/>
              </a:spcBef>
              <a:spcAft>
                <a:spcPts val="0"/>
              </a:spcAft>
              <a:buClr>
                <a:schemeClr val="dk1"/>
              </a:buClr>
              <a:buSzPts val="1200"/>
              <a:buFont typeface="Arial"/>
              <a:buNone/>
            </a:pPr>
            <a:endParaRPr sz="1200"/>
          </a:p>
          <a:p>
            <a:pPr marL="0" lvl="0" indent="0" algn="l" rtl="0">
              <a:spcBef>
                <a:spcPts val="0"/>
              </a:spcBef>
              <a:spcAft>
                <a:spcPts val="0"/>
              </a:spcAft>
              <a:buClr>
                <a:schemeClr val="dk1"/>
              </a:buClr>
              <a:buSzPts val="1200"/>
              <a:buFont typeface="Arial"/>
              <a:buNone/>
            </a:pPr>
            <a:r>
              <a:rPr lang="en-GB" sz="1200"/>
              <a:t>2. Once the discussion is finished, for the whole group ask some of them to share their templates, issues, and solutions on the screen. </a:t>
            </a:r>
            <a:endParaRPr/>
          </a:p>
          <a:p>
            <a:pPr marL="0" lvl="0" indent="0" algn="l" rtl="0">
              <a:spcBef>
                <a:spcPts val="0"/>
              </a:spcBef>
              <a:spcAft>
                <a:spcPts val="0"/>
              </a:spcAft>
              <a:buClr>
                <a:schemeClr val="dk1"/>
              </a:buClr>
              <a:buSzPts val="1200"/>
              <a:buFont typeface="Arial"/>
              <a:buNone/>
            </a:pPr>
            <a:endParaRPr sz="1200"/>
          </a:p>
          <a:p>
            <a:pPr marL="0" lvl="0" indent="0" algn="l" rtl="0">
              <a:spcBef>
                <a:spcPts val="0"/>
              </a:spcBef>
              <a:spcAft>
                <a:spcPts val="0"/>
              </a:spcAft>
              <a:buClr>
                <a:schemeClr val="dk1"/>
              </a:buClr>
              <a:buSzPts val="1200"/>
              <a:buFont typeface="Arial"/>
              <a:buNone/>
            </a:pPr>
            <a:r>
              <a:rPr lang="en-GB" sz="1200" b="1"/>
              <a:t>Read Out: </a:t>
            </a:r>
            <a:r>
              <a:rPr lang="en-GB" sz="1200"/>
              <a:t>There are many things that impact our lives, and some are easier to change than others. Arrange the actions on a scale of easy, medium, hard. </a:t>
            </a:r>
            <a:endParaRPr/>
          </a:p>
          <a:p>
            <a:pPr marL="0" lvl="0" indent="0" algn="l" rtl="0">
              <a:spcBef>
                <a:spcPts val="0"/>
              </a:spcBef>
              <a:spcAft>
                <a:spcPts val="0"/>
              </a:spcAft>
              <a:buNone/>
            </a:pPr>
            <a:endParaRPr/>
          </a:p>
        </p:txBody>
      </p:sp>
      <p:sp>
        <p:nvSpPr>
          <p:cNvPr id="870" name="Google Shape;870;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53</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p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0" name="Google Shape;880;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Leaders instructions:</a:t>
            </a:r>
            <a:endParaRPr/>
          </a:p>
          <a:p>
            <a:pPr marL="0" lvl="0" indent="0" algn="l" rtl="0">
              <a:spcBef>
                <a:spcPts val="0"/>
              </a:spcBef>
              <a:spcAft>
                <a:spcPts val="0"/>
              </a:spcAft>
              <a:buNone/>
            </a:pPr>
            <a:endParaRPr sz="1200"/>
          </a:p>
          <a:p>
            <a:pPr marL="0" lvl="0" indent="0" algn="l" rtl="0">
              <a:spcBef>
                <a:spcPts val="0"/>
              </a:spcBef>
              <a:spcAft>
                <a:spcPts val="0"/>
              </a:spcAft>
              <a:buClr>
                <a:schemeClr val="dk1"/>
              </a:buClr>
              <a:buSzPts val="1200"/>
              <a:buFont typeface="Arial"/>
              <a:buNone/>
            </a:pPr>
            <a:r>
              <a:rPr lang="en-GB" sz="1200"/>
              <a:t>1. In breakout rooms or with the whole group, think and share: </a:t>
            </a:r>
            <a:endParaRPr/>
          </a:p>
          <a:p>
            <a:pPr marL="628650" lvl="1" indent="-171450" algn="l" rtl="0">
              <a:spcBef>
                <a:spcPts val="0"/>
              </a:spcBef>
              <a:spcAft>
                <a:spcPts val="0"/>
              </a:spcAft>
              <a:buClr>
                <a:schemeClr val="dk1"/>
              </a:buClr>
              <a:buSzPts val="1200"/>
              <a:buFont typeface="Arial"/>
              <a:buChar char="•"/>
            </a:pPr>
            <a:r>
              <a:rPr lang="en-GB" sz="1200"/>
              <a:t>What actions could they take to remove the obstacle or resolve the issue? </a:t>
            </a:r>
            <a:endParaRPr/>
          </a:p>
          <a:p>
            <a:pPr marL="0" lvl="0" indent="0" algn="l" rtl="0">
              <a:spcBef>
                <a:spcPts val="0"/>
              </a:spcBef>
              <a:spcAft>
                <a:spcPts val="0"/>
              </a:spcAft>
              <a:buClr>
                <a:schemeClr val="dk1"/>
              </a:buClr>
              <a:buSzPts val="1200"/>
              <a:buFont typeface="Arial"/>
              <a:buNone/>
            </a:pPr>
            <a:endParaRPr sz="1200"/>
          </a:p>
          <a:p>
            <a:pPr marL="0" lvl="0" indent="0" algn="l" rtl="0">
              <a:spcBef>
                <a:spcPts val="0"/>
              </a:spcBef>
              <a:spcAft>
                <a:spcPts val="0"/>
              </a:spcAft>
              <a:buClr>
                <a:schemeClr val="dk1"/>
              </a:buClr>
              <a:buSzPts val="1200"/>
              <a:buFont typeface="Arial"/>
              <a:buNone/>
            </a:pPr>
            <a:r>
              <a:rPr lang="en-GB" sz="1200"/>
              <a:t>2. Once the discussion is finished, for the whole group ask some of them to share their templates, issues, and solutions on the screen. </a:t>
            </a:r>
            <a:endParaRPr/>
          </a:p>
          <a:p>
            <a:pPr marL="0" lvl="0" indent="0" algn="l" rtl="0">
              <a:spcBef>
                <a:spcPts val="0"/>
              </a:spcBef>
              <a:spcAft>
                <a:spcPts val="0"/>
              </a:spcAft>
              <a:buClr>
                <a:schemeClr val="dk1"/>
              </a:buClr>
              <a:buSzPts val="1200"/>
              <a:buFont typeface="Arial"/>
              <a:buNone/>
            </a:pPr>
            <a:endParaRPr sz="1200"/>
          </a:p>
          <a:p>
            <a:pPr marL="0" lvl="0" indent="0" algn="l" rtl="0">
              <a:spcBef>
                <a:spcPts val="0"/>
              </a:spcBef>
              <a:spcAft>
                <a:spcPts val="0"/>
              </a:spcAft>
              <a:buClr>
                <a:schemeClr val="dk1"/>
              </a:buClr>
              <a:buSzPts val="1200"/>
              <a:buFont typeface="Arial"/>
              <a:buNone/>
            </a:pPr>
            <a:r>
              <a:rPr lang="en-GB" sz="1200" b="1"/>
              <a:t>Read Out: </a:t>
            </a:r>
            <a:r>
              <a:rPr lang="en-GB" sz="1200"/>
              <a:t>There are many things that impact our lives, and some are easier to change than others. Arrange the actions on a scale of easy, medium, hard. </a:t>
            </a:r>
            <a:endParaRPr/>
          </a:p>
          <a:p>
            <a:pPr marL="0" lvl="0" indent="0" algn="l" rtl="0">
              <a:spcBef>
                <a:spcPts val="0"/>
              </a:spcBef>
              <a:spcAft>
                <a:spcPts val="0"/>
              </a:spcAft>
              <a:buNone/>
            </a:pPr>
            <a:endParaRPr/>
          </a:p>
        </p:txBody>
      </p:sp>
      <p:sp>
        <p:nvSpPr>
          <p:cNvPr id="881" name="Google Shape;881;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54</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p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4" name="Google Shape;894;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Leaders instructions:</a:t>
            </a:r>
            <a:endParaRPr/>
          </a:p>
          <a:p>
            <a:pPr marL="0" lvl="0" indent="0" algn="l" rtl="0">
              <a:spcBef>
                <a:spcPts val="0"/>
              </a:spcBef>
              <a:spcAft>
                <a:spcPts val="0"/>
              </a:spcAft>
              <a:buNone/>
            </a:pPr>
            <a:endParaRPr sz="1200"/>
          </a:p>
          <a:p>
            <a:pPr marL="0" lvl="0" indent="0" algn="l" rtl="0">
              <a:spcBef>
                <a:spcPts val="0"/>
              </a:spcBef>
              <a:spcAft>
                <a:spcPts val="0"/>
              </a:spcAft>
              <a:buClr>
                <a:schemeClr val="dk1"/>
              </a:buClr>
              <a:buSzPts val="1200"/>
              <a:buFont typeface="Arial"/>
              <a:buNone/>
            </a:pPr>
            <a:r>
              <a:rPr lang="en-GB" sz="1200"/>
              <a:t>1. In breakout rooms or with the whole group, think and share: </a:t>
            </a:r>
            <a:endParaRPr/>
          </a:p>
          <a:p>
            <a:pPr marL="628650" lvl="1" indent="-171450" algn="l" rtl="0">
              <a:spcBef>
                <a:spcPts val="0"/>
              </a:spcBef>
              <a:spcAft>
                <a:spcPts val="0"/>
              </a:spcAft>
              <a:buClr>
                <a:schemeClr val="dk1"/>
              </a:buClr>
              <a:buSzPts val="1200"/>
              <a:buFont typeface="Arial"/>
              <a:buChar char="•"/>
            </a:pPr>
            <a:r>
              <a:rPr lang="en-GB" sz="1200"/>
              <a:t>What actions could they take to remove the obstacle or resolve the issue? </a:t>
            </a:r>
            <a:endParaRPr/>
          </a:p>
          <a:p>
            <a:pPr marL="0" lvl="0" indent="0" algn="l" rtl="0">
              <a:spcBef>
                <a:spcPts val="0"/>
              </a:spcBef>
              <a:spcAft>
                <a:spcPts val="0"/>
              </a:spcAft>
              <a:buClr>
                <a:schemeClr val="dk1"/>
              </a:buClr>
              <a:buSzPts val="1200"/>
              <a:buFont typeface="Arial"/>
              <a:buNone/>
            </a:pPr>
            <a:endParaRPr sz="1200"/>
          </a:p>
          <a:p>
            <a:pPr marL="0" lvl="0" indent="0" algn="l" rtl="0">
              <a:spcBef>
                <a:spcPts val="0"/>
              </a:spcBef>
              <a:spcAft>
                <a:spcPts val="0"/>
              </a:spcAft>
              <a:buClr>
                <a:schemeClr val="dk1"/>
              </a:buClr>
              <a:buSzPts val="1200"/>
              <a:buFont typeface="Arial"/>
              <a:buNone/>
            </a:pPr>
            <a:r>
              <a:rPr lang="en-GB" sz="1200"/>
              <a:t>2. Once the discussion is finished, for the whole group ask some of them to share their templates, issues, and solutions on the screen. </a:t>
            </a:r>
            <a:endParaRPr/>
          </a:p>
          <a:p>
            <a:pPr marL="0" lvl="0" indent="0" algn="l" rtl="0">
              <a:spcBef>
                <a:spcPts val="0"/>
              </a:spcBef>
              <a:spcAft>
                <a:spcPts val="0"/>
              </a:spcAft>
              <a:buClr>
                <a:schemeClr val="dk1"/>
              </a:buClr>
              <a:buSzPts val="1200"/>
              <a:buFont typeface="Arial"/>
              <a:buNone/>
            </a:pPr>
            <a:endParaRPr sz="1200"/>
          </a:p>
          <a:p>
            <a:pPr marL="171450" lvl="0" indent="-171450" algn="l" rtl="0">
              <a:spcBef>
                <a:spcPts val="0"/>
              </a:spcBef>
              <a:spcAft>
                <a:spcPts val="0"/>
              </a:spcAft>
              <a:buClr>
                <a:schemeClr val="dk1"/>
              </a:buClr>
              <a:buSzPts val="1200"/>
              <a:buFont typeface="Arial"/>
              <a:buChar char="•"/>
            </a:pPr>
            <a:r>
              <a:rPr lang="en-GB" sz="1200" b="1"/>
              <a:t>Read Out: </a:t>
            </a:r>
            <a:r>
              <a:rPr lang="en-GB" sz="1200"/>
              <a:t>There are many things that impact our lives, and some are easier to change than others. Give each group a few minutes to arrange the actions on a scale of easy, medium, hard. </a:t>
            </a:r>
            <a:endParaRPr/>
          </a:p>
          <a:p>
            <a:pPr marL="0" lvl="0" indent="0" algn="l" rtl="0">
              <a:spcBef>
                <a:spcPts val="0"/>
              </a:spcBef>
              <a:spcAft>
                <a:spcPts val="0"/>
              </a:spcAft>
              <a:buClr>
                <a:schemeClr val="dk1"/>
              </a:buClr>
              <a:buSzPts val="1200"/>
              <a:buFont typeface="Arial"/>
              <a:buNone/>
            </a:pPr>
            <a:endParaRPr sz="1200"/>
          </a:p>
          <a:p>
            <a:pPr marL="0" lvl="0" indent="0" algn="l" rtl="0">
              <a:spcBef>
                <a:spcPts val="0"/>
              </a:spcBef>
              <a:spcAft>
                <a:spcPts val="0"/>
              </a:spcAft>
              <a:buClr>
                <a:schemeClr val="dk1"/>
              </a:buClr>
              <a:buSzPts val="1200"/>
              <a:buFont typeface="Arial"/>
              <a:buNone/>
            </a:pPr>
            <a:r>
              <a:rPr lang="en-GB" sz="1200" b="1"/>
              <a:t>AFTER ALL GROUPS HAVE COMPLETED THEIR ACTIONS BRING THEM BACK TOGETHER. </a:t>
            </a:r>
            <a:endParaRPr b="1"/>
          </a:p>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Arial"/>
              <a:buChar char="•"/>
            </a:pPr>
            <a:r>
              <a:rPr lang="en-GB" b="1"/>
              <a:t>Read aloud: </a:t>
            </a:r>
            <a:r>
              <a:rPr lang="en-GB" b="0"/>
              <a:t>You have power to build peace and create change! Keep your Change Picture. Are you ready to act on the issue you identified? Is there anything you think is impossible to change? Why?</a:t>
            </a:r>
            <a:endParaRPr/>
          </a:p>
          <a:p>
            <a:pPr marL="0" lvl="0" indent="0" algn="l" rtl="0">
              <a:spcBef>
                <a:spcPts val="0"/>
              </a:spcBef>
              <a:spcAft>
                <a:spcPts val="0"/>
              </a:spcAft>
              <a:buNone/>
            </a:pPr>
            <a:endParaRPr b="1"/>
          </a:p>
          <a:p>
            <a:pPr marL="0" lvl="0" indent="0" algn="l" rtl="0">
              <a:spcBef>
                <a:spcPts val="0"/>
              </a:spcBef>
              <a:spcAft>
                <a:spcPts val="0"/>
              </a:spcAft>
              <a:buNone/>
            </a:pPr>
            <a:r>
              <a:rPr lang="en-GB" b="1"/>
              <a:t>Leaders: </a:t>
            </a:r>
            <a:r>
              <a:rPr lang="en-GB"/>
              <a:t>Keep track on the actions and further steps the girls can take about the mentioned issues</a:t>
            </a:r>
            <a:endParaRPr/>
          </a:p>
          <a:p>
            <a:pPr marL="0" lvl="0" indent="0" algn="l" rtl="0">
              <a:spcBef>
                <a:spcPts val="0"/>
              </a:spcBef>
              <a:spcAft>
                <a:spcPts val="0"/>
              </a:spcAft>
              <a:buNone/>
            </a:pPr>
            <a:endParaRPr/>
          </a:p>
        </p:txBody>
      </p:sp>
      <p:sp>
        <p:nvSpPr>
          <p:cNvPr id="895" name="Google Shape;895;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55</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p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4" name="Google Shape;904;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(Optional)</a:t>
            </a:r>
            <a:endParaRPr/>
          </a:p>
          <a:p>
            <a:pPr marL="0" lvl="0" indent="0" algn="l" rtl="0">
              <a:spcBef>
                <a:spcPts val="0"/>
              </a:spcBef>
              <a:spcAft>
                <a:spcPts val="0"/>
              </a:spcAft>
              <a:buNone/>
            </a:pPr>
            <a:endParaRPr b="1"/>
          </a:p>
          <a:p>
            <a:pPr marL="0" lvl="0" indent="0" algn="l" rtl="0">
              <a:spcBef>
                <a:spcPts val="0"/>
              </a:spcBef>
              <a:spcAft>
                <a:spcPts val="0"/>
              </a:spcAft>
              <a:buNone/>
            </a:pPr>
            <a:r>
              <a:rPr lang="en-GB" b="1"/>
              <a:t>This page is intended for leader’s information only</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905" name="Google Shape;905;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56</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p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9" name="Google Shape;919;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a:t>Leaders instructions:</a:t>
            </a:r>
            <a:endParaRPr/>
          </a:p>
          <a:p>
            <a:pPr marL="0" lvl="0" indent="0" algn="l" rtl="0">
              <a:spcBef>
                <a:spcPts val="0"/>
              </a:spcBef>
              <a:spcAft>
                <a:spcPts val="0"/>
              </a:spcAft>
              <a:buClr>
                <a:schemeClr val="dk1"/>
              </a:buClr>
              <a:buSzPts val="1200"/>
              <a:buFont typeface="Arial"/>
              <a:buNone/>
            </a:pPr>
            <a:endParaRPr b="1"/>
          </a:p>
          <a:p>
            <a:pPr marL="171450" lvl="0" indent="-95250" algn="l" rtl="0">
              <a:spcBef>
                <a:spcPts val="0"/>
              </a:spcBef>
              <a:spcAft>
                <a:spcPts val="0"/>
              </a:spcAft>
              <a:buClr>
                <a:schemeClr val="dk1"/>
              </a:buClr>
              <a:buSzPts val="1200"/>
              <a:buFont typeface="Arial"/>
              <a:buNone/>
            </a:pPr>
            <a:endParaRPr b="1"/>
          </a:p>
          <a:p>
            <a:pPr marL="0" marR="0" lvl="0" indent="0" algn="l" rtl="0">
              <a:lnSpc>
                <a:spcPct val="100000"/>
              </a:lnSpc>
              <a:spcBef>
                <a:spcPts val="0"/>
              </a:spcBef>
              <a:spcAft>
                <a:spcPts val="0"/>
              </a:spcAft>
              <a:buClr>
                <a:schemeClr val="dk1"/>
              </a:buClr>
              <a:buSzPts val="1200"/>
              <a:buFont typeface="Arial"/>
              <a:buNone/>
            </a:pPr>
            <a:r>
              <a:rPr lang="en-GB" b="1"/>
              <a:t>Narrator read aloud</a:t>
            </a:r>
            <a:r>
              <a:rPr lang="en-GB"/>
              <a:t>: </a:t>
            </a:r>
            <a:endParaRPr/>
          </a:p>
          <a:p>
            <a:pPr marL="0" marR="0" lvl="0" indent="0" algn="l" rtl="0">
              <a:lnSpc>
                <a:spcPct val="100000"/>
              </a:lnSpc>
              <a:spcBef>
                <a:spcPts val="0"/>
              </a:spcBef>
              <a:spcAft>
                <a:spcPts val="0"/>
              </a:spcAft>
              <a:buClr>
                <a:schemeClr val="dk1"/>
              </a:buClr>
              <a:buSzPts val="1200"/>
              <a:buFont typeface="Arial"/>
              <a:buNone/>
            </a:pPr>
            <a:r>
              <a:rPr lang="en-GB" sz="1200"/>
              <a:t>1. What would happen if ten million Girl Guides and Girl Scouts all took one action toward peace, what would those ripples look like? What difference would that make in the world?</a:t>
            </a:r>
            <a:endParaRPr/>
          </a:p>
          <a:p>
            <a:pPr marL="0" lvl="0" indent="0" algn="just" rtl="0">
              <a:spcBef>
                <a:spcPts val="0"/>
              </a:spcBef>
              <a:spcAft>
                <a:spcPts val="0"/>
              </a:spcAft>
              <a:buClr>
                <a:schemeClr val="dk1"/>
              </a:buClr>
              <a:buSzPts val="1200"/>
              <a:buFont typeface="Calibri"/>
              <a:buNone/>
            </a:pPr>
            <a:endParaRPr sz="1200" b="1"/>
          </a:p>
          <a:p>
            <a:pPr marL="0" marR="0" lvl="0" indent="0" algn="just" rtl="0">
              <a:lnSpc>
                <a:spcPct val="100000"/>
              </a:lnSpc>
              <a:spcBef>
                <a:spcPts val="0"/>
              </a:spcBef>
              <a:spcAft>
                <a:spcPts val="0"/>
              </a:spcAft>
              <a:buClr>
                <a:schemeClr val="dk1"/>
              </a:buClr>
              <a:buSzPts val="1200"/>
              <a:buFont typeface="Calibri"/>
              <a:buNone/>
            </a:pPr>
            <a:r>
              <a:rPr lang="en-GB" sz="1200" b="1"/>
              <a:t>2. Now pick up the pebble and close your eyes.</a:t>
            </a:r>
            <a:r>
              <a:rPr lang="en-GB" sz="1200"/>
              <a:t> How does it feel in your hand? Where do you think it has been? Think of the journey it has been on, and the amazing, joyful, and peaceful moments it has seen.  One small stone can make an impact - but imagine the impact of lots of stones together.</a:t>
            </a:r>
            <a:endParaRPr/>
          </a:p>
          <a:p>
            <a:pPr marL="0" marR="0" lvl="0" indent="0" algn="just" rtl="0">
              <a:lnSpc>
                <a:spcPct val="100000"/>
              </a:lnSpc>
              <a:spcBef>
                <a:spcPts val="0"/>
              </a:spcBef>
              <a:spcAft>
                <a:spcPts val="0"/>
              </a:spcAft>
              <a:buClr>
                <a:schemeClr val="dk1"/>
              </a:buClr>
              <a:buSzPts val="1200"/>
              <a:buFont typeface="Calibri"/>
              <a:buNone/>
            </a:pPr>
            <a:endParaRPr sz="1200"/>
          </a:p>
          <a:p>
            <a:pPr marL="0" marR="0" lvl="0" indent="0" algn="just" rtl="0">
              <a:lnSpc>
                <a:spcPct val="100000"/>
              </a:lnSpc>
              <a:spcBef>
                <a:spcPts val="0"/>
              </a:spcBef>
              <a:spcAft>
                <a:spcPts val="0"/>
              </a:spcAft>
              <a:buClr>
                <a:schemeClr val="dk1"/>
              </a:buClr>
              <a:buSzPts val="1200"/>
              <a:buFont typeface="Calibri"/>
              <a:buNone/>
            </a:pPr>
            <a:r>
              <a:rPr lang="en-GB" sz="1200"/>
              <a:t>3. Now take a few pebbles and drop these into the bowl together - what did the water do this time? How did the ripple change? Was there more movement? Imagine that each pebble is an act of peace. It makes a ripple and can have a  larger impact than you might imagine. </a:t>
            </a:r>
            <a:endParaRPr/>
          </a:p>
          <a:p>
            <a:pPr marL="0" marR="0" lvl="0" indent="0" algn="just" rtl="0">
              <a:lnSpc>
                <a:spcPct val="100000"/>
              </a:lnSpc>
              <a:spcBef>
                <a:spcPts val="0"/>
              </a:spcBef>
              <a:spcAft>
                <a:spcPts val="0"/>
              </a:spcAft>
              <a:buClr>
                <a:schemeClr val="dk1"/>
              </a:buClr>
              <a:buSzPts val="1200"/>
              <a:buFont typeface="Calibri"/>
              <a:buNone/>
            </a:pPr>
            <a:endParaRPr sz="1200"/>
          </a:p>
          <a:p>
            <a:pPr marL="0" marR="0" lvl="0" indent="0" algn="just" rtl="0">
              <a:lnSpc>
                <a:spcPct val="100000"/>
              </a:lnSpc>
              <a:spcBef>
                <a:spcPts val="0"/>
              </a:spcBef>
              <a:spcAft>
                <a:spcPts val="0"/>
              </a:spcAft>
              <a:buClr>
                <a:schemeClr val="dk1"/>
              </a:buClr>
              <a:buSzPts val="1200"/>
              <a:buFont typeface="Calibri"/>
              <a:buNone/>
            </a:pPr>
            <a:r>
              <a:rPr lang="en-GB" sz="1200"/>
              <a:t>4. Think of the impact that you can make as one of ten million Girl Guides and Girl Scouts all working towards building peace.  </a:t>
            </a:r>
            <a:endParaRPr/>
          </a:p>
        </p:txBody>
      </p:sp>
      <p:sp>
        <p:nvSpPr>
          <p:cNvPr id="920" name="Google Shape;920;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57</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p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0" name="Google Shape;930;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Leaders instructions:</a:t>
            </a:r>
            <a:endParaRPr/>
          </a:p>
          <a:p>
            <a:pPr marL="0" marR="0" lvl="0" indent="0" algn="l" rtl="0">
              <a:lnSpc>
                <a:spcPct val="100000"/>
              </a:lnSpc>
              <a:spcBef>
                <a:spcPts val="0"/>
              </a:spcBef>
              <a:spcAft>
                <a:spcPts val="0"/>
              </a:spcAft>
              <a:buClr>
                <a:schemeClr val="dk1"/>
              </a:buClr>
              <a:buSzPts val="1200"/>
              <a:buFont typeface="Calibri"/>
              <a:buNone/>
            </a:pPr>
            <a:endParaRPr b="1"/>
          </a:p>
          <a:p>
            <a:pPr marL="0" marR="0" lvl="0" indent="0" algn="l" rtl="0">
              <a:lnSpc>
                <a:spcPct val="100000"/>
              </a:lnSpc>
              <a:spcBef>
                <a:spcPts val="0"/>
              </a:spcBef>
              <a:spcAft>
                <a:spcPts val="0"/>
              </a:spcAft>
              <a:buClr>
                <a:schemeClr val="dk1"/>
              </a:buClr>
              <a:buSzPts val="1200"/>
              <a:buFont typeface="Calibri"/>
              <a:buNone/>
            </a:pPr>
            <a:r>
              <a:rPr lang="en-GB" b="1"/>
              <a:t>Read aloud: </a:t>
            </a:r>
            <a:r>
              <a:rPr lang="en-GB" sz="1200"/>
              <a:t>As Girl Guides and Girl Scouts we share a set of unique values that help us to live with purpose to make the world a better place. The Promise, although it differs for every country, has three main parts: </a:t>
            </a:r>
            <a:endParaRPr/>
          </a:p>
          <a:p>
            <a:pPr marL="0" lvl="0" indent="0" algn="l" rtl="0">
              <a:spcBef>
                <a:spcPts val="0"/>
              </a:spcBef>
              <a:spcAft>
                <a:spcPts val="0"/>
              </a:spcAft>
              <a:buNone/>
            </a:pPr>
            <a:endParaRPr/>
          </a:p>
        </p:txBody>
      </p:sp>
      <p:sp>
        <p:nvSpPr>
          <p:cNvPr id="931" name="Google Shape;931;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58</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p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0" name="Google Shape;950;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Leaders instructions:</a:t>
            </a:r>
            <a:endParaRPr/>
          </a:p>
          <a:p>
            <a:pPr marL="0" lvl="0" indent="0" algn="l" rtl="0">
              <a:spcBef>
                <a:spcPts val="0"/>
              </a:spcBef>
              <a:spcAft>
                <a:spcPts val="0"/>
              </a:spcAft>
              <a:buNone/>
            </a:pPr>
            <a:endParaRPr b="1"/>
          </a:p>
          <a:p>
            <a:pPr marL="0" lvl="0" indent="0" algn="l" rtl="0">
              <a:spcBef>
                <a:spcPts val="0"/>
              </a:spcBef>
              <a:spcAft>
                <a:spcPts val="0"/>
              </a:spcAft>
              <a:buNone/>
            </a:pPr>
            <a:r>
              <a:rPr lang="en-GB" b="1"/>
              <a:t>Read aloud: </a:t>
            </a:r>
            <a:r>
              <a:rPr lang="en-GB" sz="1200"/>
              <a:t>If we all took steps together towards a more peaceful world and did a good turn every day that would be ten million</a:t>
            </a:r>
            <a:endParaRPr/>
          </a:p>
          <a:p>
            <a:pPr marL="0" lvl="0" indent="0" algn="l" rtl="0">
              <a:spcBef>
                <a:spcPts val="0"/>
              </a:spcBef>
              <a:spcAft>
                <a:spcPts val="0"/>
              </a:spcAft>
              <a:buNone/>
            </a:pPr>
            <a:r>
              <a:rPr lang="en-GB" sz="1200"/>
              <a:t>acts of peace each day and three billion, six hundred and fifty million acts of peace each year!</a:t>
            </a:r>
            <a:endParaRPr/>
          </a:p>
          <a:p>
            <a:pPr marL="0" lvl="0" indent="0" algn="l" rtl="0">
              <a:spcBef>
                <a:spcPts val="0"/>
              </a:spcBef>
              <a:spcAft>
                <a:spcPts val="0"/>
              </a:spcAft>
              <a:buNone/>
            </a:pPr>
            <a:endParaRPr b="1"/>
          </a:p>
        </p:txBody>
      </p:sp>
      <p:sp>
        <p:nvSpPr>
          <p:cNvPr id="951" name="Google Shape;951;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59</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1" name="Google Shape;961;p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p6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5" name="Google Shape;995;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Leaders instructions:</a:t>
            </a:r>
            <a:endParaRPr/>
          </a:p>
          <a:p>
            <a:pPr marL="0" lvl="0" indent="0" algn="l" rtl="0">
              <a:spcBef>
                <a:spcPts val="0"/>
              </a:spcBef>
              <a:spcAft>
                <a:spcPts val="0"/>
              </a:spcAft>
              <a:buNone/>
            </a:pPr>
            <a:endParaRPr/>
          </a:p>
        </p:txBody>
      </p:sp>
      <p:sp>
        <p:nvSpPr>
          <p:cNvPr id="996" name="Google Shape;996;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61</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Remember:</a:t>
            </a:r>
            <a:endParaRPr/>
          </a:p>
          <a:p>
            <a:pPr marL="0" lvl="0" indent="0" algn="l" rtl="0">
              <a:spcBef>
                <a:spcPts val="0"/>
              </a:spcBef>
              <a:spcAft>
                <a:spcPts val="0"/>
              </a:spcAft>
              <a:buNone/>
            </a:pPr>
            <a:endParaRPr/>
          </a:p>
          <a:p>
            <a:pPr marL="0" lvl="0" indent="0" algn="l" rtl="0">
              <a:spcBef>
                <a:spcPts val="0"/>
              </a:spcBef>
              <a:spcAft>
                <a:spcPts val="0"/>
              </a:spcAft>
              <a:buNone/>
            </a:pPr>
            <a:r>
              <a:rPr lang="en-GB"/>
              <a:t>When facilitating Stand Together for Peace, it is important to create a safe space where participants feel they can be</a:t>
            </a:r>
            <a:endParaRPr/>
          </a:p>
          <a:p>
            <a:pPr marL="0" lvl="0" indent="0" algn="l" rtl="0">
              <a:spcBef>
                <a:spcPts val="0"/>
              </a:spcBef>
              <a:spcAft>
                <a:spcPts val="0"/>
              </a:spcAft>
              <a:buNone/>
            </a:pPr>
            <a:r>
              <a:rPr lang="en-GB"/>
              <a:t>brave, get out of their comfort zones, truly hear each other’s stories, and trust others to hear them. You can use many</a:t>
            </a:r>
            <a:endParaRPr/>
          </a:p>
          <a:p>
            <a:pPr marL="0" lvl="0" indent="0" algn="l" rtl="0">
              <a:spcBef>
                <a:spcPts val="0"/>
              </a:spcBef>
              <a:spcAft>
                <a:spcPts val="0"/>
              </a:spcAft>
              <a:buNone/>
            </a:pPr>
            <a:r>
              <a:rPr lang="en-GB"/>
              <a:t>different methods for this. Some things you might want to consider:</a:t>
            </a:r>
            <a:endParaRPr/>
          </a:p>
          <a:p>
            <a:pPr marL="0" lvl="0" indent="0" algn="l" rtl="0">
              <a:spcBef>
                <a:spcPts val="0"/>
              </a:spcBef>
              <a:spcAft>
                <a:spcPts val="0"/>
              </a:spcAft>
              <a:buNone/>
            </a:pPr>
            <a:endParaRPr/>
          </a:p>
        </p:txBody>
      </p:sp>
      <p:sp>
        <p:nvSpPr>
          <p:cNvPr id="178" name="Google Shape;178;p6: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 World Association Of Girl Guides &amp; Girl Scouts | World Thinking Day 2021</a:t>
            </a:r>
            <a:endParaRPr/>
          </a:p>
        </p:txBody>
      </p:sp>
      <p:sp>
        <p:nvSpPr>
          <p:cNvPr id="179" name="Google Shape;17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p6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8" name="Google Shape;1008;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Leaders instructions:</a:t>
            </a:r>
            <a:endParaRPr/>
          </a:p>
          <a:p>
            <a:pPr marL="0" marR="0" lvl="0" indent="0" algn="l" rtl="0">
              <a:lnSpc>
                <a:spcPct val="100000"/>
              </a:lnSpc>
              <a:spcBef>
                <a:spcPts val="0"/>
              </a:spcBef>
              <a:spcAft>
                <a:spcPts val="0"/>
              </a:spcAft>
              <a:buClr>
                <a:schemeClr val="dk1"/>
              </a:buClr>
              <a:buSzPts val="1200"/>
              <a:buFont typeface="Calibri"/>
              <a:buNone/>
            </a:pPr>
            <a:endParaRPr b="1"/>
          </a:p>
          <a:p>
            <a:pPr marL="0" marR="0" lvl="0" indent="0" algn="l" rtl="0">
              <a:lnSpc>
                <a:spcPct val="100000"/>
              </a:lnSpc>
              <a:spcBef>
                <a:spcPts val="0"/>
              </a:spcBef>
              <a:spcAft>
                <a:spcPts val="0"/>
              </a:spcAft>
              <a:buClr>
                <a:schemeClr val="dk1"/>
              </a:buClr>
              <a:buSzPts val="1200"/>
              <a:buFont typeface="Calibri"/>
              <a:buNone/>
            </a:pPr>
            <a:r>
              <a:rPr lang="en-GB" b="0"/>
              <a:t>Use this page to confirm which countries have Girl Guides or Girl Scouts. </a:t>
            </a:r>
            <a:endParaRPr/>
          </a:p>
          <a:p>
            <a:pPr marL="0" lvl="0" indent="0" algn="l" rtl="0">
              <a:spcBef>
                <a:spcPts val="0"/>
              </a:spcBef>
              <a:spcAft>
                <a:spcPts val="0"/>
              </a:spcAft>
              <a:buNone/>
            </a:pPr>
            <a:endParaRPr b="1"/>
          </a:p>
        </p:txBody>
      </p:sp>
      <p:sp>
        <p:nvSpPr>
          <p:cNvPr id="1009" name="Google Shape;1009;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62</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p6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5" name="Google Shape;1015;p6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 World Association Of Girl Guides &amp; Girl Scouts | World Thinking Day 2021</a:t>
            </a:r>
            <a:endParaRPr/>
          </a:p>
        </p:txBody>
      </p:sp>
      <p:sp>
        <p:nvSpPr>
          <p:cNvPr id="191" name="Google Shape;19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 World Association Of Girl Guides &amp; Girl Scouts | World Thinking Day 2021</a:t>
            </a:r>
            <a:endParaRPr/>
          </a:p>
        </p:txBody>
      </p:sp>
      <p:sp>
        <p:nvSpPr>
          <p:cNvPr id="205" name="Google Shape;20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100" b="1"/>
              <a:t>(Optional)</a:t>
            </a:r>
            <a:endParaRPr/>
          </a:p>
          <a:p>
            <a:pPr marL="0" lvl="0" indent="0" algn="l" rtl="0">
              <a:spcBef>
                <a:spcPts val="0"/>
              </a:spcBef>
              <a:spcAft>
                <a:spcPts val="0"/>
              </a:spcAft>
              <a:buNone/>
            </a:pPr>
            <a:endParaRPr sz="1100" b="1"/>
          </a:p>
          <a:p>
            <a:pPr marL="0" lvl="0" indent="0" algn="l" rtl="0">
              <a:spcBef>
                <a:spcPts val="0"/>
              </a:spcBef>
              <a:spcAft>
                <a:spcPts val="0"/>
              </a:spcAft>
              <a:buNone/>
            </a:pPr>
            <a:r>
              <a:rPr lang="en-GB" sz="1100" b="1"/>
              <a:t>This page is intended for leader’s information only</a:t>
            </a:r>
            <a:endParaRPr/>
          </a:p>
          <a:p>
            <a:pPr marL="0" lvl="0" indent="0" algn="l" rtl="0">
              <a:spcBef>
                <a:spcPts val="0"/>
              </a:spcBef>
              <a:spcAft>
                <a:spcPts val="0"/>
              </a:spcAft>
              <a:buNone/>
            </a:pPr>
            <a:endParaRPr sz="1100"/>
          </a:p>
          <a:p>
            <a:pPr marL="0" lvl="0" indent="0" algn="l" rtl="0">
              <a:spcBef>
                <a:spcPts val="0"/>
              </a:spcBef>
              <a:spcAft>
                <a:spcPts val="0"/>
              </a:spcAft>
              <a:buNone/>
            </a:pPr>
            <a:r>
              <a:rPr lang="en-GB" sz="1100">
                <a:latin typeface="Calibri"/>
                <a:ea typeface="Calibri"/>
                <a:cs typeface="Calibri"/>
                <a:sym typeface="Calibri"/>
              </a:rPr>
              <a:t> You can choose to read this to your group at the start of the activity rather than showing the slide – this will depend of the reading levels of the girls in your group. </a:t>
            </a:r>
            <a:endParaRPr/>
          </a:p>
        </p:txBody>
      </p:sp>
      <p:sp>
        <p:nvSpPr>
          <p:cNvPr id="218" name="Google Shape;21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
        <p:nvSpPr>
          <p:cNvPr id="219" name="Google Shape;219;p9: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 World Association Of Girl Guides &amp; Girl Scouts | World Thinking Day 2021</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hyperlink" Target="https://www.wagggs-shop.org/" TargetMode="External"/><Relationship Id="rId4" Type="http://schemas.openxmlformats.org/officeDocument/2006/relationships/image" Target="../media/image17.sv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4C8B52-992C-4E84-8484-5BE9EE46F71F}"/>
              </a:ext>
            </a:extLst>
          </p:cNvPr>
          <p:cNvSpPr/>
          <p:nvPr/>
        </p:nvSpPr>
        <p:spPr>
          <a:xfrm>
            <a:off x="0" y="1009293"/>
            <a:ext cx="9144000" cy="5848709"/>
          </a:xfrm>
          <a:prstGeom prst="rect">
            <a:avLst/>
          </a:prstGeom>
          <a:solidFill>
            <a:srgbClr val="4F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title"/>
          </p:nvPr>
        </p:nvSpPr>
        <p:spPr>
          <a:xfrm>
            <a:off x="623888" y="1709743"/>
            <a:ext cx="7886700" cy="2852737"/>
          </a:xfrm>
        </p:spPr>
        <p:txBody>
          <a:bodyPr anchor="b">
            <a:normAutofit/>
          </a:bodyPr>
          <a:lstStyle>
            <a:lvl1pPr>
              <a:defRPr sz="3300" b="1"/>
            </a:lvl1pPr>
          </a:lstStyle>
          <a:p>
            <a:r>
              <a:rPr lang="en-US"/>
              <a:t>Click to edit Master title style</a:t>
            </a:r>
            <a:endParaRPr lang="en-GB"/>
          </a:p>
        </p:txBody>
      </p:sp>
      <p:sp>
        <p:nvSpPr>
          <p:cNvPr id="3" name="Text Placeholder 2"/>
          <p:cNvSpPr>
            <a:spLocks noGrp="1"/>
          </p:cNvSpPr>
          <p:nvPr>
            <p:ph type="body" idx="1"/>
          </p:nvPr>
        </p:nvSpPr>
        <p:spPr>
          <a:xfrm>
            <a:off x="623888" y="4589468"/>
            <a:ext cx="7886700" cy="1500187"/>
          </a:xfrm>
        </p:spPr>
        <p:txBody>
          <a:bodyPr>
            <a:normAutofit/>
          </a:bodyPr>
          <a:lstStyle>
            <a:lvl1pPr marL="0" indent="0">
              <a:buNone/>
              <a:defRPr sz="1800" b="1">
                <a:solidFill>
                  <a:schemeClr val="bg2"/>
                </a:solidFill>
                <a:latin typeface="Lato Light" panose="020F0502020204030203" pitchFamily="34" charset="0"/>
                <a:ea typeface="Lato Light" panose="020F0502020204030203" pitchFamily="34" charset="0"/>
                <a:cs typeface="Lato Light" panose="020F0502020204030203" pitchFamily="34" charset="0"/>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8" name="Footer Placeholder 6">
            <a:extLst>
              <a:ext uri="{FF2B5EF4-FFF2-40B4-BE49-F238E27FC236}">
                <a16:creationId xmlns:a16="http://schemas.microsoft.com/office/drawing/2014/main" id="{A7655EA3-474D-4E3A-BA96-9B50667575EE}"/>
              </a:ext>
            </a:extLst>
          </p:cNvPr>
          <p:cNvSpPr>
            <a:spLocks noGrp="1"/>
          </p:cNvSpPr>
          <p:nvPr>
            <p:ph type="ftr" sz="quarter" idx="11"/>
          </p:nvPr>
        </p:nvSpPr>
        <p:spPr>
          <a:xfrm>
            <a:off x="3028950" y="6356355"/>
            <a:ext cx="3086100" cy="365125"/>
          </a:xfrm>
        </p:spPr>
        <p:txBody>
          <a:bodyPr/>
          <a:lstStyle/>
          <a:p>
            <a:endParaRPr lang="en-GB"/>
          </a:p>
        </p:txBody>
      </p:sp>
      <p:pic>
        <p:nvPicPr>
          <p:cNvPr id="18" name="Graphic 17">
            <a:extLst>
              <a:ext uri="{FF2B5EF4-FFF2-40B4-BE49-F238E27FC236}">
                <a16:creationId xmlns:a16="http://schemas.microsoft.com/office/drawing/2014/main" id="{F97095CF-D539-4140-9E0A-542562B21D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3888" y="6350005"/>
            <a:ext cx="7962900" cy="371475"/>
          </a:xfrm>
          <a:prstGeom prst="rect">
            <a:avLst/>
          </a:prstGeom>
        </p:spPr>
      </p:pic>
    </p:spTree>
    <p:extLst>
      <p:ext uri="{BB962C8B-B14F-4D97-AF65-F5344CB8AC3E}">
        <p14:creationId xmlns:p14="http://schemas.microsoft.com/office/powerpoint/2010/main" val="2579232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normAutofit/>
          </a:bodyPr>
          <a:lstStyle>
            <a:lvl1pPr>
              <a:defRPr sz="3300" b="1"/>
            </a:lvl1pPr>
          </a:lstStyle>
          <a:p>
            <a:r>
              <a:rPr lang="en-US"/>
              <a:t>Click to edit Master title style</a:t>
            </a:r>
            <a:endParaRPr lang="en-GB"/>
          </a:p>
        </p:txBody>
      </p:sp>
      <p:sp>
        <p:nvSpPr>
          <p:cNvPr id="3" name="Text Placeholder 2"/>
          <p:cNvSpPr>
            <a:spLocks noGrp="1"/>
          </p:cNvSpPr>
          <p:nvPr>
            <p:ph type="body" idx="1"/>
          </p:nvPr>
        </p:nvSpPr>
        <p:spPr>
          <a:xfrm>
            <a:off x="623888" y="4589468"/>
            <a:ext cx="7886700" cy="1500187"/>
          </a:xfrm>
        </p:spPr>
        <p:txBody>
          <a:bodyPr>
            <a:normAutofit/>
          </a:bodyPr>
          <a:lstStyle>
            <a:lvl1pPr marL="0" indent="0">
              <a:buNone/>
              <a:defRPr sz="1800">
                <a:solidFill>
                  <a:schemeClr val="tx1">
                    <a:tint val="75000"/>
                  </a:schemeClr>
                </a:solidFill>
                <a:latin typeface="Lato Light" panose="020F0502020204030203" pitchFamily="34" charset="0"/>
                <a:ea typeface="Lato Light" panose="020F0502020204030203" pitchFamily="34" charset="0"/>
                <a:cs typeface="Lato Light" panose="020F0502020204030203" pitchFamily="34" charset="0"/>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60473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Footer Placeholder 6">
            <a:extLst>
              <a:ext uri="{FF2B5EF4-FFF2-40B4-BE49-F238E27FC236}">
                <a16:creationId xmlns:a16="http://schemas.microsoft.com/office/drawing/2014/main" id="{5C767B5F-B5D0-49BC-AFF2-DEE76802EF3F}"/>
              </a:ext>
            </a:extLst>
          </p:cNvPr>
          <p:cNvSpPr>
            <a:spLocks noGrp="1"/>
          </p:cNvSpPr>
          <p:nvPr>
            <p:ph type="ftr" sz="quarter" idx="11"/>
          </p:nvPr>
        </p:nvSpPr>
        <p:spPr>
          <a:xfrm>
            <a:off x="3028950" y="6356355"/>
            <a:ext cx="3086100" cy="365125"/>
          </a:xfrm>
        </p:spPr>
        <p:txBody>
          <a:bodyPr/>
          <a:lstStyle/>
          <a:p>
            <a:endParaRPr lang="en-GB"/>
          </a:p>
        </p:txBody>
      </p:sp>
    </p:spTree>
    <p:extLst>
      <p:ext uri="{BB962C8B-B14F-4D97-AF65-F5344CB8AC3E}">
        <p14:creationId xmlns:p14="http://schemas.microsoft.com/office/powerpoint/2010/main" val="836350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9622" y="1012110"/>
            <a:ext cx="7886700" cy="1268074"/>
          </a:xfrm>
        </p:spPr>
        <p:txBody>
          <a:bodyPr/>
          <a:lstStyle/>
          <a:p>
            <a:r>
              <a:rPr lang="en-US"/>
              <a:t>Click to edit Master title style</a:t>
            </a:r>
            <a:endParaRPr lang="en-GB"/>
          </a:p>
        </p:txBody>
      </p:sp>
      <p:sp>
        <p:nvSpPr>
          <p:cNvPr id="3" name="Text Placeholder 2"/>
          <p:cNvSpPr>
            <a:spLocks noGrp="1"/>
          </p:cNvSpPr>
          <p:nvPr>
            <p:ph type="body" idx="1"/>
          </p:nvPr>
        </p:nvSpPr>
        <p:spPr>
          <a:xfrm>
            <a:off x="819624" y="2328146"/>
            <a:ext cx="3868340" cy="78817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819624" y="3152058"/>
            <a:ext cx="3868340" cy="3524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818932" y="2328146"/>
            <a:ext cx="3887391" cy="78817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818932" y="3152058"/>
            <a:ext cx="3887391" cy="3524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Footer Placeholder 6">
            <a:extLst>
              <a:ext uri="{FF2B5EF4-FFF2-40B4-BE49-F238E27FC236}">
                <a16:creationId xmlns:a16="http://schemas.microsoft.com/office/drawing/2014/main" id="{65F5E81F-1ED3-408E-8FC9-1AE2BFA0EC39}"/>
              </a:ext>
            </a:extLst>
          </p:cNvPr>
          <p:cNvSpPr>
            <a:spLocks noGrp="1"/>
          </p:cNvSpPr>
          <p:nvPr>
            <p:ph type="ftr" sz="quarter" idx="11"/>
          </p:nvPr>
        </p:nvSpPr>
        <p:spPr>
          <a:xfrm>
            <a:off x="3028950" y="6356355"/>
            <a:ext cx="3086100" cy="365125"/>
          </a:xfrm>
        </p:spPr>
        <p:txBody>
          <a:bodyPr/>
          <a:lstStyle/>
          <a:p>
            <a:endParaRPr lang="en-GB"/>
          </a:p>
        </p:txBody>
      </p:sp>
    </p:spTree>
    <p:extLst>
      <p:ext uri="{BB962C8B-B14F-4D97-AF65-F5344CB8AC3E}">
        <p14:creationId xmlns:p14="http://schemas.microsoft.com/office/powerpoint/2010/main" val="1534992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12989" y="1693598"/>
            <a:ext cx="7886700" cy="1325563"/>
          </a:xfrm>
        </p:spPr>
        <p:txBody>
          <a:bodyPr/>
          <a:lstStyle/>
          <a:p>
            <a:r>
              <a:rPr lang="en-US"/>
              <a:t>Click to edit Master title style</a:t>
            </a:r>
            <a:endParaRPr lang="en-GB"/>
          </a:p>
        </p:txBody>
      </p:sp>
      <p:sp>
        <p:nvSpPr>
          <p:cNvPr id="9" name="Footer Placeholder 6">
            <a:extLst>
              <a:ext uri="{FF2B5EF4-FFF2-40B4-BE49-F238E27FC236}">
                <a16:creationId xmlns:a16="http://schemas.microsoft.com/office/drawing/2014/main" id="{7606ADB8-B98B-45D1-8A14-53FA084109DD}"/>
              </a:ext>
            </a:extLst>
          </p:cNvPr>
          <p:cNvSpPr>
            <a:spLocks noGrp="1"/>
          </p:cNvSpPr>
          <p:nvPr>
            <p:ph type="ftr" sz="quarter" idx="11"/>
          </p:nvPr>
        </p:nvSpPr>
        <p:spPr>
          <a:xfrm>
            <a:off x="3028950" y="6356355"/>
            <a:ext cx="3086100" cy="365125"/>
          </a:xfrm>
        </p:spPr>
        <p:txBody>
          <a:bodyPr/>
          <a:lstStyle/>
          <a:p>
            <a:endParaRPr lang="en-GB"/>
          </a:p>
        </p:txBody>
      </p:sp>
    </p:spTree>
    <p:extLst>
      <p:ext uri="{BB962C8B-B14F-4D97-AF65-F5344CB8AC3E}">
        <p14:creationId xmlns:p14="http://schemas.microsoft.com/office/powerpoint/2010/main" val="334907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2C839AC2-BF58-422B-A63C-585949E3B230}"/>
              </a:ext>
            </a:extLst>
          </p:cNvPr>
          <p:cNvSpPr>
            <a:spLocks noGrp="1"/>
          </p:cNvSpPr>
          <p:nvPr>
            <p:ph type="ftr" sz="quarter" idx="11"/>
          </p:nvPr>
        </p:nvSpPr>
        <p:spPr>
          <a:xfrm>
            <a:off x="3028950" y="6356355"/>
            <a:ext cx="3086100" cy="365125"/>
          </a:xfrm>
        </p:spPr>
        <p:txBody>
          <a:bodyPr/>
          <a:lstStyle/>
          <a:p>
            <a:endParaRPr lang="en-GB"/>
          </a:p>
        </p:txBody>
      </p:sp>
    </p:spTree>
    <p:extLst>
      <p:ext uri="{BB962C8B-B14F-4D97-AF65-F5344CB8AC3E}">
        <p14:creationId xmlns:p14="http://schemas.microsoft.com/office/powerpoint/2010/main" val="747563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endParaRPr lang="en-GB"/>
          </a:p>
        </p:txBody>
      </p:sp>
      <p:sp>
        <p:nvSpPr>
          <p:cNvPr id="3" name="Content Placeholder 2"/>
          <p:cNvSpPr>
            <a:spLocks noGrp="1"/>
          </p:cNvSpPr>
          <p:nvPr>
            <p:ph idx="1"/>
          </p:nvPr>
        </p:nvSpPr>
        <p:spPr>
          <a:xfrm>
            <a:off x="3887391" y="987430"/>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11" name="Footer Placeholder 6">
            <a:extLst>
              <a:ext uri="{FF2B5EF4-FFF2-40B4-BE49-F238E27FC236}">
                <a16:creationId xmlns:a16="http://schemas.microsoft.com/office/drawing/2014/main" id="{E4E5EA7B-F14D-460D-B5E1-56E16E4BBBAB}"/>
              </a:ext>
            </a:extLst>
          </p:cNvPr>
          <p:cNvSpPr>
            <a:spLocks noGrp="1"/>
          </p:cNvSpPr>
          <p:nvPr>
            <p:ph type="ftr" sz="quarter" idx="11"/>
          </p:nvPr>
        </p:nvSpPr>
        <p:spPr>
          <a:xfrm>
            <a:off x="3028950" y="6356355"/>
            <a:ext cx="3086100" cy="365125"/>
          </a:xfrm>
        </p:spPr>
        <p:txBody>
          <a:bodyPr/>
          <a:lstStyle/>
          <a:p>
            <a:endParaRPr lang="en-GB"/>
          </a:p>
        </p:txBody>
      </p:sp>
    </p:spTree>
    <p:extLst>
      <p:ext uri="{BB962C8B-B14F-4D97-AF65-F5344CB8AC3E}">
        <p14:creationId xmlns:p14="http://schemas.microsoft.com/office/powerpoint/2010/main" val="2922941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endParaRPr lang="en-GB"/>
          </a:p>
        </p:txBody>
      </p:sp>
      <p:sp>
        <p:nvSpPr>
          <p:cNvPr id="3" name="Picture Placeholder 2"/>
          <p:cNvSpPr>
            <a:spLocks noGrp="1"/>
          </p:cNvSpPr>
          <p:nvPr>
            <p:ph type="pic" idx="1"/>
          </p:nvPr>
        </p:nvSpPr>
        <p:spPr>
          <a:xfrm>
            <a:off x="3887391" y="987430"/>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11" name="Footer Placeholder 6">
            <a:extLst>
              <a:ext uri="{FF2B5EF4-FFF2-40B4-BE49-F238E27FC236}">
                <a16:creationId xmlns:a16="http://schemas.microsoft.com/office/drawing/2014/main" id="{A9AC8499-D1B9-4C8E-944F-7F75CCC034A6}"/>
              </a:ext>
            </a:extLst>
          </p:cNvPr>
          <p:cNvSpPr>
            <a:spLocks noGrp="1"/>
          </p:cNvSpPr>
          <p:nvPr>
            <p:ph type="ftr" sz="quarter" idx="11"/>
          </p:nvPr>
        </p:nvSpPr>
        <p:spPr>
          <a:xfrm>
            <a:off x="3028950" y="6356355"/>
            <a:ext cx="3086100" cy="365125"/>
          </a:xfrm>
        </p:spPr>
        <p:txBody>
          <a:bodyPr/>
          <a:lstStyle/>
          <a:p>
            <a:endParaRPr lang="en-GB"/>
          </a:p>
        </p:txBody>
      </p:sp>
      <p:pic>
        <p:nvPicPr>
          <p:cNvPr id="5" name="Graphic 4">
            <a:extLst>
              <a:ext uri="{FF2B5EF4-FFF2-40B4-BE49-F238E27FC236}">
                <a16:creationId xmlns:a16="http://schemas.microsoft.com/office/drawing/2014/main" id="{199A93DA-E5D8-4FB0-A561-6AB87D3E16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5156" y="6334573"/>
            <a:ext cx="8293689" cy="386907"/>
          </a:xfrm>
          <a:prstGeom prst="rect">
            <a:avLst/>
          </a:prstGeom>
        </p:spPr>
      </p:pic>
    </p:spTree>
    <p:extLst>
      <p:ext uri="{BB962C8B-B14F-4D97-AF65-F5344CB8AC3E}">
        <p14:creationId xmlns:p14="http://schemas.microsoft.com/office/powerpoint/2010/main" val="757384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9D5B08-573B-4803-B761-97313558CEBE}"/>
              </a:ext>
            </a:extLst>
          </p:cNvPr>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8" name="Picture 7" descr="A close up of a sign&#10;&#10;Description automatically generated">
            <a:extLst>
              <a:ext uri="{FF2B5EF4-FFF2-40B4-BE49-F238E27FC236}">
                <a16:creationId xmlns:a16="http://schemas.microsoft.com/office/drawing/2014/main" id="{F9E9D1A3-8DC7-41B2-BCD0-6C6EA0922D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816" y="1229856"/>
            <a:ext cx="5109802" cy="5408813"/>
          </a:xfrm>
          <a:prstGeom prst="rect">
            <a:avLst/>
          </a:prstGeom>
        </p:spPr>
      </p:pic>
      <p:pic>
        <p:nvPicPr>
          <p:cNvPr id="10" name="Graphic 9" descr="Speech">
            <a:extLst>
              <a:ext uri="{FF2B5EF4-FFF2-40B4-BE49-F238E27FC236}">
                <a16:creationId xmlns:a16="http://schemas.microsoft.com/office/drawing/2014/main" id="{276CAEEC-48B3-4944-88FC-8D269E8BC6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556" y="-430351"/>
            <a:ext cx="5486830" cy="5486830"/>
          </a:xfrm>
          <a:prstGeom prst="rect">
            <a:avLst/>
          </a:prstGeom>
        </p:spPr>
      </p:pic>
      <p:sp>
        <p:nvSpPr>
          <p:cNvPr id="11" name="TextBox 10">
            <a:extLst>
              <a:ext uri="{FF2B5EF4-FFF2-40B4-BE49-F238E27FC236}">
                <a16:creationId xmlns:a16="http://schemas.microsoft.com/office/drawing/2014/main" id="{C39FE170-7488-4E8F-B6C0-09836598B662}"/>
              </a:ext>
            </a:extLst>
          </p:cNvPr>
          <p:cNvSpPr txBox="1"/>
          <p:nvPr/>
        </p:nvSpPr>
        <p:spPr>
          <a:xfrm>
            <a:off x="743776" y="636448"/>
            <a:ext cx="3828224" cy="2169825"/>
          </a:xfrm>
          <a:prstGeom prst="rect">
            <a:avLst/>
          </a:prstGeom>
          <a:noFill/>
        </p:spPr>
        <p:txBody>
          <a:bodyPr wrap="square" rtlCol="0">
            <a:spAutoFit/>
          </a:bodyPr>
          <a:lstStyle/>
          <a:p>
            <a:pPr algn="ctr"/>
            <a:r>
              <a:rPr lang="en-GB" sz="4400" b="1">
                <a:solidFill>
                  <a:schemeClr val="bg2"/>
                </a:solidFill>
                <a:latin typeface="Van Condensed Pro" panose="02000506030000020004" pitchFamily="50" charset="0"/>
              </a:rPr>
              <a:t>BRAVO!</a:t>
            </a:r>
          </a:p>
          <a:p>
            <a:pPr algn="ctr"/>
            <a:endParaRPr lang="en-GB" sz="1100" b="1">
              <a:solidFill>
                <a:schemeClr val="bg2"/>
              </a:solidFill>
              <a:latin typeface="Van Condensed Pro" panose="02000506030000020004" pitchFamily="50" charset="0"/>
            </a:endParaRPr>
          </a:p>
          <a:p>
            <a:pPr algn="ctr"/>
            <a:r>
              <a:rPr lang="en-GB" sz="1600" b="1">
                <a:solidFill>
                  <a:schemeClr val="bg2"/>
                </a:solidFill>
                <a:latin typeface="Van Condensed Pro" panose="02000506030000020004" pitchFamily="50" charset="0"/>
              </a:rPr>
              <a:t>You have earned your World Thinking Day Badge. </a:t>
            </a:r>
          </a:p>
          <a:p>
            <a:pPr algn="ctr"/>
            <a:endParaRPr lang="en-GB" sz="1600" b="1">
              <a:solidFill>
                <a:schemeClr val="bg2"/>
              </a:solidFill>
              <a:latin typeface="Van Condensed Pro" panose="02000506030000020004" pitchFamily="50" charset="0"/>
            </a:endParaRPr>
          </a:p>
          <a:p>
            <a:pPr algn="ctr"/>
            <a:r>
              <a:rPr lang="en-GB" sz="1600" b="1">
                <a:solidFill>
                  <a:schemeClr val="bg2"/>
                </a:solidFill>
                <a:latin typeface="Van Condensed Pro" panose="02000506030000020004" pitchFamily="50" charset="0"/>
              </a:rPr>
              <a:t>Order your World Thinking Day badges online at </a:t>
            </a:r>
            <a:r>
              <a:rPr lang="en-GB" sz="1600" b="1">
                <a:solidFill>
                  <a:schemeClr val="bg2"/>
                </a:solidFill>
                <a:latin typeface="Van Condensed Pro" panose="02000506030000020004" pitchFamily="50" charset="0"/>
                <a:hlinkClick r:id="rId5"/>
              </a:rPr>
              <a:t>www.wagggs-shop.org</a:t>
            </a:r>
            <a:endParaRPr lang="en-GB" sz="1600" b="1">
              <a:solidFill>
                <a:schemeClr val="bg2"/>
              </a:solidFill>
              <a:latin typeface="Van Condensed Pro" panose="02000506030000020004" pitchFamily="50" charset="0"/>
            </a:endParaRPr>
          </a:p>
        </p:txBody>
      </p:sp>
    </p:spTree>
    <p:extLst>
      <p:ext uri="{BB962C8B-B14F-4D97-AF65-F5344CB8AC3E}">
        <p14:creationId xmlns:p14="http://schemas.microsoft.com/office/powerpoint/2010/main" val="108353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D50F8-F941-4D08-ACDE-73AEF9727BA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5F370CD-02C6-40EE-91E9-8716B9BF19F3}"/>
              </a:ext>
            </a:extLst>
          </p:cNvPr>
          <p:cNvSpPr>
            <a:spLocks noGrp="1"/>
          </p:cNvSpPr>
          <p:nvPr>
            <p:ph type="dt" sz="half" idx="10"/>
          </p:nvPr>
        </p:nvSpPr>
        <p:spPr/>
        <p:txBody>
          <a:bodyPr/>
          <a:lstStyle/>
          <a:p>
            <a:fld id="{21A3262A-5DF9-45C2-89BB-8560112B591E}" type="datetimeFigureOut">
              <a:rPr lang="en-GB" smtClean="0"/>
              <a:t>25/01/2021</a:t>
            </a:fld>
            <a:endParaRPr lang="en-GB"/>
          </a:p>
        </p:txBody>
      </p:sp>
      <p:sp>
        <p:nvSpPr>
          <p:cNvPr id="4" name="Footer Placeholder 3">
            <a:extLst>
              <a:ext uri="{FF2B5EF4-FFF2-40B4-BE49-F238E27FC236}">
                <a16:creationId xmlns:a16="http://schemas.microsoft.com/office/drawing/2014/main" id="{47D549F7-6426-40FE-9585-E03FE880CAC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8AFCD86-3FE2-424F-B470-2A33D5CC5D39}"/>
              </a:ext>
            </a:extLst>
          </p:cNvPr>
          <p:cNvSpPr>
            <a:spLocks noGrp="1"/>
          </p:cNvSpPr>
          <p:nvPr>
            <p:ph type="sldNum" sz="quarter" idx="12"/>
          </p:nvPr>
        </p:nvSpPr>
        <p:spPr/>
        <p:txBody>
          <a:bodyPr/>
          <a:lstStyle/>
          <a:p>
            <a:fld id="{1A49884D-8E45-447E-8674-EE366B23A1D7}" type="slidenum">
              <a:rPr lang="en-GB" smtClean="0"/>
              <a:t>‹#›</a:t>
            </a:fld>
            <a:endParaRPr lang="en-GB"/>
          </a:p>
        </p:txBody>
      </p:sp>
      <p:sp>
        <p:nvSpPr>
          <p:cNvPr id="7" name="Rectangle 6">
            <a:extLst>
              <a:ext uri="{FF2B5EF4-FFF2-40B4-BE49-F238E27FC236}">
                <a16:creationId xmlns:a16="http://schemas.microsoft.com/office/drawing/2014/main" id="{D281E7DA-3B4B-42A3-97E4-F16589E9CDCD}"/>
              </a:ext>
            </a:extLst>
          </p:cNvPr>
          <p:cNvSpPr/>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706209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2AD0B-844B-4105-8E1D-D1D00080256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29521483-FB77-4AD9-A9DB-130E3C75409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585C2CF-29A0-4C7B-848A-5BCC993A58B0}"/>
              </a:ext>
            </a:extLst>
          </p:cNvPr>
          <p:cNvSpPr>
            <a:spLocks noGrp="1"/>
          </p:cNvSpPr>
          <p:nvPr>
            <p:ph type="dt" sz="half" idx="10"/>
          </p:nvPr>
        </p:nvSpPr>
        <p:spPr/>
        <p:txBody>
          <a:bodyPr/>
          <a:lstStyle/>
          <a:p>
            <a:fld id="{21A3262A-5DF9-45C2-89BB-8560112B591E}" type="datetimeFigureOut">
              <a:rPr lang="en-GB" smtClean="0"/>
              <a:t>25/01/2021</a:t>
            </a:fld>
            <a:endParaRPr lang="en-GB"/>
          </a:p>
        </p:txBody>
      </p:sp>
      <p:sp>
        <p:nvSpPr>
          <p:cNvPr id="5" name="Footer Placeholder 4">
            <a:extLst>
              <a:ext uri="{FF2B5EF4-FFF2-40B4-BE49-F238E27FC236}">
                <a16:creationId xmlns:a16="http://schemas.microsoft.com/office/drawing/2014/main" id="{9A7F8C88-3922-4F7A-97FE-CD492048B4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1444AF-EE50-4AF7-BC9B-65CBE6FE4A15}"/>
              </a:ext>
            </a:extLst>
          </p:cNvPr>
          <p:cNvSpPr>
            <a:spLocks noGrp="1"/>
          </p:cNvSpPr>
          <p:nvPr>
            <p:ph type="sldNum" sz="quarter" idx="12"/>
          </p:nvPr>
        </p:nvSpPr>
        <p:spPr/>
        <p:txBody>
          <a:bodyPr/>
          <a:lstStyle/>
          <a:p>
            <a:fld id="{1A49884D-8E45-447E-8674-EE366B23A1D7}" type="slidenum">
              <a:rPr lang="en-GB" smtClean="0"/>
              <a:t>‹#›</a:t>
            </a:fld>
            <a:endParaRPr lang="en-GB"/>
          </a:p>
        </p:txBody>
      </p:sp>
    </p:spTree>
    <p:extLst>
      <p:ext uri="{BB962C8B-B14F-4D97-AF65-F5344CB8AC3E}">
        <p14:creationId xmlns:p14="http://schemas.microsoft.com/office/powerpoint/2010/main" val="3885991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WAGGGS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1122363"/>
            <a:ext cx="7886700" cy="2387600"/>
          </a:xfrm>
        </p:spPr>
        <p:txBody>
          <a:bodyPr anchor="b">
            <a:normAutofit/>
          </a:bodyPr>
          <a:lstStyle>
            <a:lvl1pPr algn="l">
              <a:defRPr sz="3300" b="1" baseline="0">
                <a:solidFill>
                  <a:schemeClr val="tx1"/>
                </a:solidFill>
              </a:defRPr>
            </a:lvl1pPr>
          </a:lstStyle>
          <a:p>
            <a:r>
              <a:rPr lang="en-GB"/>
              <a:t>POWERPOINT PRESENTATION TITLE</a:t>
            </a:r>
          </a:p>
        </p:txBody>
      </p:sp>
      <p:sp>
        <p:nvSpPr>
          <p:cNvPr id="4" name="Date Placeholder 3"/>
          <p:cNvSpPr>
            <a:spLocks noGrp="1"/>
          </p:cNvSpPr>
          <p:nvPr>
            <p:ph type="dt" sz="half" idx="10"/>
          </p:nvPr>
        </p:nvSpPr>
        <p:spPr/>
        <p:txBody>
          <a:bodyPr/>
          <a:lstStyle/>
          <a:p>
            <a:fld id="{21A3262A-5DF9-45C2-89BB-8560112B591E}" type="datetimeFigureOut">
              <a:rPr lang="en-GB" smtClean="0"/>
              <a:t>25/01/2021</a:t>
            </a:fld>
            <a:endParaRPr lang="en-GB"/>
          </a:p>
        </p:txBody>
      </p:sp>
      <p:sp>
        <p:nvSpPr>
          <p:cNvPr id="5" name="Footer Placeholder 4"/>
          <p:cNvSpPr>
            <a:spLocks noGrp="1"/>
          </p:cNvSpPr>
          <p:nvPr>
            <p:ph type="ftr" sz="quarter" idx="11"/>
          </p:nvPr>
        </p:nvSpPr>
        <p:spPr/>
        <p:txBody>
          <a:bodyPr/>
          <a:lstStyle>
            <a:lvl1pPr algn="ctr">
              <a:defRPr/>
            </a:lvl1pPr>
          </a:lstStyle>
          <a:p>
            <a:endParaRPr lang="en-GB"/>
          </a:p>
        </p:txBody>
      </p:sp>
      <p:sp>
        <p:nvSpPr>
          <p:cNvPr id="6" name="Slide Number Placeholder 5"/>
          <p:cNvSpPr>
            <a:spLocks noGrp="1"/>
          </p:cNvSpPr>
          <p:nvPr>
            <p:ph type="sldNum" sz="quarter" idx="12"/>
          </p:nvPr>
        </p:nvSpPr>
        <p:spPr/>
        <p:txBody>
          <a:bodyPr/>
          <a:lstStyle/>
          <a:p>
            <a:fld id="{1A49884D-8E45-447E-8674-EE366B23A1D7}" type="slidenum">
              <a:rPr lang="en-GB" smtClean="0"/>
              <a:t>‹#›</a:t>
            </a:fld>
            <a:endParaRPr lang="en-GB"/>
          </a:p>
        </p:txBody>
      </p:sp>
      <p:sp>
        <p:nvSpPr>
          <p:cNvPr id="10" name="Subtitle 2"/>
          <p:cNvSpPr>
            <a:spLocks noGrp="1"/>
          </p:cNvSpPr>
          <p:nvPr>
            <p:ph type="subTitle" idx="1"/>
          </p:nvPr>
        </p:nvSpPr>
        <p:spPr>
          <a:xfrm>
            <a:off x="628650" y="3602038"/>
            <a:ext cx="7886700" cy="1181718"/>
          </a:xfrm>
        </p:spPr>
        <p:txBody>
          <a:bodyPr>
            <a:normAutofit/>
          </a:bodyPr>
          <a:lstStyle>
            <a:lvl1pPr marL="0" indent="0" algn="l">
              <a:buNone/>
              <a:defRPr sz="1800">
                <a:solidFill>
                  <a:schemeClr val="tx2"/>
                </a:solidFill>
                <a:latin typeface="Lato Light" panose="020F0502020204030203" pitchFamily="34" charset="0"/>
                <a:ea typeface="Lato Light" panose="020F0502020204030203" pitchFamily="34" charset="0"/>
                <a:cs typeface="Lato Light" panose="020F0502020204030203"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GB"/>
          </a:p>
        </p:txBody>
      </p:sp>
      <p:sp>
        <p:nvSpPr>
          <p:cNvPr id="11" name="Text Placeholder 15"/>
          <p:cNvSpPr>
            <a:spLocks noGrp="1"/>
          </p:cNvSpPr>
          <p:nvPr>
            <p:ph type="body" sz="quarter" idx="14" hasCustomPrompt="1"/>
          </p:nvPr>
        </p:nvSpPr>
        <p:spPr>
          <a:xfrm>
            <a:off x="628650" y="5258038"/>
            <a:ext cx="7886700" cy="810690"/>
          </a:xfrm>
        </p:spPr>
        <p:txBody>
          <a:bodyPr>
            <a:normAutofit/>
          </a:bodyPr>
          <a:lstStyle>
            <a:lvl1pPr marL="0" indent="0">
              <a:lnSpc>
                <a:spcPct val="100000"/>
              </a:lnSpc>
              <a:spcBef>
                <a:spcPts val="0"/>
              </a:spcBef>
              <a:buNone/>
              <a:defRPr sz="1350" baseline="0">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Name, title</a:t>
            </a:r>
          </a:p>
          <a:p>
            <a:pPr lvl="0"/>
            <a:r>
              <a:rPr lang="en-US"/>
              <a:t>Department</a:t>
            </a:r>
            <a:endParaRPr lang="en-GB"/>
          </a:p>
        </p:txBody>
      </p:sp>
    </p:spTree>
    <p:extLst>
      <p:ext uri="{BB962C8B-B14F-4D97-AF65-F5344CB8AC3E}">
        <p14:creationId xmlns:p14="http://schemas.microsoft.com/office/powerpoint/2010/main" val="16539114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WAGGGS Title Slide">
  <p:cSld name="1_WAGGGS Title Slide">
    <p:spTree>
      <p:nvGrpSpPr>
        <p:cNvPr id="1" name="Shape 23"/>
        <p:cNvGrpSpPr/>
        <p:nvPr/>
      </p:nvGrpSpPr>
      <p:grpSpPr>
        <a:xfrm>
          <a:off x="0" y="0"/>
          <a:ext cx="0" cy="0"/>
          <a:chOff x="0" y="0"/>
          <a:chExt cx="0" cy="0"/>
        </a:xfrm>
      </p:grpSpPr>
      <p:sp>
        <p:nvSpPr>
          <p:cNvPr id="24" name="Google Shape;24;p67"/>
          <p:cNvSpPr txBox="1">
            <a:spLocks noGrp="1"/>
          </p:cNvSpPr>
          <p:nvPr>
            <p:ph type="ctrTitle"/>
          </p:nvPr>
        </p:nvSpPr>
        <p:spPr>
          <a:xfrm>
            <a:off x="628650" y="1122363"/>
            <a:ext cx="788670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300"/>
              <a:buFont typeface="Arial"/>
              <a:buNone/>
              <a:defRPr sz="3300" b="1">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67"/>
          <p:cNvSpPr txBox="1">
            <a:spLocks noGrp="1"/>
          </p:cNvSpPr>
          <p:nvPr>
            <p:ph type="dt" idx="10"/>
          </p:nvPr>
        </p:nvSpPr>
        <p:spPr>
          <a:xfrm>
            <a:off x="628650" y="6356355"/>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67"/>
          <p:cNvSpPr txBox="1">
            <a:spLocks noGrp="1"/>
          </p:cNvSpPr>
          <p:nvPr>
            <p:ph type="ftr" idx="11"/>
          </p:nvPr>
        </p:nvSpPr>
        <p:spPr>
          <a:xfrm>
            <a:off x="3028950" y="6356355"/>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67"/>
          <p:cNvSpPr txBox="1">
            <a:spLocks noGrp="1"/>
          </p:cNvSpPr>
          <p:nvPr>
            <p:ph type="sldNum" idx="12"/>
          </p:nvPr>
        </p:nvSpPr>
        <p:spPr>
          <a:xfrm>
            <a:off x="6457950" y="6356355"/>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8" name="Google Shape;28;p67"/>
          <p:cNvSpPr txBox="1">
            <a:spLocks noGrp="1"/>
          </p:cNvSpPr>
          <p:nvPr>
            <p:ph type="subTitle" idx="1"/>
          </p:nvPr>
        </p:nvSpPr>
        <p:spPr>
          <a:xfrm>
            <a:off x="628650" y="3602038"/>
            <a:ext cx="7886700" cy="1181718"/>
          </a:xfrm>
          <a:prstGeom prst="rect">
            <a:avLst/>
          </a:prstGeom>
          <a:noFill/>
          <a:ln>
            <a:noFill/>
          </a:ln>
        </p:spPr>
        <p:txBody>
          <a:bodyPr spcFirstLastPara="1" wrap="square" lIns="91425" tIns="45700" rIns="91425" bIns="45700" anchor="t" anchorCtr="0">
            <a:normAutofit/>
          </a:bodyPr>
          <a:lstStyle>
            <a:lvl1pPr lvl="0" algn="l">
              <a:lnSpc>
                <a:spcPct val="90000"/>
              </a:lnSpc>
              <a:spcBef>
                <a:spcPts val="563"/>
              </a:spcBef>
              <a:spcAft>
                <a:spcPts val="0"/>
              </a:spcAft>
              <a:buClr>
                <a:schemeClr val="dk2"/>
              </a:buClr>
              <a:buSzPts val="1800"/>
              <a:buNone/>
              <a:defRPr sz="1800">
                <a:solidFill>
                  <a:schemeClr val="dk2"/>
                </a:solidFill>
                <a:latin typeface="Lato Light"/>
                <a:ea typeface="Lato Light"/>
                <a:cs typeface="Lato Light"/>
                <a:sym typeface="Lato Light"/>
              </a:defRPr>
            </a:lvl1pPr>
            <a:lvl2pPr lvl="1" algn="ctr">
              <a:lnSpc>
                <a:spcPct val="90000"/>
              </a:lnSpc>
              <a:spcBef>
                <a:spcPts val="281"/>
              </a:spcBef>
              <a:spcAft>
                <a:spcPts val="0"/>
              </a:spcAft>
              <a:buClr>
                <a:schemeClr val="dk1"/>
              </a:buClr>
              <a:buSzPts val="1125"/>
              <a:buNone/>
              <a:defRPr sz="1125"/>
            </a:lvl2pPr>
            <a:lvl3pPr lvl="2" algn="ctr">
              <a:lnSpc>
                <a:spcPct val="90000"/>
              </a:lnSpc>
              <a:spcBef>
                <a:spcPts val="281"/>
              </a:spcBef>
              <a:spcAft>
                <a:spcPts val="0"/>
              </a:spcAft>
              <a:buClr>
                <a:schemeClr val="dk1"/>
              </a:buClr>
              <a:buSzPts val="1013"/>
              <a:buNone/>
              <a:defRPr sz="1013"/>
            </a:lvl3pPr>
            <a:lvl4pPr lvl="3" algn="ctr">
              <a:lnSpc>
                <a:spcPct val="90000"/>
              </a:lnSpc>
              <a:spcBef>
                <a:spcPts val="281"/>
              </a:spcBef>
              <a:spcAft>
                <a:spcPts val="0"/>
              </a:spcAft>
              <a:buClr>
                <a:schemeClr val="dk1"/>
              </a:buClr>
              <a:buSzPts val="900"/>
              <a:buNone/>
              <a:defRPr sz="900"/>
            </a:lvl4pPr>
            <a:lvl5pPr lvl="4" algn="ctr">
              <a:lnSpc>
                <a:spcPct val="90000"/>
              </a:lnSpc>
              <a:spcBef>
                <a:spcPts val="281"/>
              </a:spcBef>
              <a:spcAft>
                <a:spcPts val="0"/>
              </a:spcAft>
              <a:buClr>
                <a:schemeClr val="dk1"/>
              </a:buClr>
              <a:buSzPts val="900"/>
              <a:buNone/>
              <a:defRPr sz="900"/>
            </a:lvl5pPr>
            <a:lvl6pPr lvl="5" algn="ctr">
              <a:lnSpc>
                <a:spcPct val="90000"/>
              </a:lnSpc>
              <a:spcBef>
                <a:spcPts val="281"/>
              </a:spcBef>
              <a:spcAft>
                <a:spcPts val="0"/>
              </a:spcAft>
              <a:buClr>
                <a:schemeClr val="dk1"/>
              </a:buClr>
              <a:buSzPts val="900"/>
              <a:buNone/>
              <a:defRPr sz="900"/>
            </a:lvl6pPr>
            <a:lvl7pPr lvl="6" algn="ctr">
              <a:lnSpc>
                <a:spcPct val="90000"/>
              </a:lnSpc>
              <a:spcBef>
                <a:spcPts val="281"/>
              </a:spcBef>
              <a:spcAft>
                <a:spcPts val="0"/>
              </a:spcAft>
              <a:buClr>
                <a:schemeClr val="dk1"/>
              </a:buClr>
              <a:buSzPts val="900"/>
              <a:buNone/>
              <a:defRPr sz="900"/>
            </a:lvl7pPr>
            <a:lvl8pPr lvl="7" algn="ctr">
              <a:lnSpc>
                <a:spcPct val="90000"/>
              </a:lnSpc>
              <a:spcBef>
                <a:spcPts val="281"/>
              </a:spcBef>
              <a:spcAft>
                <a:spcPts val="0"/>
              </a:spcAft>
              <a:buClr>
                <a:schemeClr val="dk1"/>
              </a:buClr>
              <a:buSzPts val="900"/>
              <a:buNone/>
              <a:defRPr sz="900"/>
            </a:lvl8pPr>
            <a:lvl9pPr lvl="8" algn="ctr">
              <a:lnSpc>
                <a:spcPct val="90000"/>
              </a:lnSpc>
              <a:spcBef>
                <a:spcPts val="281"/>
              </a:spcBef>
              <a:spcAft>
                <a:spcPts val="0"/>
              </a:spcAft>
              <a:buClr>
                <a:schemeClr val="dk1"/>
              </a:buClr>
              <a:buSzPts val="900"/>
              <a:buNone/>
              <a:defRPr sz="900"/>
            </a:lvl9pPr>
          </a:lstStyle>
          <a:p>
            <a:endParaRPr/>
          </a:p>
        </p:txBody>
      </p:sp>
      <p:sp>
        <p:nvSpPr>
          <p:cNvPr id="29" name="Google Shape;29;p67"/>
          <p:cNvSpPr txBox="1">
            <a:spLocks noGrp="1"/>
          </p:cNvSpPr>
          <p:nvPr>
            <p:ph type="body" idx="2"/>
          </p:nvPr>
        </p:nvSpPr>
        <p:spPr>
          <a:xfrm>
            <a:off x="628650" y="5258038"/>
            <a:ext cx="7886700" cy="81069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1350"/>
              <a:buNone/>
              <a:defRPr sz="1350">
                <a:latin typeface="Lato Light"/>
                <a:ea typeface="Lato Light"/>
                <a:cs typeface="Lato Light"/>
                <a:sym typeface="Lato Light"/>
              </a:defRPr>
            </a:lvl1pPr>
            <a:lvl2pPr marL="914400" lvl="1" indent="-342900" algn="l">
              <a:lnSpc>
                <a:spcPct val="90000"/>
              </a:lnSpc>
              <a:spcBef>
                <a:spcPts val="281"/>
              </a:spcBef>
              <a:spcAft>
                <a:spcPts val="0"/>
              </a:spcAft>
              <a:buClr>
                <a:schemeClr val="dk1"/>
              </a:buClr>
              <a:buSzPts val="1800"/>
              <a:buChar char="•"/>
              <a:defRPr/>
            </a:lvl2pPr>
            <a:lvl3pPr marL="1371600" lvl="2" indent="-342900" algn="l">
              <a:lnSpc>
                <a:spcPct val="90000"/>
              </a:lnSpc>
              <a:spcBef>
                <a:spcPts val="281"/>
              </a:spcBef>
              <a:spcAft>
                <a:spcPts val="0"/>
              </a:spcAft>
              <a:buClr>
                <a:schemeClr val="dk1"/>
              </a:buClr>
              <a:buSzPts val="1800"/>
              <a:buChar char="•"/>
              <a:defRPr/>
            </a:lvl3pPr>
            <a:lvl4pPr marL="1828800" lvl="3" indent="-342900" algn="l">
              <a:lnSpc>
                <a:spcPct val="90000"/>
              </a:lnSpc>
              <a:spcBef>
                <a:spcPts val="281"/>
              </a:spcBef>
              <a:spcAft>
                <a:spcPts val="0"/>
              </a:spcAft>
              <a:buClr>
                <a:schemeClr val="dk1"/>
              </a:buClr>
              <a:buSzPts val="1800"/>
              <a:buChar char="•"/>
              <a:defRPr/>
            </a:lvl4pPr>
            <a:lvl5pPr marL="2286000" lvl="4" indent="-342900" algn="l">
              <a:lnSpc>
                <a:spcPct val="90000"/>
              </a:lnSpc>
              <a:spcBef>
                <a:spcPts val="281"/>
              </a:spcBef>
              <a:spcAft>
                <a:spcPts val="0"/>
              </a:spcAft>
              <a:buClr>
                <a:schemeClr val="dk1"/>
              </a:buClr>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7924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19114"/>
            <a:ext cx="7886700" cy="1325563"/>
          </a:xfrm>
        </p:spPr>
        <p:txBody>
          <a:bodyPr>
            <a:normAutofit/>
          </a:bodyPr>
          <a:lstStyle>
            <a:lvl1pPr algn="ctr">
              <a:defRPr sz="2700" b="1">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3028950" y="6357856"/>
            <a:ext cx="3086100" cy="365125"/>
          </a:xfrm>
        </p:spPr>
        <p:txBody>
          <a:bodyPr/>
          <a:lstStyle/>
          <a:p>
            <a:endParaRPr lang="en-GB"/>
          </a:p>
        </p:txBody>
      </p:sp>
      <p:sp>
        <p:nvSpPr>
          <p:cNvPr id="6" name="Slide Number Placeholder 5"/>
          <p:cNvSpPr>
            <a:spLocks noGrp="1"/>
          </p:cNvSpPr>
          <p:nvPr>
            <p:ph type="sldNum" sz="quarter" idx="12"/>
          </p:nvPr>
        </p:nvSpPr>
        <p:spPr/>
        <p:txBody>
          <a:bodyPr/>
          <a:lstStyle/>
          <a:p>
            <a:fld id="{1A49884D-8E45-447E-8674-EE366B23A1D7}" type="slidenum">
              <a:rPr lang="en-GB" smtClean="0"/>
              <a:t>‹#›</a:t>
            </a:fld>
            <a:endParaRPr lang="en-GB"/>
          </a:p>
        </p:txBody>
      </p:sp>
    </p:spTree>
    <p:extLst>
      <p:ext uri="{BB962C8B-B14F-4D97-AF65-F5344CB8AC3E}">
        <p14:creationId xmlns:p14="http://schemas.microsoft.com/office/powerpoint/2010/main" val="2953467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Section Header 1">
    <p:spTree>
      <p:nvGrpSpPr>
        <p:cNvPr id="1" name=""/>
        <p:cNvGrpSpPr/>
        <p:nvPr/>
      </p:nvGrpSpPr>
      <p:grpSpPr>
        <a:xfrm>
          <a:off x="0" y="0"/>
          <a:ext cx="0" cy="0"/>
          <a:chOff x="0" y="0"/>
          <a:chExt cx="0" cy="0"/>
        </a:xfrm>
      </p:grpSpPr>
      <p:pic>
        <p:nvPicPr>
          <p:cNvPr id="7" name="Picture 6" descr="Graphical user interface&#10;&#10;Description automatically generated">
            <a:extLst>
              <a:ext uri="{FF2B5EF4-FFF2-40B4-BE49-F238E27FC236}">
                <a16:creationId xmlns:a16="http://schemas.microsoft.com/office/drawing/2014/main" id="{6D9C6AFC-E6EA-4F31-AD61-D46D045F8E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a:extLst>
              <a:ext uri="{FF2B5EF4-FFF2-40B4-BE49-F238E27FC236}">
                <a16:creationId xmlns:a16="http://schemas.microsoft.com/office/drawing/2014/main" id="{1777404A-367B-4C2D-B013-1EE6A960D60F}"/>
              </a:ext>
            </a:extLst>
          </p:cNvPr>
          <p:cNvSpPr/>
          <p:nvPr/>
        </p:nvSpPr>
        <p:spPr>
          <a:xfrm>
            <a:off x="166688" y="6477002"/>
            <a:ext cx="235743" cy="2000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568194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DD7760F-40D8-4CE5-8A1C-FECBE6E190F5}"/>
              </a:ext>
            </a:extLst>
          </p:cNvPr>
          <p:cNvSpPr/>
          <p:nvPr/>
        </p:nvSpPr>
        <p:spPr>
          <a:xfrm>
            <a:off x="14515" y="60384"/>
            <a:ext cx="9063623" cy="6797615"/>
          </a:xfrm>
          <a:prstGeom prst="rect">
            <a:avLst/>
          </a:prstGeom>
          <a:solidFill>
            <a:schemeClr val="bg2"/>
          </a:solidFill>
          <a:ln w="152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 name="Footer Placeholder 6">
            <a:extLst>
              <a:ext uri="{FF2B5EF4-FFF2-40B4-BE49-F238E27FC236}">
                <a16:creationId xmlns:a16="http://schemas.microsoft.com/office/drawing/2014/main" id="{04BE83F8-86FD-4856-BEDF-84F9C813F2A9}"/>
              </a:ext>
            </a:extLst>
          </p:cNvPr>
          <p:cNvSpPr>
            <a:spLocks noGrp="1"/>
          </p:cNvSpPr>
          <p:nvPr>
            <p:ph type="ftr" sz="quarter" idx="11"/>
          </p:nvPr>
        </p:nvSpPr>
        <p:spPr>
          <a:xfrm>
            <a:off x="3028950" y="6356355"/>
            <a:ext cx="3086100" cy="365125"/>
          </a:xfrm>
        </p:spPr>
        <p:txBody>
          <a:bodyPr/>
          <a:lstStyle/>
          <a:p>
            <a:endParaRPr lang="en-GB"/>
          </a:p>
        </p:txBody>
      </p:sp>
      <p:pic>
        <p:nvPicPr>
          <p:cNvPr id="2" name="Graphic 1">
            <a:extLst>
              <a:ext uri="{FF2B5EF4-FFF2-40B4-BE49-F238E27FC236}">
                <a16:creationId xmlns:a16="http://schemas.microsoft.com/office/drawing/2014/main" id="{1D9450D3-6D8C-4553-923B-15D53EE2D8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4432" y="6241060"/>
            <a:ext cx="474337" cy="480418"/>
          </a:xfrm>
          <a:prstGeom prst="rect">
            <a:avLst/>
          </a:prstGeom>
        </p:spPr>
      </p:pic>
      <p:pic>
        <p:nvPicPr>
          <p:cNvPr id="3" name="Picture 2">
            <a:extLst>
              <a:ext uri="{FF2B5EF4-FFF2-40B4-BE49-F238E27FC236}">
                <a16:creationId xmlns:a16="http://schemas.microsoft.com/office/drawing/2014/main" id="{C303F27C-824A-4E40-88C6-529A9EE874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9982" y="6277924"/>
            <a:ext cx="1151866" cy="480418"/>
          </a:xfrm>
          <a:prstGeom prst="rect">
            <a:avLst/>
          </a:prstGeom>
        </p:spPr>
      </p:pic>
    </p:spTree>
    <p:extLst>
      <p:ext uri="{BB962C8B-B14F-4D97-AF65-F5344CB8AC3E}">
        <p14:creationId xmlns:p14="http://schemas.microsoft.com/office/powerpoint/2010/main" val="3110859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Section Header 1">
    <p:spTree>
      <p:nvGrpSpPr>
        <p:cNvPr id="1" name=""/>
        <p:cNvGrpSpPr/>
        <p:nvPr/>
      </p:nvGrpSpPr>
      <p:grpSpPr>
        <a:xfrm>
          <a:off x="0" y="0"/>
          <a:ext cx="0" cy="0"/>
          <a:chOff x="0" y="0"/>
          <a:chExt cx="0" cy="0"/>
        </a:xfrm>
      </p:grpSpPr>
      <p:pic>
        <p:nvPicPr>
          <p:cNvPr id="7" name="Picture 6" descr="Graphical user interface, text&#10;&#10;Description automatically generated">
            <a:extLst>
              <a:ext uri="{FF2B5EF4-FFF2-40B4-BE49-F238E27FC236}">
                <a16:creationId xmlns:a16="http://schemas.microsoft.com/office/drawing/2014/main" id="{8EF4C2D3-1405-4B9E-A1E6-9DC45D3823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7251" cy="6858001"/>
          </a:xfrm>
          <a:prstGeom prst="rect">
            <a:avLst/>
          </a:prstGeom>
        </p:spPr>
      </p:pic>
      <p:sp>
        <p:nvSpPr>
          <p:cNvPr id="9" name="Rectangle 8">
            <a:extLst>
              <a:ext uri="{FF2B5EF4-FFF2-40B4-BE49-F238E27FC236}">
                <a16:creationId xmlns:a16="http://schemas.microsoft.com/office/drawing/2014/main" id="{41AA1EAB-27DA-48CB-A979-1ED99F220B91}"/>
              </a:ext>
            </a:extLst>
          </p:cNvPr>
          <p:cNvSpPr/>
          <p:nvPr/>
        </p:nvSpPr>
        <p:spPr>
          <a:xfrm>
            <a:off x="166688" y="6477002"/>
            <a:ext cx="235743" cy="2000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295425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Blank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F4A486A-754D-4854-BB4D-76F1B0FF2847}"/>
              </a:ext>
            </a:extLst>
          </p:cNvPr>
          <p:cNvSpPr/>
          <p:nvPr/>
        </p:nvSpPr>
        <p:spPr>
          <a:xfrm>
            <a:off x="14515" y="60384"/>
            <a:ext cx="9063623" cy="6797615"/>
          </a:xfrm>
          <a:prstGeom prst="rect">
            <a:avLst/>
          </a:prstGeom>
          <a:solidFill>
            <a:schemeClr val="bg2"/>
          </a:solidFill>
          <a:ln w="152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 name="Footer Placeholder 6">
            <a:extLst>
              <a:ext uri="{FF2B5EF4-FFF2-40B4-BE49-F238E27FC236}">
                <a16:creationId xmlns:a16="http://schemas.microsoft.com/office/drawing/2014/main" id="{04BE83F8-86FD-4856-BEDF-84F9C813F2A9}"/>
              </a:ext>
            </a:extLst>
          </p:cNvPr>
          <p:cNvSpPr>
            <a:spLocks noGrp="1"/>
          </p:cNvSpPr>
          <p:nvPr>
            <p:ph type="ftr" sz="quarter" idx="11"/>
          </p:nvPr>
        </p:nvSpPr>
        <p:spPr>
          <a:xfrm>
            <a:off x="3028950" y="6356355"/>
            <a:ext cx="3086100" cy="365125"/>
          </a:xfrm>
        </p:spPr>
        <p:txBody>
          <a:bodyPr/>
          <a:lstStyle/>
          <a:p>
            <a:endParaRPr lang="en-GB"/>
          </a:p>
        </p:txBody>
      </p:sp>
      <p:pic>
        <p:nvPicPr>
          <p:cNvPr id="2" name="Graphic 1">
            <a:extLst>
              <a:ext uri="{FF2B5EF4-FFF2-40B4-BE49-F238E27FC236}">
                <a16:creationId xmlns:a16="http://schemas.microsoft.com/office/drawing/2014/main" id="{393299DA-AC3A-4E04-AADB-EF840E5CA35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384432" y="6244102"/>
            <a:ext cx="474337" cy="474337"/>
          </a:xfrm>
          <a:prstGeom prst="rect">
            <a:avLst/>
          </a:prstGeom>
        </p:spPr>
      </p:pic>
      <p:pic>
        <p:nvPicPr>
          <p:cNvPr id="4" name="Picture 3">
            <a:extLst>
              <a:ext uri="{FF2B5EF4-FFF2-40B4-BE49-F238E27FC236}">
                <a16:creationId xmlns:a16="http://schemas.microsoft.com/office/drawing/2014/main" id="{AE3F0CD8-50DF-4A04-A4D7-B9FDABD1A9A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9981" y="6277924"/>
            <a:ext cx="1151865" cy="480418"/>
          </a:xfrm>
          <a:prstGeom prst="rect">
            <a:avLst/>
          </a:prstGeom>
        </p:spPr>
      </p:pic>
    </p:spTree>
    <p:extLst>
      <p:ext uri="{BB962C8B-B14F-4D97-AF65-F5344CB8AC3E}">
        <p14:creationId xmlns:p14="http://schemas.microsoft.com/office/powerpoint/2010/main" val="173364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Section Header 1">
    <p:spTree>
      <p:nvGrpSpPr>
        <p:cNvPr id="1" name=""/>
        <p:cNvGrpSpPr/>
        <p:nvPr/>
      </p:nvGrpSpPr>
      <p:grpSpPr>
        <a:xfrm>
          <a:off x="0" y="0"/>
          <a:ext cx="0" cy="0"/>
          <a:chOff x="0" y="0"/>
          <a:chExt cx="0" cy="0"/>
        </a:xfrm>
      </p:grpSpPr>
      <p:pic>
        <p:nvPicPr>
          <p:cNvPr id="7" name="Picture 6" descr="A picture containing graphical user interface&#10;&#10;Description automatically generated">
            <a:extLst>
              <a:ext uri="{FF2B5EF4-FFF2-40B4-BE49-F238E27FC236}">
                <a16:creationId xmlns:a16="http://schemas.microsoft.com/office/drawing/2014/main" id="{AC753E5F-30FD-45D8-8009-B1C2AB7819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74274" cy="6858001"/>
          </a:xfrm>
          <a:prstGeom prst="rect">
            <a:avLst/>
          </a:prstGeom>
        </p:spPr>
      </p:pic>
      <p:sp>
        <p:nvSpPr>
          <p:cNvPr id="9" name="Rectangle 8">
            <a:extLst>
              <a:ext uri="{FF2B5EF4-FFF2-40B4-BE49-F238E27FC236}">
                <a16:creationId xmlns:a16="http://schemas.microsoft.com/office/drawing/2014/main" id="{1372A16B-6230-44B5-B97C-E8ACB403598B}"/>
              </a:ext>
            </a:extLst>
          </p:cNvPr>
          <p:cNvSpPr/>
          <p:nvPr/>
        </p:nvSpPr>
        <p:spPr>
          <a:xfrm>
            <a:off x="166688" y="6477002"/>
            <a:ext cx="235743" cy="2000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4009814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2">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68F9BB3-0B05-41C7-9FBD-655C2793549D}"/>
              </a:ext>
            </a:extLst>
          </p:cNvPr>
          <p:cNvSpPr/>
          <p:nvPr/>
        </p:nvSpPr>
        <p:spPr>
          <a:xfrm>
            <a:off x="14515" y="60384"/>
            <a:ext cx="9063623" cy="6797615"/>
          </a:xfrm>
          <a:prstGeom prst="rect">
            <a:avLst/>
          </a:prstGeom>
          <a:solidFill>
            <a:schemeClr val="bg2"/>
          </a:solidFill>
          <a:ln w="152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 name="Footer Placeholder 6">
            <a:extLst>
              <a:ext uri="{FF2B5EF4-FFF2-40B4-BE49-F238E27FC236}">
                <a16:creationId xmlns:a16="http://schemas.microsoft.com/office/drawing/2014/main" id="{04BE83F8-86FD-4856-BEDF-84F9C813F2A9}"/>
              </a:ext>
            </a:extLst>
          </p:cNvPr>
          <p:cNvSpPr>
            <a:spLocks noGrp="1"/>
          </p:cNvSpPr>
          <p:nvPr>
            <p:ph type="ftr" sz="quarter" idx="11"/>
          </p:nvPr>
        </p:nvSpPr>
        <p:spPr>
          <a:xfrm>
            <a:off x="3028950" y="6356355"/>
            <a:ext cx="3086100" cy="365125"/>
          </a:xfrm>
        </p:spPr>
        <p:txBody>
          <a:bodyPr/>
          <a:lstStyle/>
          <a:p>
            <a:endParaRPr lang="en-GB"/>
          </a:p>
        </p:txBody>
      </p:sp>
      <p:pic>
        <p:nvPicPr>
          <p:cNvPr id="12" name="Graphic 11">
            <a:extLst>
              <a:ext uri="{FF2B5EF4-FFF2-40B4-BE49-F238E27FC236}">
                <a16:creationId xmlns:a16="http://schemas.microsoft.com/office/drawing/2014/main" id="{7F07D648-A4A3-4121-93F4-D62F4269E4C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384432" y="6244102"/>
            <a:ext cx="474337" cy="474337"/>
          </a:xfrm>
          <a:prstGeom prst="rect">
            <a:avLst/>
          </a:prstGeom>
        </p:spPr>
      </p:pic>
      <p:pic>
        <p:nvPicPr>
          <p:cNvPr id="14" name="Picture 13">
            <a:extLst>
              <a:ext uri="{FF2B5EF4-FFF2-40B4-BE49-F238E27FC236}">
                <a16:creationId xmlns:a16="http://schemas.microsoft.com/office/drawing/2014/main" id="{08690732-B728-4544-A1DA-F97300DD832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9981" y="6277924"/>
            <a:ext cx="1151865" cy="480418"/>
          </a:xfrm>
          <a:prstGeom prst="rect">
            <a:avLst/>
          </a:prstGeom>
        </p:spPr>
      </p:pic>
    </p:spTree>
    <p:extLst>
      <p:ext uri="{BB962C8B-B14F-4D97-AF65-F5344CB8AC3E}">
        <p14:creationId xmlns:p14="http://schemas.microsoft.com/office/powerpoint/2010/main" val="3035998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675">
                <a:solidFill>
                  <a:schemeClr val="tx1"/>
                </a:solidFill>
              </a:defRPr>
            </a:lvl1pPr>
          </a:lstStyle>
          <a:p>
            <a:fld id="{21A3262A-5DF9-45C2-89BB-8560112B591E}" type="datetimeFigureOut">
              <a:rPr lang="en-GB" smtClean="0"/>
              <a:t>25/01/2021</a:t>
            </a:fld>
            <a:endParaRPr lang="en-GB"/>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675">
                <a:solidFill>
                  <a:schemeClr val="tx1"/>
                </a:solidFill>
              </a:defRPr>
            </a:lvl1pPr>
          </a:lstStyle>
          <a:p>
            <a:endParaRPr lang="en-GB"/>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675">
                <a:solidFill>
                  <a:schemeClr val="tx1"/>
                </a:solidFill>
              </a:defRPr>
            </a:lvl1pPr>
          </a:lstStyle>
          <a:p>
            <a:fld id="{1A49884D-8E45-447E-8674-EE366B23A1D7}" type="slidenum">
              <a:rPr lang="en-GB" smtClean="0"/>
              <a:t>‹#›</a:t>
            </a:fld>
            <a:endParaRPr lang="en-GB"/>
          </a:p>
        </p:txBody>
      </p:sp>
      <p:pic>
        <p:nvPicPr>
          <p:cNvPr id="8" name="Graphic 7">
            <a:extLst>
              <a:ext uri="{FF2B5EF4-FFF2-40B4-BE49-F238E27FC236}">
                <a16:creationId xmlns:a16="http://schemas.microsoft.com/office/drawing/2014/main" id="{1BDA1812-3EC2-4A3B-A971-605D0FAE7CEB}"/>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0" y="2"/>
            <a:ext cx="9144000" cy="2489627"/>
          </a:xfrm>
          <a:prstGeom prst="rect">
            <a:avLst/>
          </a:prstGeom>
        </p:spPr>
      </p:pic>
    </p:spTree>
    <p:extLst>
      <p:ext uri="{BB962C8B-B14F-4D97-AF65-F5344CB8AC3E}">
        <p14:creationId xmlns:p14="http://schemas.microsoft.com/office/powerpoint/2010/main" val="32114772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45.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52.png"/><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51.png"/><Relationship Id="rId5" Type="http://schemas.openxmlformats.org/officeDocument/2006/relationships/image" Target="../media/image56.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57.png"/><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57.png"/><Relationship Id="rId5" Type="http://schemas.openxmlformats.org/officeDocument/2006/relationships/image" Target="../media/image22.png"/><Relationship Id="rId4" Type="http://schemas.openxmlformats.org/officeDocument/2006/relationships/image" Target="../media/image62.png"/></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63.png"/></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image" Target="../media/image65.png"/></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hyperlink" Target="https://www.wagggs.org/en/resources/world-thinking-day-2021-activity-pack/"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66.png"/><Relationship Id="rId4" Type="http://schemas.openxmlformats.org/officeDocument/2006/relationships/image" Target="../media/image68.png"/></Relationships>
</file>

<file path=ppt/slides/_rels/slide3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hyperlink" Target="https://www.wagggs.org/en/resources/world-thinking-day-2021-activity-pack/" TargetMode="Externa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3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www.wagggs.org/en/resources/world-thinking-day-2021-activity-pack/"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9.xml"/><Relationship Id="rId1" Type="http://schemas.openxmlformats.org/officeDocument/2006/relationships/slideLayout" Target="../slideLayouts/slideLayout9.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jpg"/></Relationships>
</file>

<file path=ppt/slides/_rels/slide4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0.xml"/><Relationship Id="rId1" Type="http://schemas.openxmlformats.org/officeDocument/2006/relationships/slideLayout" Target="../slideLayouts/slideLayout9.xml"/><Relationship Id="rId6" Type="http://schemas.openxmlformats.org/officeDocument/2006/relationships/image" Target="../media/image78.png"/><Relationship Id="rId5" Type="http://schemas.openxmlformats.org/officeDocument/2006/relationships/image" Target="../media/image54.png"/><Relationship Id="rId4" Type="http://schemas.openxmlformats.org/officeDocument/2006/relationships/image" Target="../media/image77.png"/></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1.xml"/><Relationship Id="rId1" Type="http://schemas.openxmlformats.org/officeDocument/2006/relationships/slideLayout" Target="../slideLayouts/slideLayout9.xml"/><Relationship Id="rId4" Type="http://schemas.openxmlformats.org/officeDocument/2006/relationships/image" Target="../media/image76.png"/></Relationships>
</file>

<file path=ppt/slides/_rels/slide4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2.xml"/><Relationship Id="rId1" Type="http://schemas.openxmlformats.org/officeDocument/2006/relationships/slideLayout" Target="../slideLayouts/slideLayout9.xml"/><Relationship Id="rId4" Type="http://schemas.openxmlformats.org/officeDocument/2006/relationships/image" Target="../media/image76.png"/></Relationships>
</file>

<file path=ppt/slides/_rels/slide4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3.xml"/><Relationship Id="rId1" Type="http://schemas.openxmlformats.org/officeDocument/2006/relationships/slideLayout" Target="../slideLayouts/slideLayout9.xml"/><Relationship Id="rId6" Type="http://schemas.openxmlformats.org/officeDocument/2006/relationships/image" Target="../media/image81.png"/><Relationship Id="rId5" Type="http://schemas.openxmlformats.org/officeDocument/2006/relationships/image" Target="../media/image76.png"/><Relationship Id="rId4" Type="http://schemas.openxmlformats.org/officeDocument/2006/relationships/image" Target="../media/image62.png"/></Relationships>
</file>

<file path=ppt/slides/_rels/slide4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4.xml"/><Relationship Id="rId1" Type="http://schemas.openxmlformats.org/officeDocument/2006/relationships/slideLayout" Target="../slideLayouts/slideLayout9.xml"/><Relationship Id="rId6" Type="http://schemas.openxmlformats.org/officeDocument/2006/relationships/image" Target="../media/image75.png"/><Relationship Id="rId5" Type="http://schemas.openxmlformats.org/officeDocument/2006/relationships/image" Target="../media/image84.png"/><Relationship Id="rId4" Type="http://schemas.openxmlformats.org/officeDocument/2006/relationships/image" Target="../media/image83.png"/></Relationships>
</file>

<file path=ppt/slides/_rels/slide4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5.xml"/><Relationship Id="rId1" Type="http://schemas.openxmlformats.org/officeDocument/2006/relationships/slideLayout" Target="../slideLayouts/slideLayout9.xml"/><Relationship Id="rId6" Type="http://schemas.openxmlformats.org/officeDocument/2006/relationships/image" Target="../media/image87.png"/><Relationship Id="rId5" Type="http://schemas.openxmlformats.org/officeDocument/2006/relationships/image" Target="../media/image27.png"/><Relationship Id="rId4" Type="http://schemas.openxmlformats.org/officeDocument/2006/relationships/image" Target="../media/image86.png"/></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9.xml"/><Relationship Id="rId4" Type="http://schemas.openxmlformats.org/officeDocument/2006/relationships/image" Target="../media/image87.png"/></Relationships>
</file>

<file path=ppt/slides/_rels/slide49.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26.png"/><Relationship Id="rId7" Type="http://schemas.openxmlformats.org/officeDocument/2006/relationships/image" Target="../media/image90.png"/><Relationship Id="rId2" Type="http://schemas.openxmlformats.org/officeDocument/2006/relationships/notesSlide" Target="../notesSlides/notesSlide47.xml"/><Relationship Id="rId1" Type="http://schemas.openxmlformats.org/officeDocument/2006/relationships/slideLayout" Target="../slideLayouts/slideLayout9.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hyperlink" Target="https://www.wagggs.org/en/resources/world-thinking-day-2021-activity-pac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5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8.xml"/><Relationship Id="rId1" Type="http://schemas.openxmlformats.org/officeDocument/2006/relationships/slideLayout" Target="../slideLayouts/slideLayout9.xml"/><Relationship Id="rId4" Type="http://schemas.openxmlformats.org/officeDocument/2006/relationships/image" Target="../media/image93.png"/></Relationships>
</file>

<file path=ppt/slides/_rels/slide51.xml.rels><?xml version="1.0" encoding="UTF-8" standalone="yes"?>
<Relationships xmlns="http://schemas.openxmlformats.org/package/2006/relationships"><Relationship Id="rId3" Type="http://schemas.openxmlformats.org/officeDocument/2006/relationships/image" Target="../media/image94.png"/><Relationship Id="rId7" Type="http://schemas.openxmlformats.org/officeDocument/2006/relationships/image" Target="../media/image93.png"/><Relationship Id="rId2" Type="http://schemas.openxmlformats.org/officeDocument/2006/relationships/notesSlide" Target="../notesSlides/notesSlide49.xml"/><Relationship Id="rId1" Type="http://schemas.openxmlformats.org/officeDocument/2006/relationships/slideLayout" Target="../slideLayouts/slideLayout9.xml"/><Relationship Id="rId6" Type="http://schemas.openxmlformats.org/officeDocument/2006/relationships/image" Target="../media/image86.png"/><Relationship Id="rId5" Type="http://schemas.openxmlformats.org/officeDocument/2006/relationships/image" Target="../media/image81.png"/><Relationship Id="rId4" Type="http://schemas.openxmlformats.org/officeDocument/2006/relationships/image" Target="../media/image58.png"/></Relationships>
</file>

<file path=ppt/slides/_rels/slide5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0.xml"/><Relationship Id="rId1" Type="http://schemas.openxmlformats.org/officeDocument/2006/relationships/slideLayout" Target="../slideLayouts/slideLayout9.xml"/><Relationship Id="rId4" Type="http://schemas.openxmlformats.org/officeDocument/2006/relationships/image" Target="../media/image96.png"/></Relationships>
</file>

<file path=ppt/slides/_rels/slide5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52.xml"/><Relationship Id="rId1" Type="http://schemas.openxmlformats.org/officeDocument/2006/relationships/slideLayout" Target="../slideLayouts/slideLayout9.xml"/><Relationship Id="rId5" Type="http://schemas.openxmlformats.org/officeDocument/2006/relationships/image" Target="../media/image97.png"/><Relationship Id="rId4" Type="http://schemas.openxmlformats.org/officeDocument/2006/relationships/image" Target="../media/image99.png"/></Relationships>
</file>

<file path=ppt/slides/_rels/slide5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53.xml"/><Relationship Id="rId1" Type="http://schemas.openxmlformats.org/officeDocument/2006/relationships/slideLayout" Target="../slideLayouts/slideLayout9.xml"/><Relationship Id="rId4" Type="http://schemas.openxmlformats.org/officeDocument/2006/relationships/image" Target="../media/image100.png"/></Relationships>
</file>

<file path=ppt/slides/_rels/slide5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54.xml"/><Relationship Id="rId1" Type="http://schemas.openxmlformats.org/officeDocument/2006/relationships/slideLayout" Target="../slideLayouts/slideLayout9.xml"/><Relationship Id="rId4" Type="http://schemas.openxmlformats.org/officeDocument/2006/relationships/image" Target="../media/image102.png"/></Relationships>
</file>

<file path=ppt/slides/_rels/slide5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104.png"/><Relationship Id="rId7" Type="http://schemas.openxmlformats.org/officeDocument/2006/relationships/image" Target="../media/image107.png"/><Relationship Id="rId2" Type="http://schemas.openxmlformats.org/officeDocument/2006/relationships/notesSlide" Target="../notesSlides/notesSlide56.xml"/><Relationship Id="rId1" Type="http://schemas.openxmlformats.org/officeDocument/2006/relationships/slideLayout" Target="../slideLayouts/slideLayout3.xml"/><Relationship Id="rId6" Type="http://schemas.openxmlformats.org/officeDocument/2006/relationships/image" Target="../media/image106.png"/><Relationship Id="rId5" Type="http://schemas.openxmlformats.org/officeDocument/2006/relationships/image" Target="../media/image54.png"/><Relationship Id="rId4" Type="http://schemas.openxmlformats.org/officeDocument/2006/relationships/image" Target="../media/image105.png"/></Relationships>
</file>

<file path=ppt/slides/_rels/slide59.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notesSlide" Target="../notesSlides/notesSlide58.xml"/><Relationship Id="rId1" Type="http://schemas.openxmlformats.org/officeDocument/2006/relationships/slideLayout" Target="../slideLayouts/slideLayout3.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 Id="rId9" Type="http://schemas.openxmlformats.org/officeDocument/2006/relationships/image" Target="../media/image114.png"/></Relationships>
</file>

<file path=ppt/slides/_rels/slide6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61.xml"/><Relationship Id="rId1" Type="http://schemas.openxmlformats.org/officeDocument/2006/relationships/slideLayout" Target="../slideLayouts/slideLayout17.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hyperlink" Target="http://bit.ly/WTDFund" TargetMode="External"/><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
          <p:cNvSpPr txBox="1">
            <a:spLocks noGrp="1"/>
          </p:cNvSpPr>
          <p:nvPr>
            <p:ph type="body" idx="1"/>
          </p:nvPr>
        </p:nvSpPr>
        <p:spPr>
          <a:xfrm>
            <a:off x="623888" y="4589468"/>
            <a:ext cx="4106252"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2"/>
              </a:buClr>
              <a:buSzPts val="1800"/>
              <a:buNone/>
            </a:pPr>
            <a:r>
              <a:rPr lang="en-GB"/>
              <a:t>Please remove the slides for activities that you will not need and have a look at the notes section below for additional tips and instructions. </a:t>
            </a:r>
            <a:endParaRPr/>
          </a:p>
        </p:txBody>
      </p:sp>
      <p:sp>
        <p:nvSpPr>
          <p:cNvPr id="114" name="Google Shape;114;p1"/>
          <p:cNvSpPr txBox="1">
            <a:spLocks noGrp="1"/>
          </p:cNvSpPr>
          <p:nvPr>
            <p:ph type="ftr" idx="11"/>
          </p:nvPr>
        </p:nvSpPr>
        <p:spPr>
          <a:xfrm>
            <a:off x="3028950" y="6356355"/>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 World Association Of Girl Guides &amp; Girl Scouts | World Thinking Day 2021</a:t>
            </a:r>
            <a:endParaRPr/>
          </a:p>
        </p:txBody>
      </p:sp>
      <p:pic>
        <p:nvPicPr>
          <p:cNvPr id="115" name="Google Shape;115;p1"/>
          <p:cNvPicPr preferRelativeResize="0"/>
          <p:nvPr/>
        </p:nvPicPr>
        <p:blipFill rotWithShape="1">
          <a:blip r:embed="rId3">
            <a:alphaModFix/>
          </a:blip>
          <a:srcRect/>
          <a:stretch/>
        </p:blipFill>
        <p:spPr>
          <a:xfrm>
            <a:off x="543501" y="704110"/>
            <a:ext cx="5419814" cy="3340898"/>
          </a:xfrm>
          <a:prstGeom prst="rect">
            <a:avLst/>
          </a:prstGeom>
          <a:noFill/>
          <a:ln>
            <a:noFill/>
          </a:ln>
        </p:spPr>
      </p:pic>
      <p:pic>
        <p:nvPicPr>
          <p:cNvPr id="116" name="Google Shape;116;p1"/>
          <p:cNvPicPr preferRelativeResize="0"/>
          <p:nvPr/>
        </p:nvPicPr>
        <p:blipFill rotWithShape="1">
          <a:blip r:embed="rId4">
            <a:alphaModFix/>
          </a:blip>
          <a:srcRect/>
          <a:stretch/>
        </p:blipFill>
        <p:spPr>
          <a:xfrm>
            <a:off x="4730140" y="3009040"/>
            <a:ext cx="4109060" cy="3865199"/>
          </a:xfrm>
          <a:prstGeom prst="rect">
            <a:avLst/>
          </a:prstGeom>
          <a:noFill/>
          <a:ln>
            <a:noFill/>
          </a:ln>
        </p:spPr>
      </p:pic>
      <p:pic>
        <p:nvPicPr>
          <p:cNvPr id="6" name="Google Shape;141;p3">
            <a:extLst>
              <a:ext uri="{FF2B5EF4-FFF2-40B4-BE49-F238E27FC236}">
                <a16:creationId xmlns:a16="http://schemas.microsoft.com/office/drawing/2014/main" id="{55106C93-F6BF-4A79-A9E2-9451C95838A7}"/>
              </a:ext>
            </a:extLst>
          </p:cNvPr>
          <p:cNvPicPr preferRelativeResize="0"/>
          <p:nvPr/>
        </p:nvPicPr>
        <p:blipFill rotWithShape="1">
          <a:blip r:embed="rId5">
            <a:alphaModFix/>
          </a:blip>
          <a:srcRect/>
          <a:stretch/>
        </p:blipFill>
        <p:spPr>
          <a:xfrm>
            <a:off x="124582" y="184848"/>
            <a:ext cx="8894835" cy="132294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0"/>
          <p:cNvSpPr>
            <a:spLocks noGrp="1"/>
          </p:cNvSpPr>
          <p:nvPr>
            <p:ph type="body" idx="1"/>
          </p:nvPr>
        </p:nvSpPr>
        <p:spPr>
          <a:xfrm>
            <a:off x="608986" y="2461953"/>
            <a:ext cx="2507840" cy="3311404"/>
          </a:xfrm>
          <a:prstGeom prst="round2DiagRect">
            <a:avLst>
              <a:gd name="adj1" fmla="val 16667"/>
              <a:gd name="adj2" fmla="val 0"/>
            </a:avLst>
          </a:prstGeom>
          <a:solidFill>
            <a:srgbClr val="F8C9C2"/>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1800"/>
              <a:buNone/>
            </a:pPr>
            <a:r>
              <a:rPr lang="en-GB" sz="1800" b="1">
                <a:solidFill>
                  <a:schemeClr val="accent5"/>
                </a:solidFill>
                <a:latin typeface="Lato"/>
                <a:ea typeface="Lato"/>
                <a:cs typeface="Lato"/>
                <a:sym typeface="Lato"/>
              </a:rPr>
              <a:t>STAND STRONG</a:t>
            </a:r>
            <a:endParaRPr/>
          </a:p>
          <a:p>
            <a:pPr marL="128588" lvl="0" indent="-128588" algn="l" rtl="0">
              <a:lnSpc>
                <a:spcPct val="100000"/>
              </a:lnSpc>
              <a:spcBef>
                <a:spcPts val="563"/>
              </a:spcBef>
              <a:spcAft>
                <a:spcPts val="0"/>
              </a:spcAft>
              <a:buClr>
                <a:srgbClr val="000000"/>
              </a:buClr>
              <a:buSzPts val="1400"/>
              <a:buChar char="•"/>
            </a:pPr>
            <a:r>
              <a:rPr lang="en-GB" sz="1400">
                <a:solidFill>
                  <a:srgbClr val="000000"/>
                </a:solidFill>
                <a:latin typeface="Lato"/>
                <a:ea typeface="Lato"/>
                <a:cs typeface="Lato"/>
                <a:sym typeface="Lato"/>
              </a:rPr>
              <a:t>Understand what peacebuilding means.</a:t>
            </a:r>
            <a:endParaRPr/>
          </a:p>
          <a:p>
            <a:pPr marL="128588" lvl="0" indent="-128588" algn="l" rtl="0">
              <a:lnSpc>
                <a:spcPct val="100000"/>
              </a:lnSpc>
              <a:spcBef>
                <a:spcPts val="563"/>
              </a:spcBef>
              <a:spcAft>
                <a:spcPts val="0"/>
              </a:spcAft>
              <a:buClr>
                <a:srgbClr val="000000"/>
              </a:buClr>
              <a:buSzPts val="1400"/>
              <a:buChar char="•"/>
            </a:pPr>
            <a:r>
              <a:rPr lang="en-GB" sz="1400">
                <a:solidFill>
                  <a:srgbClr val="000000"/>
                </a:solidFill>
                <a:latin typeface="Lato"/>
                <a:ea typeface="Lato"/>
                <a:cs typeface="Lato"/>
                <a:sym typeface="Lato"/>
              </a:rPr>
              <a:t>Explore actions that you can take to  can lead to build peace or create conflict.</a:t>
            </a:r>
            <a:endParaRPr/>
          </a:p>
        </p:txBody>
      </p:sp>
      <p:sp>
        <p:nvSpPr>
          <p:cNvPr id="238" name="Google Shape;238;p10"/>
          <p:cNvSpPr txBox="1">
            <a:spLocks noGrp="1"/>
          </p:cNvSpPr>
          <p:nvPr>
            <p:ph type="ftr" idx="11"/>
          </p:nvPr>
        </p:nvSpPr>
        <p:spPr>
          <a:xfrm>
            <a:off x="3028950" y="6357856"/>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 World Association Of Girl Guides &amp; Girl Scouts | World Thinking Day 2021</a:t>
            </a:r>
            <a:endParaRPr/>
          </a:p>
        </p:txBody>
      </p:sp>
      <p:sp>
        <p:nvSpPr>
          <p:cNvPr id="239" name="Google Shape;239;p10"/>
          <p:cNvSpPr txBox="1"/>
          <p:nvPr/>
        </p:nvSpPr>
        <p:spPr>
          <a:xfrm>
            <a:off x="577493" y="1954210"/>
            <a:ext cx="708967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Lato"/>
              <a:buNone/>
            </a:pPr>
            <a:r>
              <a:rPr lang="en-GB" sz="2000" b="1">
                <a:solidFill>
                  <a:schemeClr val="dk1"/>
                </a:solidFill>
                <a:latin typeface="Lato"/>
                <a:ea typeface="Lato"/>
                <a:cs typeface="Lato"/>
                <a:sym typeface="Lato"/>
              </a:rPr>
              <a:t>These online activities will help us to:</a:t>
            </a:r>
            <a:endParaRPr/>
          </a:p>
        </p:txBody>
      </p:sp>
      <p:sp>
        <p:nvSpPr>
          <p:cNvPr id="240" name="Google Shape;240;p10"/>
          <p:cNvSpPr/>
          <p:nvPr/>
        </p:nvSpPr>
        <p:spPr>
          <a:xfrm>
            <a:off x="3396738" y="2461953"/>
            <a:ext cx="2507840" cy="3311404"/>
          </a:xfrm>
          <a:prstGeom prst="round2DiagRect">
            <a:avLst>
              <a:gd name="adj1" fmla="val 16667"/>
              <a:gd name="adj2" fmla="val 0"/>
            </a:avLst>
          </a:prstGeom>
          <a:solidFill>
            <a:srgbClr val="B0E1DF"/>
          </a:solid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accent2"/>
              </a:buClr>
              <a:buSzPts val="2100"/>
              <a:buFont typeface="Arial"/>
              <a:buNone/>
            </a:pPr>
            <a:r>
              <a:rPr lang="en-GB" sz="2100" b="1">
                <a:solidFill>
                  <a:schemeClr val="accent2"/>
                </a:solidFill>
                <a:latin typeface="Lato"/>
                <a:ea typeface="Lato"/>
                <a:cs typeface="Lato"/>
                <a:sym typeface="Lato"/>
              </a:rPr>
              <a:t>STAND UP </a:t>
            </a:r>
            <a:endParaRPr/>
          </a:p>
          <a:p>
            <a:pPr marL="171450" marR="0" lvl="0" indent="-171450" algn="l" rtl="0">
              <a:lnSpc>
                <a:spcPct val="120000"/>
              </a:lnSpc>
              <a:spcBef>
                <a:spcPts val="750"/>
              </a:spcBef>
              <a:spcAft>
                <a:spcPts val="0"/>
              </a:spcAft>
              <a:buClr>
                <a:srgbClr val="000000"/>
              </a:buClr>
              <a:buSzPts val="1400"/>
              <a:buFont typeface="Arial"/>
              <a:buChar char="•"/>
            </a:pPr>
            <a:r>
              <a:rPr lang="en-GB" sz="1400">
                <a:solidFill>
                  <a:srgbClr val="000000"/>
                </a:solidFill>
                <a:latin typeface="Lato"/>
                <a:ea typeface="Lato"/>
                <a:cs typeface="Lato"/>
                <a:sym typeface="Lato"/>
              </a:rPr>
              <a:t>Practice looking at a  situation from someone else’s perspective.</a:t>
            </a:r>
            <a:endParaRPr/>
          </a:p>
          <a:p>
            <a:pPr marL="171450" marR="0" lvl="0" indent="-171450" algn="l" rtl="0">
              <a:lnSpc>
                <a:spcPct val="120000"/>
              </a:lnSpc>
              <a:spcBef>
                <a:spcPts val="750"/>
              </a:spcBef>
              <a:spcAft>
                <a:spcPts val="0"/>
              </a:spcAft>
              <a:buClr>
                <a:srgbClr val="000000"/>
              </a:buClr>
              <a:buSzPts val="1400"/>
              <a:buFont typeface="Arial"/>
              <a:buChar char="•"/>
            </a:pPr>
            <a:r>
              <a:rPr lang="en-GB" sz="1400">
                <a:solidFill>
                  <a:srgbClr val="000000"/>
                </a:solidFill>
                <a:latin typeface="Lato"/>
                <a:ea typeface="Lato"/>
                <a:cs typeface="Lato"/>
                <a:sym typeface="Lato"/>
              </a:rPr>
              <a:t>Understand how our behaviours and attitudes can create or disrupt peace</a:t>
            </a:r>
            <a:endParaRPr/>
          </a:p>
        </p:txBody>
      </p:sp>
      <p:sp>
        <p:nvSpPr>
          <p:cNvPr id="241" name="Google Shape;241;p10"/>
          <p:cNvSpPr/>
          <p:nvPr/>
        </p:nvSpPr>
        <p:spPr>
          <a:xfrm>
            <a:off x="6184490" y="2461953"/>
            <a:ext cx="2507840" cy="3311404"/>
          </a:xfrm>
          <a:prstGeom prst="round2DiagRect">
            <a:avLst>
              <a:gd name="adj1" fmla="val 16667"/>
              <a:gd name="adj2" fmla="val 0"/>
            </a:avLst>
          </a:prstGeom>
          <a:solidFill>
            <a:srgbClr val="9295D5"/>
          </a:solidFill>
          <a:ln>
            <a:noFill/>
          </a:ln>
        </p:spPr>
        <p:txBody>
          <a:bodyPr spcFirstLastPara="1" wrap="square" lIns="91425" tIns="45700" rIns="91425" bIns="45700" anchor="t" anchorCtr="0">
            <a:normAutofit/>
          </a:bodyPr>
          <a:lstStyle/>
          <a:p>
            <a:pPr marL="0" marR="0" lvl="0" indent="0" algn="l" rtl="0">
              <a:lnSpc>
                <a:spcPct val="120000"/>
              </a:lnSpc>
              <a:spcBef>
                <a:spcPts val="0"/>
              </a:spcBef>
              <a:spcAft>
                <a:spcPts val="0"/>
              </a:spcAft>
              <a:buClr>
                <a:schemeClr val="accent6"/>
              </a:buClr>
              <a:buSzPts val="1800"/>
              <a:buFont typeface="Arial"/>
              <a:buNone/>
            </a:pPr>
            <a:r>
              <a:rPr lang="en-GB" sz="1800" b="1">
                <a:solidFill>
                  <a:schemeClr val="accent6"/>
                </a:solidFill>
                <a:latin typeface="Lato"/>
                <a:ea typeface="Lato"/>
                <a:cs typeface="Lato"/>
                <a:sym typeface="Lato"/>
              </a:rPr>
              <a:t>STAND TOGETHER</a:t>
            </a:r>
            <a:endParaRPr/>
          </a:p>
          <a:p>
            <a:pPr marL="171450" marR="0" lvl="0" indent="-171450" algn="l" rtl="0">
              <a:lnSpc>
                <a:spcPct val="120000"/>
              </a:lnSpc>
              <a:spcBef>
                <a:spcPts val="750"/>
              </a:spcBef>
              <a:spcAft>
                <a:spcPts val="0"/>
              </a:spcAft>
              <a:buClr>
                <a:srgbClr val="000000"/>
              </a:buClr>
              <a:buSzPts val="1400"/>
              <a:buFont typeface="Arial"/>
              <a:buChar char="•"/>
            </a:pPr>
            <a:r>
              <a:rPr lang="en-GB" sz="1400">
                <a:solidFill>
                  <a:srgbClr val="000000"/>
                </a:solidFill>
                <a:latin typeface="Lato"/>
                <a:ea typeface="Lato"/>
                <a:cs typeface="Lato"/>
                <a:sym typeface="Lato"/>
              </a:rPr>
              <a:t>Make choices rooted in your values.</a:t>
            </a:r>
            <a:endParaRPr/>
          </a:p>
          <a:p>
            <a:pPr marL="171450" marR="0" lvl="0" indent="-171450" algn="l" rtl="0">
              <a:lnSpc>
                <a:spcPct val="120000"/>
              </a:lnSpc>
              <a:spcBef>
                <a:spcPts val="750"/>
              </a:spcBef>
              <a:spcAft>
                <a:spcPts val="0"/>
              </a:spcAft>
              <a:buClr>
                <a:srgbClr val="000000"/>
              </a:buClr>
              <a:buSzPts val="1400"/>
              <a:buFont typeface="Arial"/>
              <a:buChar char="•"/>
            </a:pPr>
            <a:r>
              <a:rPr lang="en-GB" sz="1400">
                <a:solidFill>
                  <a:srgbClr val="000000"/>
                </a:solidFill>
                <a:latin typeface="Lato"/>
                <a:ea typeface="Lato"/>
                <a:cs typeface="Lato"/>
                <a:sym typeface="Lato"/>
              </a:rPr>
              <a:t>Take action towards creating a more welcoming and peaceful society.</a:t>
            </a:r>
            <a:endParaRPr sz="1600">
              <a:solidFill>
                <a:srgbClr val="000000"/>
              </a:solidFill>
              <a:latin typeface="Lato"/>
              <a:ea typeface="Lato"/>
              <a:cs typeface="Lato"/>
              <a:sym typeface="Lato"/>
            </a:endParaRPr>
          </a:p>
        </p:txBody>
      </p:sp>
      <p:pic>
        <p:nvPicPr>
          <p:cNvPr id="242" name="Google Shape;242;p10"/>
          <p:cNvPicPr preferRelativeResize="0"/>
          <p:nvPr/>
        </p:nvPicPr>
        <p:blipFill rotWithShape="1">
          <a:blip r:embed="rId3">
            <a:alphaModFix/>
          </a:blip>
          <a:srcRect/>
          <a:stretch/>
        </p:blipFill>
        <p:spPr>
          <a:xfrm>
            <a:off x="0" y="1539833"/>
            <a:ext cx="1841152" cy="377985"/>
          </a:xfrm>
          <a:prstGeom prst="rect">
            <a:avLst/>
          </a:prstGeom>
          <a:noFill/>
          <a:ln>
            <a:noFill/>
          </a:ln>
        </p:spPr>
      </p:pic>
      <p:pic>
        <p:nvPicPr>
          <p:cNvPr id="243" name="Google Shape;243;p10"/>
          <p:cNvPicPr preferRelativeResize="0"/>
          <p:nvPr/>
        </p:nvPicPr>
        <p:blipFill rotWithShape="1">
          <a:blip r:embed="rId4">
            <a:alphaModFix/>
          </a:blip>
          <a:srcRect/>
          <a:stretch/>
        </p:blipFill>
        <p:spPr>
          <a:xfrm>
            <a:off x="124582" y="46764"/>
            <a:ext cx="8894835" cy="1322947"/>
          </a:xfrm>
          <a:prstGeom prst="rect">
            <a:avLst/>
          </a:prstGeom>
          <a:noFill/>
          <a:ln>
            <a:noFill/>
          </a:ln>
        </p:spPr>
      </p:pic>
      <p:pic>
        <p:nvPicPr>
          <p:cNvPr id="244" name="Google Shape;244;p10"/>
          <p:cNvPicPr preferRelativeResize="0"/>
          <p:nvPr/>
        </p:nvPicPr>
        <p:blipFill rotWithShape="1">
          <a:blip r:embed="rId5">
            <a:alphaModFix/>
          </a:blip>
          <a:srcRect/>
          <a:stretch/>
        </p:blipFill>
        <p:spPr>
          <a:xfrm>
            <a:off x="6986128" y="5306423"/>
            <a:ext cx="1051436" cy="1051433"/>
          </a:xfrm>
          <a:prstGeom prst="rect">
            <a:avLst/>
          </a:prstGeom>
          <a:noFill/>
          <a:ln>
            <a:noFill/>
          </a:ln>
        </p:spPr>
      </p:pic>
      <p:pic>
        <p:nvPicPr>
          <p:cNvPr id="245" name="Google Shape;245;p10"/>
          <p:cNvPicPr preferRelativeResize="0"/>
          <p:nvPr/>
        </p:nvPicPr>
        <p:blipFill rotWithShape="1">
          <a:blip r:embed="rId6">
            <a:alphaModFix/>
          </a:blip>
          <a:srcRect/>
          <a:stretch/>
        </p:blipFill>
        <p:spPr>
          <a:xfrm>
            <a:off x="4122329" y="5270244"/>
            <a:ext cx="1051436" cy="1051436"/>
          </a:xfrm>
          <a:prstGeom prst="rect">
            <a:avLst/>
          </a:prstGeom>
          <a:noFill/>
          <a:ln>
            <a:noFill/>
          </a:ln>
        </p:spPr>
      </p:pic>
      <p:pic>
        <p:nvPicPr>
          <p:cNvPr id="246" name="Google Shape;246;p10"/>
          <p:cNvPicPr preferRelativeResize="0"/>
          <p:nvPr/>
        </p:nvPicPr>
        <p:blipFill rotWithShape="1">
          <a:blip r:embed="rId7">
            <a:alphaModFix/>
          </a:blip>
          <a:srcRect/>
          <a:stretch/>
        </p:blipFill>
        <p:spPr>
          <a:xfrm>
            <a:off x="1106436" y="5167478"/>
            <a:ext cx="1142231" cy="1156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11"/>
          <p:cNvPicPr preferRelativeResize="0"/>
          <p:nvPr/>
        </p:nvPicPr>
        <p:blipFill rotWithShape="1">
          <a:blip r:embed="rId3">
            <a:alphaModFix/>
          </a:blip>
          <a:srcRect/>
          <a:stretch/>
        </p:blipFill>
        <p:spPr>
          <a:xfrm>
            <a:off x="7467" y="1541753"/>
            <a:ext cx="1841152" cy="384081"/>
          </a:xfrm>
          <a:prstGeom prst="rect">
            <a:avLst/>
          </a:prstGeom>
          <a:noFill/>
          <a:ln>
            <a:noFill/>
          </a:ln>
        </p:spPr>
      </p:pic>
      <p:sp>
        <p:nvSpPr>
          <p:cNvPr id="254" name="Google Shape;254;p11"/>
          <p:cNvSpPr>
            <a:spLocks noGrp="1"/>
          </p:cNvSpPr>
          <p:nvPr>
            <p:ph type="body" idx="1"/>
          </p:nvPr>
        </p:nvSpPr>
        <p:spPr>
          <a:xfrm>
            <a:off x="608986" y="2461953"/>
            <a:ext cx="2507840" cy="3311404"/>
          </a:xfrm>
          <a:prstGeom prst="round2DiagRect">
            <a:avLst>
              <a:gd name="adj1" fmla="val 16667"/>
              <a:gd name="adj2" fmla="val 0"/>
            </a:avLst>
          </a:prstGeom>
          <a:solidFill>
            <a:srgbClr val="F8C9C2"/>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1800"/>
              <a:buNone/>
            </a:pPr>
            <a:r>
              <a:rPr lang="en-GB" sz="1800" b="1">
                <a:solidFill>
                  <a:schemeClr val="accent5"/>
                </a:solidFill>
                <a:latin typeface="Lato"/>
                <a:ea typeface="Lato"/>
                <a:cs typeface="Lato"/>
                <a:sym typeface="Lato"/>
              </a:rPr>
              <a:t>STAND STRONG</a:t>
            </a:r>
            <a:endParaRPr/>
          </a:p>
          <a:p>
            <a:pPr marL="128588" lvl="0" indent="-128588" algn="l" rtl="0">
              <a:lnSpc>
                <a:spcPct val="100000"/>
              </a:lnSpc>
              <a:spcBef>
                <a:spcPts val="563"/>
              </a:spcBef>
              <a:spcAft>
                <a:spcPts val="0"/>
              </a:spcAft>
              <a:buClr>
                <a:srgbClr val="000000"/>
              </a:buClr>
              <a:buSzPts val="1600"/>
              <a:buChar char="•"/>
            </a:pPr>
            <a:r>
              <a:rPr lang="en-GB" sz="1600">
                <a:solidFill>
                  <a:srgbClr val="000000"/>
                </a:solidFill>
                <a:latin typeface="Lato"/>
                <a:ea typeface="Lato"/>
                <a:cs typeface="Lato"/>
                <a:sym typeface="Lato"/>
              </a:rPr>
              <a:t>Understand what peacebuilding means.</a:t>
            </a:r>
            <a:endParaRPr/>
          </a:p>
          <a:p>
            <a:pPr marL="128588" lvl="0" indent="-128588" algn="l" rtl="0">
              <a:lnSpc>
                <a:spcPct val="100000"/>
              </a:lnSpc>
              <a:spcBef>
                <a:spcPts val="563"/>
              </a:spcBef>
              <a:spcAft>
                <a:spcPts val="0"/>
              </a:spcAft>
              <a:buClr>
                <a:srgbClr val="000000"/>
              </a:buClr>
              <a:buSzPts val="1600"/>
              <a:buChar char="•"/>
            </a:pPr>
            <a:r>
              <a:rPr lang="en-GB" sz="1600">
                <a:solidFill>
                  <a:srgbClr val="000000"/>
                </a:solidFill>
                <a:latin typeface="Lato"/>
                <a:ea typeface="Lato"/>
                <a:cs typeface="Lato"/>
                <a:sym typeface="Lato"/>
              </a:rPr>
              <a:t>Explore actions that can lead to conflict or peace.</a:t>
            </a:r>
            <a:endParaRPr/>
          </a:p>
          <a:p>
            <a:pPr marL="128588" lvl="0" indent="-128588" algn="l" rtl="0">
              <a:lnSpc>
                <a:spcPct val="90000"/>
              </a:lnSpc>
              <a:spcBef>
                <a:spcPts val="563"/>
              </a:spcBef>
              <a:spcAft>
                <a:spcPts val="0"/>
              </a:spcAft>
              <a:buClr>
                <a:srgbClr val="000000"/>
              </a:buClr>
              <a:buSzPts val="1600"/>
              <a:buChar char="•"/>
            </a:pPr>
            <a:r>
              <a:rPr lang="en-GB" sz="1600">
                <a:solidFill>
                  <a:srgbClr val="000000"/>
                </a:solidFill>
                <a:latin typeface="Lato"/>
                <a:ea typeface="Lato"/>
                <a:cs typeface="Lato"/>
                <a:sym typeface="Lato"/>
              </a:rPr>
              <a:t>See how we can be peacebuilders.</a:t>
            </a:r>
            <a:endParaRPr/>
          </a:p>
        </p:txBody>
      </p:sp>
      <p:sp>
        <p:nvSpPr>
          <p:cNvPr id="255" name="Google Shape;255;p11"/>
          <p:cNvSpPr txBox="1">
            <a:spLocks noGrp="1"/>
          </p:cNvSpPr>
          <p:nvPr>
            <p:ph type="ftr" idx="11"/>
          </p:nvPr>
        </p:nvSpPr>
        <p:spPr>
          <a:xfrm>
            <a:off x="3028950" y="6357856"/>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 World Association Of Girl Guides &amp; Girl Scouts | World Thinking Day 2021</a:t>
            </a:r>
            <a:endParaRPr/>
          </a:p>
        </p:txBody>
      </p:sp>
      <p:sp>
        <p:nvSpPr>
          <p:cNvPr id="256" name="Google Shape;256;p11"/>
          <p:cNvSpPr txBox="1"/>
          <p:nvPr/>
        </p:nvSpPr>
        <p:spPr>
          <a:xfrm>
            <a:off x="577493" y="1954210"/>
            <a:ext cx="708967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Lato"/>
              <a:buNone/>
            </a:pPr>
            <a:r>
              <a:rPr lang="en-GB" sz="2000" b="1">
                <a:solidFill>
                  <a:schemeClr val="dk1"/>
                </a:solidFill>
                <a:latin typeface="Lato"/>
                <a:ea typeface="Lato"/>
                <a:cs typeface="Lato"/>
                <a:sym typeface="Lato"/>
              </a:rPr>
              <a:t>These online activities will help us to:</a:t>
            </a:r>
            <a:endParaRPr/>
          </a:p>
        </p:txBody>
      </p:sp>
      <p:sp>
        <p:nvSpPr>
          <p:cNvPr id="257" name="Google Shape;257;p11"/>
          <p:cNvSpPr/>
          <p:nvPr/>
        </p:nvSpPr>
        <p:spPr>
          <a:xfrm>
            <a:off x="3396738" y="2461953"/>
            <a:ext cx="2507840" cy="3311404"/>
          </a:xfrm>
          <a:prstGeom prst="round2DiagRect">
            <a:avLst>
              <a:gd name="adj1" fmla="val 16667"/>
              <a:gd name="adj2" fmla="val 0"/>
            </a:avLst>
          </a:prstGeom>
          <a:solidFill>
            <a:srgbClr val="B0E1DF"/>
          </a:solid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Clr>
                <a:schemeClr val="accent2"/>
              </a:buClr>
              <a:buSzPts val="1785"/>
              <a:buFont typeface="Arial"/>
              <a:buNone/>
            </a:pPr>
            <a:r>
              <a:rPr lang="en-GB" sz="1785" b="1">
                <a:solidFill>
                  <a:schemeClr val="accent2"/>
                </a:solidFill>
                <a:latin typeface="Lato"/>
                <a:ea typeface="Lato"/>
                <a:cs typeface="Lato"/>
                <a:sym typeface="Lato"/>
              </a:rPr>
              <a:t>STAND UP </a:t>
            </a:r>
            <a:endParaRPr/>
          </a:p>
          <a:p>
            <a:pPr marL="171450" marR="0" lvl="0" indent="-171450" algn="l" rtl="0">
              <a:lnSpc>
                <a:spcPct val="110000"/>
              </a:lnSpc>
              <a:spcBef>
                <a:spcPts val="750"/>
              </a:spcBef>
              <a:spcAft>
                <a:spcPts val="0"/>
              </a:spcAft>
              <a:buClr>
                <a:srgbClr val="000000"/>
              </a:buClr>
              <a:buSzPts val="1360"/>
              <a:buFont typeface="Arial"/>
              <a:buChar char="•"/>
            </a:pPr>
            <a:r>
              <a:rPr lang="en-GB" sz="1360">
                <a:solidFill>
                  <a:srgbClr val="000000"/>
                </a:solidFill>
                <a:latin typeface="Lato"/>
                <a:ea typeface="Lato"/>
                <a:cs typeface="Lato"/>
                <a:sym typeface="Lato"/>
              </a:rPr>
              <a:t>Explore conflict situations from different perspectives.</a:t>
            </a:r>
            <a:endParaRPr/>
          </a:p>
          <a:p>
            <a:pPr marL="171450" marR="0" lvl="0" indent="-171450" algn="l" rtl="0">
              <a:lnSpc>
                <a:spcPct val="110000"/>
              </a:lnSpc>
              <a:spcBef>
                <a:spcPts val="750"/>
              </a:spcBef>
              <a:spcAft>
                <a:spcPts val="0"/>
              </a:spcAft>
              <a:buClr>
                <a:srgbClr val="000000"/>
              </a:buClr>
              <a:buSzPts val="1360"/>
              <a:buFont typeface="Arial"/>
              <a:buChar char="•"/>
            </a:pPr>
            <a:r>
              <a:rPr lang="en-GB" sz="1360">
                <a:solidFill>
                  <a:srgbClr val="000000"/>
                </a:solidFill>
                <a:latin typeface="Lato"/>
                <a:ea typeface="Lato"/>
                <a:cs typeface="Lato"/>
                <a:sym typeface="Lato"/>
              </a:rPr>
              <a:t>Adapting our behaviour to resolve conflict and build peace.</a:t>
            </a:r>
            <a:endParaRPr/>
          </a:p>
          <a:p>
            <a:pPr marL="171450" marR="0" lvl="0" indent="-171450" algn="l" rtl="0">
              <a:lnSpc>
                <a:spcPct val="110000"/>
              </a:lnSpc>
              <a:spcBef>
                <a:spcPts val="750"/>
              </a:spcBef>
              <a:spcAft>
                <a:spcPts val="0"/>
              </a:spcAft>
              <a:buClr>
                <a:srgbClr val="000000"/>
              </a:buClr>
              <a:buSzPts val="1360"/>
              <a:buFont typeface="Arial"/>
              <a:buChar char="•"/>
            </a:pPr>
            <a:r>
              <a:rPr lang="en-GB" sz="1360">
                <a:solidFill>
                  <a:srgbClr val="000000"/>
                </a:solidFill>
                <a:latin typeface="Lato"/>
                <a:ea typeface="Lato"/>
                <a:cs typeface="Lato"/>
                <a:sym typeface="Lato"/>
              </a:rPr>
              <a:t>Understand link between discrimination, exclusion, and peace.</a:t>
            </a:r>
            <a:endParaRPr sz="935">
              <a:solidFill>
                <a:srgbClr val="000000"/>
              </a:solidFill>
              <a:latin typeface="Lato"/>
              <a:ea typeface="Lato"/>
              <a:cs typeface="Lato"/>
              <a:sym typeface="Lato"/>
            </a:endParaRPr>
          </a:p>
        </p:txBody>
      </p:sp>
      <p:sp>
        <p:nvSpPr>
          <p:cNvPr id="258" name="Google Shape;258;p11"/>
          <p:cNvSpPr/>
          <p:nvPr/>
        </p:nvSpPr>
        <p:spPr>
          <a:xfrm>
            <a:off x="6184490" y="2461953"/>
            <a:ext cx="2507840" cy="3311404"/>
          </a:xfrm>
          <a:prstGeom prst="round2DiagRect">
            <a:avLst>
              <a:gd name="adj1" fmla="val 16667"/>
              <a:gd name="adj2" fmla="val 0"/>
            </a:avLst>
          </a:prstGeom>
          <a:solidFill>
            <a:srgbClr val="9295D5"/>
          </a:solid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accent6"/>
              </a:buClr>
              <a:buSzPts val="1625"/>
              <a:buFont typeface="Arial"/>
              <a:buNone/>
            </a:pPr>
            <a:r>
              <a:rPr lang="en-GB" sz="1625" b="1">
                <a:solidFill>
                  <a:schemeClr val="accent6"/>
                </a:solidFill>
                <a:latin typeface="Lato"/>
                <a:ea typeface="Lato"/>
                <a:cs typeface="Lato"/>
                <a:sym typeface="Lato"/>
              </a:rPr>
              <a:t>STAND TOGETHER</a:t>
            </a:r>
            <a:endParaRPr/>
          </a:p>
          <a:p>
            <a:pPr marL="171450" marR="0" lvl="0" indent="-171450" algn="l" rtl="0">
              <a:lnSpc>
                <a:spcPct val="100000"/>
              </a:lnSpc>
              <a:spcBef>
                <a:spcPts val="750"/>
              </a:spcBef>
              <a:spcAft>
                <a:spcPts val="0"/>
              </a:spcAft>
              <a:buClr>
                <a:srgbClr val="000000"/>
              </a:buClr>
              <a:buSzPts val="1312"/>
              <a:buFont typeface="Arial"/>
              <a:buChar char="•"/>
            </a:pPr>
            <a:r>
              <a:rPr lang="en-GB" sz="1312">
                <a:solidFill>
                  <a:srgbClr val="000000"/>
                </a:solidFill>
                <a:latin typeface="Lato"/>
                <a:ea typeface="Lato"/>
                <a:cs typeface="Lato"/>
                <a:sym typeface="Lato"/>
              </a:rPr>
              <a:t>Make choices rooted in your values.</a:t>
            </a:r>
            <a:endParaRPr/>
          </a:p>
          <a:p>
            <a:pPr marL="171450" marR="0" lvl="0" indent="-171450" algn="l" rtl="0">
              <a:lnSpc>
                <a:spcPct val="100000"/>
              </a:lnSpc>
              <a:spcBef>
                <a:spcPts val="750"/>
              </a:spcBef>
              <a:spcAft>
                <a:spcPts val="0"/>
              </a:spcAft>
              <a:buClr>
                <a:srgbClr val="000000"/>
              </a:buClr>
              <a:buSzPts val="1312"/>
              <a:buFont typeface="Arial"/>
              <a:buChar char="•"/>
            </a:pPr>
            <a:r>
              <a:rPr lang="en-GB" sz="1312">
                <a:solidFill>
                  <a:srgbClr val="000000"/>
                </a:solidFill>
                <a:latin typeface="Lato"/>
                <a:ea typeface="Lato"/>
                <a:cs typeface="Lato"/>
                <a:sym typeface="Lato"/>
              </a:rPr>
              <a:t>Consider the ripple effect of your actions, and how this may impact different groups.</a:t>
            </a:r>
            <a:endParaRPr/>
          </a:p>
          <a:p>
            <a:pPr marL="171450" marR="0" lvl="0" indent="-171450" algn="l" rtl="0">
              <a:lnSpc>
                <a:spcPct val="100000"/>
              </a:lnSpc>
              <a:spcBef>
                <a:spcPts val="750"/>
              </a:spcBef>
              <a:spcAft>
                <a:spcPts val="0"/>
              </a:spcAft>
              <a:buClr>
                <a:srgbClr val="000000"/>
              </a:buClr>
              <a:buSzPts val="1312"/>
              <a:buFont typeface="Arial"/>
              <a:buChar char="•"/>
            </a:pPr>
            <a:r>
              <a:rPr lang="en-GB" sz="1312">
                <a:solidFill>
                  <a:srgbClr val="000000"/>
                </a:solidFill>
                <a:latin typeface="Lato"/>
                <a:ea typeface="Lato"/>
                <a:cs typeface="Lato"/>
                <a:sym typeface="Lato"/>
              </a:rPr>
              <a:t>Take action towards creating a more welcoming and peaceful society.</a:t>
            </a:r>
            <a:endParaRPr sz="1000">
              <a:solidFill>
                <a:srgbClr val="000000"/>
              </a:solidFill>
              <a:latin typeface="Lato"/>
              <a:ea typeface="Lato"/>
              <a:cs typeface="Lato"/>
              <a:sym typeface="Lato"/>
            </a:endParaRPr>
          </a:p>
        </p:txBody>
      </p:sp>
      <p:pic>
        <p:nvPicPr>
          <p:cNvPr id="259" name="Google Shape;259;p11"/>
          <p:cNvPicPr preferRelativeResize="0"/>
          <p:nvPr/>
        </p:nvPicPr>
        <p:blipFill rotWithShape="1">
          <a:blip r:embed="rId4">
            <a:alphaModFix/>
          </a:blip>
          <a:srcRect/>
          <a:stretch/>
        </p:blipFill>
        <p:spPr>
          <a:xfrm>
            <a:off x="6986128" y="5306423"/>
            <a:ext cx="1051436" cy="1051433"/>
          </a:xfrm>
          <a:prstGeom prst="rect">
            <a:avLst/>
          </a:prstGeom>
          <a:noFill/>
          <a:ln>
            <a:noFill/>
          </a:ln>
        </p:spPr>
      </p:pic>
      <p:pic>
        <p:nvPicPr>
          <p:cNvPr id="260" name="Google Shape;260;p11"/>
          <p:cNvPicPr preferRelativeResize="0"/>
          <p:nvPr/>
        </p:nvPicPr>
        <p:blipFill rotWithShape="1">
          <a:blip r:embed="rId5">
            <a:alphaModFix/>
          </a:blip>
          <a:srcRect/>
          <a:stretch/>
        </p:blipFill>
        <p:spPr>
          <a:xfrm>
            <a:off x="4122329" y="5270244"/>
            <a:ext cx="1051436" cy="1051436"/>
          </a:xfrm>
          <a:prstGeom prst="rect">
            <a:avLst/>
          </a:prstGeom>
          <a:noFill/>
          <a:ln>
            <a:noFill/>
          </a:ln>
        </p:spPr>
      </p:pic>
      <p:pic>
        <p:nvPicPr>
          <p:cNvPr id="261" name="Google Shape;261;p11"/>
          <p:cNvPicPr preferRelativeResize="0"/>
          <p:nvPr/>
        </p:nvPicPr>
        <p:blipFill rotWithShape="1">
          <a:blip r:embed="rId6">
            <a:alphaModFix/>
          </a:blip>
          <a:srcRect/>
          <a:stretch/>
        </p:blipFill>
        <p:spPr>
          <a:xfrm>
            <a:off x="1106436" y="5167478"/>
            <a:ext cx="1142231" cy="1156875"/>
          </a:xfrm>
          <a:prstGeom prst="rect">
            <a:avLst/>
          </a:prstGeom>
          <a:noFill/>
          <a:ln>
            <a:noFill/>
          </a:ln>
        </p:spPr>
      </p:pic>
      <p:pic>
        <p:nvPicPr>
          <p:cNvPr id="262" name="Google Shape;262;p11"/>
          <p:cNvPicPr preferRelativeResize="0"/>
          <p:nvPr/>
        </p:nvPicPr>
        <p:blipFill rotWithShape="1">
          <a:blip r:embed="rId7">
            <a:alphaModFix/>
          </a:blip>
          <a:srcRect/>
          <a:stretch/>
        </p:blipFill>
        <p:spPr>
          <a:xfrm>
            <a:off x="124582" y="46764"/>
            <a:ext cx="8894835" cy="132294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grpSp>
        <p:nvGrpSpPr>
          <p:cNvPr id="269" name="Google Shape;269;p12"/>
          <p:cNvGrpSpPr/>
          <p:nvPr/>
        </p:nvGrpSpPr>
        <p:grpSpPr>
          <a:xfrm>
            <a:off x="659426" y="1825948"/>
            <a:ext cx="7589697" cy="4356301"/>
            <a:chOff x="5626" y="323"/>
            <a:chExt cx="7589697" cy="4356301"/>
          </a:xfrm>
        </p:grpSpPr>
        <p:sp>
          <p:nvSpPr>
            <p:cNvPr id="270" name="Google Shape;270;p12"/>
            <p:cNvSpPr/>
            <p:nvPr/>
          </p:nvSpPr>
          <p:spPr>
            <a:xfrm>
              <a:off x="5626" y="323"/>
              <a:ext cx="2275089" cy="1100956"/>
            </a:xfrm>
            <a:prstGeom prst="roundRect">
              <a:avLst>
                <a:gd name="adj" fmla="val 1000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2"/>
            <p:cNvSpPr txBox="1"/>
            <p:nvPr/>
          </p:nvSpPr>
          <p:spPr>
            <a:xfrm>
              <a:off x="37872" y="32569"/>
              <a:ext cx="2210597" cy="1036464"/>
            </a:xfrm>
            <a:prstGeom prst="rect">
              <a:avLst/>
            </a:prstGeom>
            <a:noFill/>
            <a:ln>
              <a:noFill/>
            </a:ln>
          </p:spPr>
          <p:txBody>
            <a:bodyPr spcFirstLastPara="1" wrap="square" lIns="171450" tIns="171450" rIns="171450" bIns="171450" anchor="ctr" anchorCtr="0">
              <a:noAutofit/>
            </a:bodyPr>
            <a:lstStyle/>
            <a:p>
              <a:pPr marL="0" marR="0" lvl="0" indent="0" algn="ctr" rtl="0">
                <a:lnSpc>
                  <a:spcPct val="90000"/>
                </a:lnSpc>
                <a:spcBef>
                  <a:spcPts val="0"/>
                </a:spcBef>
                <a:spcAft>
                  <a:spcPts val="0"/>
                </a:spcAft>
                <a:buClr>
                  <a:schemeClr val="dk1"/>
                </a:buClr>
                <a:buSzPts val="4500"/>
                <a:buFont typeface="Lato"/>
                <a:buNone/>
              </a:pPr>
              <a:r>
                <a:rPr lang="en-GB" sz="4500" b="1">
                  <a:solidFill>
                    <a:schemeClr val="dk1"/>
                  </a:solidFill>
                  <a:latin typeface="Lato"/>
                  <a:ea typeface="Lato"/>
                  <a:cs typeface="Lato"/>
                  <a:sym typeface="Lato"/>
                </a:rPr>
                <a:t>STEP 1</a:t>
              </a:r>
              <a:endParaRPr/>
            </a:p>
          </p:txBody>
        </p:sp>
        <p:sp>
          <p:nvSpPr>
            <p:cNvPr id="272" name="Google Shape;272;p12"/>
            <p:cNvSpPr/>
            <p:nvPr/>
          </p:nvSpPr>
          <p:spPr>
            <a:xfrm>
              <a:off x="5626" y="1391006"/>
              <a:ext cx="2275089" cy="2965618"/>
            </a:xfrm>
            <a:prstGeom prst="roundRect">
              <a:avLst>
                <a:gd name="adj" fmla="val 10000"/>
              </a:avLst>
            </a:prstGeom>
            <a:solidFill>
              <a:srgbClr val="FFEDA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2"/>
            <p:cNvSpPr txBox="1"/>
            <p:nvPr/>
          </p:nvSpPr>
          <p:spPr>
            <a:xfrm>
              <a:off x="72261" y="1457641"/>
              <a:ext cx="2141819" cy="2832348"/>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400"/>
                <a:buFont typeface="Lato"/>
                <a:buNone/>
              </a:pPr>
              <a:r>
                <a:rPr lang="en-GB" sz="2400" b="1">
                  <a:solidFill>
                    <a:schemeClr val="dk1"/>
                  </a:solidFill>
                  <a:latin typeface="Lato"/>
                  <a:ea typeface="Lato"/>
                  <a:cs typeface="Lato"/>
                  <a:sym typeface="Lato"/>
                </a:rPr>
                <a:t>Create a brave space.</a:t>
              </a:r>
              <a:endParaRPr/>
            </a:p>
            <a:p>
              <a:pPr marL="0" marR="0" lvl="0" indent="0" algn="l" rtl="0">
                <a:lnSpc>
                  <a:spcPct val="90000"/>
                </a:lnSpc>
                <a:spcBef>
                  <a:spcPts val="840"/>
                </a:spcBef>
                <a:spcAft>
                  <a:spcPts val="0"/>
                </a:spcAft>
                <a:buClr>
                  <a:schemeClr val="dk1"/>
                </a:buClr>
                <a:buSzPts val="2400"/>
                <a:buFont typeface="Lato"/>
                <a:buNone/>
              </a:pPr>
              <a:endParaRPr sz="2400">
                <a:solidFill>
                  <a:schemeClr val="dk1"/>
                </a:solidFill>
                <a:latin typeface="Lato"/>
                <a:ea typeface="Lato"/>
                <a:cs typeface="Lato"/>
                <a:sym typeface="Lato"/>
              </a:endParaRPr>
            </a:p>
            <a:p>
              <a:pPr marL="0" marR="0" lvl="0" indent="0" algn="l" rtl="0">
                <a:lnSpc>
                  <a:spcPct val="90000"/>
                </a:lnSpc>
                <a:spcBef>
                  <a:spcPts val="840"/>
                </a:spcBef>
                <a:spcAft>
                  <a:spcPts val="0"/>
                </a:spcAft>
                <a:buClr>
                  <a:schemeClr val="dk1"/>
                </a:buClr>
                <a:buSzPts val="2000"/>
                <a:buFont typeface="Lato"/>
                <a:buNone/>
              </a:pPr>
              <a:r>
                <a:rPr lang="en-GB" sz="2000">
                  <a:solidFill>
                    <a:schemeClr val="dk1"/>
                  </a:solidFill>
                  <a:latin typeface="Lato"/>
                  <a:ea typeface="Lato"/>
                  <a:cs typeface="Lato"/>
                  <a:sym typeface="Lato"/>
                </a:rPr>
                <a:t>So that everyone can share and have fun together.</a:t>
              </a:r>
              <a:endParaRPr/>
            </a:p>
          </p:txBody>
        </p:sp>
        <p:sp>
          <p:nvSpPr>
            <p:cNvPr id="274" name="Google Shape;274;p12"/>
            <p:cNvSpPr/>
            <p:nvPr/>
          </p:nvSpPr>
          <p:spPr>
            <a:xfrm>
              <a:off x="2662930" y="323"/>
              <a:ext cx="2275089" cy="1090250"/>
            </a:xfrm>
            <a:prstGeom prst="roundRect">
              <a:avLst>
                <a:gd name="adj" fmla="val 1000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2"/>
            <p:cNvSpPr txBox="1"/>
            <p:nvPr/>
          </p:nvSpPr>
          <p:spPr>
            <a:xfrm>
              <a:off x="2694862" y="32255"/>
              <a:ext cx="2211225" cy="1026386"/>
            </a:xfrm>
            <a:prstGeom prst="rect">
              <a:avLst/>
            </a:prstGeom>
            <a:noFill/>
            <a:ln>
              <a:noFill/>
            </a:ln>
          </p:spPr>
          <p:txBody>
            <a:bodyPr spcFirstLastPara="1" wrap="square" lIns="171450" tIns="171450" rIns="171450" bIns="171450" anchor="ctr" anchorCtr="0">
              <a:noAutofit/>
            </a:bodyPr>
            <a:lstStyle/>
            <a:p>
              <a:pPr marL="0" marR="0" lvl="0" indent="0" algn="ctr" rtl="0">
                <a:lnSpc>
                  <a:spcPct val="90000"/>
                </a:lnSpc>
                <a:spcBef>
                  <a:spcPts val="0"/>
                </a:spcBef>
                <a:spcAft>
                  <a:spcPts val="0"/>
                </a:spcAft>
                <a:buClr>
                  <a:schemeClr val="dk1"/>
                </a:buClr>
                <a:buSzPts val="4500"/>
                <a:buFont typeface="Lato"/>
                <a:buNone/>
              </a:pPr>
              <a:r>
                <a:rPr lang="en-GB" sz="4500" b="1">
                  <a:solidFill>
                    <a:schemeClr val="dk1"/>
                  </a:solidFill>
                  <a:latin typeface="Lato"/>
                  <a:ea typeface="Lato"/>
                  <a:cs typeface="Lato"/>
                  <a:sym typeface="Lato"/>
                </a:rPr>
                <a:t>STEP 2</a:t>
              </a:r>
              <a:endParaRPr/>
            </a:p>
          </p:txBody>
        </p:sp>
        <p:sp>
          <p:nvSpPr>
            <p:cNvPr id="276" name="Google Shape;276;p12"/>
            <p:cNvSpPr/>
            <p:nvPr/>
          </p:nvSpPr>
          <p:spPr>
            <a:xfrm>
              <a:off x="2662930" y="1380300"/>
              <a:ext cx="2275089" cy="2965618"/>
            </a:xfrm>
            <a:prstGeom prst="roundRect">
              <a:avLst>
                <a:gd name="adj" fmla="val 10000"/>
              </a:avLst>
            </a:prstGeom>
            <a:solidFill>
              <a:schemeClr val="dk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2"/>
            <p:cNvSpPr txBox="1"/>
            <p:nvPr/>
          </p:nvSpPr>
          <p:spPr>
            <a:xfrm>
              <a:off x="2729565" y="1446935"/>
              <a:ext cx="2141819" cy="2832348"/>
            </a:xfrm>
            <a:prstGeom prst="rect">
              <a:avLst/>
            </a:prstGeom>
            <a:noFill/>
            <a:ln>
              <a:noFill/>
            </a:ln>
          </p:spPr>
          <p:txBody>
            <a:bodyPr spcFirstLastPara="1" wrap="square" lIns="76200" tIns="76200" rIns="76200" bIns="76200" anchor="t" anchorCtr="0">
              <a:noAutofit/>
            </a:bodyPr>
            <a:lstStyle/>
            <a:p>
              <a:pPr marL="0" marR="0" lvl="0" indent="0" algn="ctr" rtl="0">
                <a:lnSpc>
                  <a:spcPct val="90000"/>
                </a:lnSpc>
                <a:spcBef>
                  <a:spcPts val="0"/>
                </a:spcBef>
                <a:spcAft>
                  <a:spcPts val="0"/>
                </a:spcAft>
                <a:buClr>
                  <a:schemeClr val="lt1"/>
                </a:buClr>
                <a:buSzPts val="2000"/>
                <a:buFont typeface="Lato"/>
                <a:buNone/>
              </a:pPr>
              <a:r>
                <a:rPr lang="en-GB" sz="2000" b="1">
                  <a:solidFill>
                    <a:schemeClr val="lt1"/>
                  </a:solidFill>
                  <a:latin typeface="Lato"/>
                  <a:ea typeface="Lato"/>
                  <a:cs typeface="Lato"/>
                  <a:sym typeface="Lato"/>
                </a:rPr>
                <a:t>Complete at least one activity from each section:</a:t>
              </a:r>
              <a:endParaRPr/>
            </a:p>
            <a:p>
              <a:pPr marL="0" marR="0" lvl="0" indent="0" algn="ctr" rtl="0">
                <a:lnSpc>
                  <a:spcPct val="90000"/>
                </a:lnSpc>
                <a:spcBef>
                  <a:spcPts val="700"/>
                </a:spcBef>
                <a:spcAft>
                  <a:spcPts val="0"/>
                </a:spcAft>
                <a:buClr>
                  <a:schemeClr val="dk1"/>
                </a:buClr>
                <a:buSzPts val="2000"/>
                <a:buFont typeface="Lato"/>
                <a:buNone/>
              </a:pPr>
              <a:endParaRPr sz="2000" b="1">
                <a:solidFill>
                  <a:schemeClr val="lt1"/>
                </a:solidFill>
                <a:latin typeface="Lato"/>
                <a:ea typeface="Lato"/>
                <a:cs typeface="Lato"/>
                <a:sym typeface="Lato"/>
              </a:endParaRPr>
            </a:p>
            <a:p>
              <a:pPr marL="0" marR="0" lvl="0" indent="0" algn="ctr" rtl="0">
                <a:lnSpc>
                  <a:spcPct val="90000"/>
                </a:lnSpc>
                <a:spcBef>
                  <a:spcPts val="700"/>
                </a:spcBef>
                <a:spcAft>
                  <a:spcPts val="0"/>
                </a:spcAft>
                <a:buClr>
                  <a:schemeClr val="lt1"/>
                </a:buClr>
                <a:buSzPts val="1400"/>
                <a:buFont typeface="Arial"/>
                <a:buNone/>
              </a:pPr>
              <a:r>
                <a:rPr lang="en-GB" sz="1400" b="1">
                  <a:solidFill>
                    <a:schemeClr val="lt1"/>
                  </a:solidFill>
                  <a:latin typeface="Lato"/>
                  <a:ea typeface="Lato"/>
                  <a:cs typeface="Lato"/>
                  <a:sym typeface="Lato"/>
                </a:rPr>
                <a:t>STAND STRONG – STAND UP – STAND TOGETHER </a:t>
              </a:r>
              <a:endParaRPr/>
            </a:p>
          </p:txBody>
        </p:sp>
        <p:sp>
          <p:nvSpPr>
            <p:cNvPr id="278" name="Google Shape;278;p12"/>
            <p:cNvSpPr/>
            <p:nvPr/>
          </p:nvSpPr>
          <p:spPr>
            <a:xfrm>
              <a:off x="5320234" y="323"/>
              <a:ext cx="2275089" cy="1066228"/>
            </a:xfrm>
            <a:prstGeom prst="roundRect">
              <a:avLst>
                <a:gd name="adj" fmla="val 1000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2"/>
            <p:cNvSpPr txBox="1"/>
            <p:nvPr/>
          </p:nvSpPr>
          <p:spPr>
            <a:xfrm>
              <a:off x="5351463" y="31552"/>
              <a:ext cx="2212631" cy="1003770"/>
            </a:xfrm>
            <a:prstGeom prst="rect">
              <a:avLst/>
            </a:prstGeom>
            <a:noFill/>
            <a:ln>
              <a:noFill/>
            </a:ln>
          </p:spPr>
          <p:txBody>
            <a:bodyPr spcFirstLastPara="1" wrap="square" lIns="171450" tIns="171450" rIns="171450" bIns="171450" anchor="ctr" anchorCtr="0">
              <a:noAutofit/>
            </a:bodyPr>
            <a:lstStyle/>
            <a:p>
              <a:pPr marL="0" marR="0" lvl="0" indent="0" algn="ctr" rtl="0">
                <a:lnSpc>
                  <a:spcPct val="90000"/>
                </a:lnSpc>
                <a:spcBef>
                  <a:spcPts val="0"/>
                </a:spcBef>
                <a:spcAft>
                  <a:spcPts val="0"/>
                </a:spcAft>
                <a:buClr>
                  <a:schemeClr val="dk1"/>
                </a:buClr>
                <a:buSzPts val="4500"/>
                <a:buFont typeface="Lato"/>
                <a:buNone/>
              </a:pPr>
              <a:r>
                <a:rPr lang="en-GB" sz="4500" b="1">
                  <a:solidFill>
                    <a:schemeClr val="dk1"/>
                  </a:solidFill>
                  <a:latin typeface="Lato"/>
                  <a:ea typeface="Lato"/>
                  <a:cs typeface="Lato"/>
                  <a:sym typeface="Lato"/>
                </a:rPr>
                <a:t>STEP 3</a:t>
              </a:r>
              <a:endParaRPr/>
            </a:p>
          </p:txBody>
        </p:sp>
        <p:sp>
          <p:nvSpPr>
            <p:cNvPr id="280" name="Google Shape;280;p12"/>
            <p:cNvSpPr/>
            <p:nvPr/>
          </p:nvSpPr>
          <p:spPr>
            <a:xfrm>
              <a:off x="5320234" y="1356279"/>
              <a:ext cx="2275089" cy="2965618"/>
            </a:xfrm>
            <a:prstGeom prst="roundRect">
              <a:avLst>
                <a:gd name="adj" fmla="val 10000"/>
              </a:avLst>
            </a:prstGeom>
            <a:solidFill>
              <a:srgbClr val="FFEDA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2"/>
            <p:cNvSpPr txBox="1"/>
            <p:nvPr/>
          </p:nvSpPr>
          <p:spPr>
            <a:xfrm>
              <a:off x="5386869" y="1422914"/>
              <a:ext cx="2141819" cy="2832348"/>
            </a:xfrm>
            <a:prstGeom prst="rect">
              <a:avLst/>
            </a:prstGeom>
            <a:noFill/>
            <a:ln>
              <a:noFill/>
            </a:ln>
          </p:spPr>
          <p:txBody>
            <a:bodyPr spcFirstLastPara="1" wrap="square" lIns="76200" tIns="76200" rIns="76200" bIns="76200" anchor="t" anchorCtr="0">
              <a:noAutofit/>
            </a:bodyPr>
            <a:lstStyle/>
            <a:p>
              <a:pPr marL="0" marR="0" lvl="0" indent="0" algn="ctr" rtl="0">
                <a:lnSpc>
                  <a:spcPct val="90000"/>
                </a:lnSpc>
                <a:spcBef>
                  <a:spcPts val="0"/>
                </a:spcBef>
                <a:spcAft>
                  <a:spcPts val="0"/>
                </a:spcAft>
                <a:buClr>
                  <a:schemeClr val="dk1"/>
                </a:buClr>
                <a:buSzPts val="2000"/>
                <a:buFont typeface="Lato"/>
                <a:buNone/>
              </a:pPr>
              <a:r>
                <a:rPr lang="en-GB" sz="2000" b="1">
                  <a:solidFill>
                    <a:schemeClr val="dk1"/>
                  </a:solidFill>
                  <a:latin typeface="Lato"/>
                  <a:ea typeface="Lato"/>
                  <a:cs typeface="Lato"/>
                  <a:sym typeface="Lato"/>
                </a:rPr>
                <a:t>Complete the ‘Our Global Promise’ activity </a:t>
              </a:r>
              <a:endParaRPr/>
            </a:p>
            <a:p>
              <a:pPr marL="0" marR="0" lvl="0" indent="0" algn="ctr" rtl="0">
                <a:lnSpc>
                  <a:spcPct val="90000"/>
                </a:lnSpc>
                <a:spcBef>
                  <a:spcPts val="700"/>
                </a:spcBef>
                <a:spcAft>
                  <a:spcPts val="0"/>
                </a:spcAft>
                <a:buClr>
                  <a:schemeClr val="dk1"/>
                </a:buClr>
                <a:buSzPts val="2000"/>
                <a:buFont typeface="Lato"/>
                <a:buNone/>
              </a:pPr>
              <a:endParaRPr sz="2000" b="1">
                <a:solidFill>
                  <a:schemeClr val="dk1"/>
                </a:solidFill>
                <a:latin typeface="Lato"/>
                <a:ea typeface="Lato"/>
                <a:cs typeface="Lato"/>
                <a:sym typeface="Lato"/>
              </a:endParaRPr>
            </a:p>
            <a:p>
              <a:pPr marL="0" marR="0" lvl="0" indent="0" algn="ctr" rtl="0">
                <a:lnSpc>
                  <a:spcPct val="90000"/>
                </a:lnSpc>
                <a:spcBef>
                  <a:spcPts val="700"/>
                </a:spcBef>
                <a:spcAft>
                  <a:spcPts val="0"/>
                </a:spcAft>
                <a:buClr>
                  <a:schemeClr val="dk1"/>
                </a:buClr>
                <a:buSzPts val="2000"/>
                <a:buFont typeface="Lato"/>
                <a:buNone/>
              </a:pPr>
              <a:r>
                <a:rPr lang="en-GB" sz="2000" b="0">
                  <a:solidFill>
                    <a:schemeClr val="dk1"/>
                  </a:solidFill>
                  <a:latin typeface="Lato"/>
                  <a:ea typeface="Lato"/>
                  <a:cs typeface="Lato"/>
                  <a:sym typeface="Lato"/>
                </a:rPr>
                <a:t>And renew your Girl Guide and Girl Scout Promise Together</a:t>
              </a:r>
              <a:endParaRPr/>
            </a:p>
          </p:txBody>
        </p:sp>
      </p:grpSp>
      <p:sp>
        <p:nvSpPr>
          <p:cNvPr id="282" name="Google Shape;282;p12"/>
          <p:cNvSpPr/>
          <p:nvPr/>
        </p:nvSpPr>
        <p:spPr>
          <a:xfrm>
            <a:off x="2390716" y="4144127"/>
            <a:ext cx="1240994" cy="484632"/>
          </a:xfrm>
          <a:prstGeom prst="rightArrow">
            <a:avLst>
              <a:gd name="adj1" fmla="val 50000"/>
              <a:gd name="adj2" fmla="val 50000"/>
            </a:avLst>
          </a:prstGeom>
          <a:solidFill>
            <a:srgbClr val="FFED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a:ea typeface="Lato"/>
              <a:cs typeface="Lato"/>
              <a:sym typeface="Lato"/>
            </a:endParaRPr>
          </a:p>
        </p:txBody>
      </p:sp>
      <p:sp>
        <p:nvSpPr>
          <p:cNvPr id="283" name="Google Shape;283;p12"/>
          <p:cNvSpPr/>
          <p:nvPr/>
        </p:nvSpPr>
        <p:spPr>
          <a:xfrm>
            <a:off x="5509754" y="4148034"/>
            <a:ext cx="783795" cy="493259"/>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a:ea typeface="Lato"/>
              <a:cs typeface="Lato"/>
              <a:sym typeface="Lato"/>
            </a:endParaRPr>
          </a:p>
        </p:txBody>
      </p:sp>
      <p:pic>
        <p:nvPicPr>
          <p:cNvPr id="284" name="Google Shape;284;p12"/>
          <p:cNvPicPr preferRelativeResize="0"/>
          <p:nvPr/>
        </p:nvPicPr>
        <p:blipFill rotWithShape="1">
          <a:blip r:embed="rId3">
            <a:alphaModFix/>
          </a:blip>
          <a:srcRect/>
          <a:stretch/>
        </p:blipFill>
        <p:spPr>
          <a:xfrm>
            <a:off x="399036" y="115214"/>
            <a:ext cx="8541236" cy="145707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4"/>
          <p:cNvSpPr txBox="1">
            <a:spLocks noGrp="1"/>
          </p:cNvSpPr>
          <p:nvPr>
            <p:ph type="ftr" idx="11"/>
          </p:nvPr>
        </p:nvSpPr>
        <p:spPr>
          <a:xfrm>
            <a:off x="3028950" y="6356355"/>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b="1"/>
              <a:t>© World Association Of Girl Guides &amp; Girl Scouts  </a:t>
            </a:r>
            <a:endParaRPr/>
          </a:p>
          <a:p>
            <a:pPr marL="0" lvl="0" indent="0" algn="ctr" rtl="0">
              <a:spcBef>
                <a:spcPts val="0"/>
              </a:spcBef>
              <a:spcAft>
                <a:spcPts val="0"/>
              </a:spcAft>
              <a:buNone/>
            </a:pPr>
            <a:r>
              <a:rPr lang="en-GB"/>
              <a:t>World Thinking Day 2021</a:t>
            </a:r>
            <a:endParaRPr/>
          </a:p>
        </p:txBody>
      </p:sp>
      <p:grpSp>
        <p:nvGrpSpPr>
          <p:cNvPr id="295" name="Google Shape;295;p14"/>
          <p:cNvGrpSpPr/>
          <p:nvPr/>
        </p:nvGrpSpPr>
        <p:grpSpPr>
          <a:xfrm>
            <a:off x="597078" y="2561082"/>
            <a:ext cx="5463202" cy="3581400"/>
            <a:chOff x="528023" y="2305050"/>
            <a:chExt cx="5463202" cy="3581400"/>
          </a:xfrm>
        </p:grpSpPr>
        <p:cxnSp>
          <p:nvCxnSpPr>
            <p:cNvPr id="296" name="Google Shape;296;p14"/>
            <p:cNvCxnSpPr/>
            <p:nvPr/>
          </p:nvCxnSpPr>
          <p:spPr>
            <a:xfrm>
              <a:off x="3028950" y="2305050"/>
              <a:ext cx="0" cy="3581400"/>
            </a:xfrm>
            <a:prstGeom prst="straightConnector1">
              <a:avLst/>
            </a:prstGeom>
            <a:noFill/>
            <a:ln w="38100" cap="flat" cmpd="sng">
              <a:solidFill>
                <a:schemeClr val="accent5"/>
              </a:solidFill>
              <a:prstDash val="solid"/>
              <a:miter lim="800000"/>
              <a:headEnd type="none" w="sm" len="sm"/>
              <a:tailEnd type="none" w="sm" len="sm"/>
            </a:ln>
          </p:spPr>
        </p:cxnSp>
        <p:cxnSp>
          <p:nvCxnSpPr>
            <p:cNvPr id="297" name="Google Shape;297;p14"/>
            <p:cNvCxnSpPr/>
            <p:nvPr/>
          </p:nvCxnSpPr>
          <p:spPr>
            <a:xfrm>
              <a:off x="5991225" y="2305050"/>
              <a:ext cx="0" cy="3581400"/>
            </a:xfrm>
            <a:prstGeom prst="straightConnector1">
              <a:avLst/>
            </a:prstGeom>
            <a:noFill/>
            <a:ln w="38100" cap="flat" cmpd="sng">
              <a:solidFill>
                <a:schemeClr val="accent5"/>
              </a:solidFill>
              <a:prstDash val="solid"/>
              <a:miter lim="800000"/>
              <a:headEnd type="none" w="sm" len="sm"/>
              <a:tailEnd type="none" w="sm" len="sm"/>
            </a:ln>
          </p:spPr>
        </p:cxnSp>
        <p:sp>
          <p:nvSpPr>
            <p:cNvPr id="298" name="Google Shape;298;p14"/>
            <p:cNvSpPr txBox="1"/>
            <p:nvPr/>
          </p:nvSpPr>
          <p:spPr>
            <a:xfrm>
              <a:off x="528023" y="3002608"/>
              <a:ext cx="2030052" cy="138499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Arial"/>
                <a:buChar char="•"/>
              </a:pPr>
              <a:r>
                <a:rPr lang="en-GB" sz="1400">
                  <a:solidFill>
                    <a:schemeClr val="dk1"/>
                  </a:solidFill>
                  <a:latin typeface="Lato"/>
                  <a:ea typeface="Lato"/>
                  <a:cs typeface="Lato"/>
                  <a:sym typeface="Lato"/>
                </a:rPr>
                <a:t>Start in small groups if meeting in person. You can express your ideas with pictures and/or words</a:t>
              </a:r>
              <a:endParaRPr sz="1400">
                <a:solidFill>
                  <a:schemeClr val="dk1"/>
                </a:solidFill>
                <a:latin typeface="Lato"/>
                <a:ea typeface="Lato"/>
                <a:cs typeface="Lato"/>
                <a:sym typeface="Lato"/>
              </a:endParaRPr>
            </a:p>
          </p:txBody>
        </p:sp>
      </p:grpSp>
      <p:sp>
        <p:nvSpPr>
          <p:cNvPr id="299" name="Google Shape;299;p14"/>
          <p:cNvSpPr txBox="1"/>
          <p:nvPr/>
        </p:nvSpPr>
        <p:spPr>
          <a:xfrm>
            <a:off x="3200400" y="3200400"/>
            <a:ext cx="2743199" cy="95410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Arial"/>
              <a:buChar char="•"/>
            </a:pPr>
            <a:r>
              <a:rPr lang="en-GB" sz="1400">
                <a:solidFill>
                  <a:schemeClr val="dk1"/>
                </a:solidFill>
                <a:latin typeface="Lato"/>
                <a:ea typeface="Lato"/>
                <a:cs typeface="Lato"/>
                <a:sym typeface="Lato"/>
              </a:rPr>
              <a:t>Be careful if using scissors, and be sure to protect clothes and tables if using paints</a:t>
            </a:r>
            <a:endParaRPr sz="1400">
              <a:solidFill>
                <a:schemeClr val="dk1"/>
              </a:solidFill>
              <a:latin typeface="Lato"/>
              <a:ea typeface="Lato"/>
              <a:cs typeface="Lato"/>
              <a:sym typeface="Lato"/>
            </a:endParaRPr>
          </a:p>
        </p:txBody>
      </p:sp>
      <p:sp>
        <p:nvSpPr>
          <p:cNvPr id="300" name="Google Shape;300;p14"/>
          <p:cNvSpPr txBox="1"/>
          <p:nvPr/>
        </p:nvSpPr>
        <p:spPr>
          <a:xfrm>
            <a:off x="6164906" y="3305014"/>
            <a:ext cx="2743199" cy="2062103"/>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Arial"/>
              <a:buChar char="•"/>
            </a:pPr>
            <a:r>
              <a:rPr lang="en-GB" sz="1400">
                <a:solidFill>
                  <a:schemeClr val="dk1"/>
                </a:solidFill>
                <a:latin typeface="Lato"/>
                <a:ea typeface="Lato"/>
                <a:cs typeface="Lato"/>
                <a:sym typeface="Lato"/>
              </a:rPr>
              <a:t>Each person will need a  blank piece of paper that is  roughly the same size.</a:t>
            </a:r>
            <a:endParaRPr/>
          </a:p>
          <a:p>
            <a:pPr marL="285750" marR="0" lvl="0" indent="-285750" algn="l" rtl="0">
              <a:spcBef>
                <a:spcPts val="0"/>
              </a:spcBef>
              <a:spcAft>
                <a:spcPts val="0"/>
              </a:spcAft>
              <a:buClr>
                <a:schemeClr val="dk1"/>
              </a:buClr>
              <a:buSzPts val="1400"/>
              <a:buFont typeface="Arial"/>
              <a:buChar char="•"/>
            </a:pPr>
            <a:r>
              <a:rPr lang="en-GB" sz="1400">
                <a:solidFill>
                  <a:schemeClr val="dk1"/>
                </a:solidFill>
                <a:latin typeface="Lato"/>
                <a:ea typeface="Lato"/>
                <a:cs typeface="Lato"/>
                <a:sym typeface="Lato"/>
              </a:rPr>
              <a:t>Colored pens, markers, crayons, etc.</a:t>
            </a:r>
            <a:endParaRPr sz="1400">
              <a:solidFill>
                <a:schemeClr val="dk1"/>
              </a:solidFill>
              <a:latin typeface="Lato"/>
              <a:ea typeface="Lato"/>
              <a:cs typeface="Lato"/>
              <a:sym typeface="Lato"/>
            </a:endParaRPr>
          </a:p>
          <a:p>
            <a:pPr marL="285750" marR="0" lvl="0" indent="-285750" algn="l" rtl="0">
              <a:spcBef>
                <a:spcPts val="0"/>
              </a:spcBef>
              <a:spcAft>
                <a:spcPts val="0"/>
              </a:spcAft>
              <a:buClr>
                <a:schemeClr val="dk1"/>
              </a:buClr>
              <a:buSzPts val="1400"/>
              <a:buFont typeface="Arial"/>
              <a:buChar char="•"/>
            </a:pPr>
            <a:r>
              <a:rPr lang="en-GB" sz="1400">
                <a:solidFill>
                  <a:schemeClr val="dk1"/>
                </a:solidFill>
                <a:latin typeface="Lato"/>
                <a:ea typeface="Lato"/>
                <a:cs typeface="Lato"/>
                <a:sym typeface="Lato"/>
              </a:rPr>
              <a:t>You may want to listen to some inspiring music while you create your puzzle!</a:t>
            </a:r>
            <a:endParaRPr sz="1400">
              <a:solidFill>
                <a:schemeClr val="dk1"/>
              </a:solidFill>
              <a:latin typeface="Lato"/>
              <a:ea typeface="Lato"/>
              <a:cs typeface="Lato"/>
              <a:sym typeface="Lato"/>
            </a:endParaRPr>
          </a:p>
          <a:p>
            <a:pPr marL="0" marR="0" lvl="0" indent="0" algn="l" rtl="0">
              <a:spcBef>
                <a:spcPts val="0"/>
              </a:spcBef>
              <a:spcAft>
                <a:spcPts val="0"/>
              </a:spcAft>
              <a:buNone/>
            </a:pPr>
            <a:endParaRPr sz="1600">
              <a:solidFill>
                <a:schemeClr val="dk1"/>
              </a:solidFill>
              <a:latin typeface="Lato"/>
              <a:ea typeface="Lato"/>
              <a:cs typeface="Lato"/>
              <a:sym typeface="Lato"/>
            </a:endParaRPr>
          </a:p>
        </p:txBody>
      </p:sp>
      <p:pic>
        <p:nvPicPr>
          <p:cNvPr id="301" name="Google Shape;301;p14"/>
          <p:cNvPicPr preferRelativeResize="0"/>
          <p:nvPr/>
        </p:nvPicPr>
        <p:blipFill rotWithShape="1">
          <a:blip r:embed="rId3">
            <a:alphaModFix/>
          </a:blip>
          <a:srcRect/>
          <a:stretch/>
        </p:blipFill>
        <p:spPr>
          <a:xfrm>
            <a:off x="369691" y="660347"/>
            <a:ext cx="4035902" cy="1310754"/>
          </a:xfrm>
          <a:prstGeom prst="rect">
            <a:avLst/>
          </a:prstGeom>
          <a:noFill/>
          <a:ln>
            <a:noFill/>
          </a:ln>
        </p:spPr>
      </p:pic>
      <p:pic>
        <p:nvPicPr>
          <p:cNvPr id="302" name="Google Shape;302;p14"/>
          <p:cNvPicPr preferRelativeResize="0"/>
          <p:nvPr/>
        </p:nvPicPr>
        <p:blipFill rotWithShape="1">
          <a:blip r:embed="rId4">
            <a:alphaModFix/>
          </a:blip>
          <a:srcRect/>
          <a:stretch/>
        </p:blipFill>
        <p:spPr>
          <a:xfrm>
            <a:off x="542193" y="2185109"/>
            <a:ext cx="8059611" cy="902286"/>
          </a:xfrm>
          <a:prstGeom prst="rect">
            <a:avLst/>
          </a:prstGeom>
          <a:noFill/>
          <a:ln>
            <a:noFill/>
          </a:ln>
        </p:spPr>
      </p:pic>
      <p:pic>
        <p:nvPicPr>
          <p:cNvPr id="303" name="Google Shape;303;p14"/>
          <p:cNvPicPr preferRelativeResize="0"/>
          <p:nvPr/>
        </p:nvPicPr>
        <p:blipFill rotWithShape="1">
          <a:blip r:embed="rId5">
            <a:alphaModFix/>
          </a:blip>
          <a:srcRect/>
          <a:stretch/>
        </p:blipFill>
        <p:spPr>
          <a:xfrm>
            <a:off x="4809586" y="8231"/>
            <a:ext cx="3639627" cy="73158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2" name="Picture 1">
            <a:extLst>
              <a:ext uri="{FF2B5EF4-FFF2-40B4-BE49-F238E27FC236}">
                <a16:creationId xmlns:a16="http://schemas.microsoft.com/office/drawing/2014/main" id="{34789FED-F6A9-485C-834C-FA2A00A95D63}"/>
              </a:ext>
            </a:extLst>
          </p:cNvPr>
          <p:cNvPicPr>
            <a:picLocks noChangeAspect="1"/>
          </p:cNvPicPr>
          <p:nvPr/>
        </p:nvPicPr>
        <p:blipFill>
          <a:blip r:embed="rId3"/>
          <a:stretch>
            <a:fillRect/>
          </a:stretch>
        </p:blipFill>
        <p:spPr>
          <a:xfrm>
            <a:off x="4754500" y="195735"/>
            <a:ext cx="4389500" cy="621846"/>
          </a:xfrm>
          <a:prstGeom prst="rect">
            <a:avLst/>
          </a:prstGeom>
        </p:spPr>
      </p:pic>
      <p:sp>
        <p:nvSpPr>
          <p:cNvPr id="311" name="Google Shape;311;p15"/>
          <p:cNvSpPr txBox="1">
            <a:spLocks noGrp="1"/>
          </p:cNvSpPr>
          <p:nvPr>
            <p:ph type="ftr" idx="11"/>
          </p:nvPr>
        </p:nvSpPr>
        <p:spPr>
          <a:xfrm>
            <a:off x="3028950" y="6356355"/>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b="1"/>
              <a:t>© World Association Of Girl Guides &amp; Girl Scouts  </a:t>
            </a:r>
            <a:endParaRPr/>
          </a:p>
          <a:p>
            <a:pPr marL="0" lvl="0" indent="0" algn="ctr" rtl="0">
              <a:spcBef>
                <a:spcPts val="0"/>
              </a:spcBef>
              <a:spcAft>
                <a:spcPts val="0"/>
              </a:spcAft>
              <a:buNone/>
            </a:pPr>
            <a:r>
              <a:rPr lang="en-GB"/>
              <a:t>World Thinking Day 2021</a:t>
            </a:r>
            <a:endParaRPr/>
          </a:p>
        </p:txBody>
      </p:sp>
      <p:grpSp>
        <p:nvGrpSpPr>
          <p:cNvPr id="312" name="Google Shape;312;p15"/>
          <p:cNvGrpSpPr/>
          <p:nvPr/>
        </p:nvGrpSpPr>
        <p:grpSpPr>
          <a:xfrm>
            <a:off x="778067" y="760696"/>
            <a:ext cx="6681844" cy="1382189"/>
            <a:chOff x="882842" y="1037716"/>
            <a:chExt cx="6681844" cy="1382189"/>
          </a:xfrm>
        </p:grpSpPr>
        <p:sp>
          <p:nvSpPr>
            <p:cNvPr id="313" name="Google Shape;313;p15"/>
            <p:cNvSpPr/>
            <p:nvPr/>
          </p:nvSpPr>
          <p:spPr>
            <a:xfrm>
              <a:off x="892333" y="1037716"/>
              <a:ext cx="1408447" cy="1021556"/>
            </a:xfrm>
            <a:prstGeom prst="roundRect">
              <a:avLst>
                <a:gd name="adj" fmla="val 16667"/>
              </a:avLst>
            </a:prstGeom>
            <a:noFill/>
            <a:ln w="28575" cap="flat" cmpd="sng">
              <a:solidFill>
                <a:schemeClr val="accent5"/>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800" b="1">
                  <a:solidFill>
                    <a:schemeClr val="dk1"/>
                  </a:solidFill>
                  <a:latin typeface="Lato"/>
                  <a:ea typeface="Lato"/>
                  <a:cs typeface="Lato"/>
                  <a:sym typeface="Lato"/>
                </a:rPr>
                <a:t>ACTIVITY</a:t>
              </a:r>
              <a:endParaRPr/>
            </a:p>
            <a:p>
              <a:pPr marL="0" marR="0" lvl="0" indent="0" algn="l" rtl="0">
                <a:spcBef>
                  <a:spcPts val="0"/>
                </a:spcBef>
                <a:spcAft>
                  <a:spcPts val="0"/>
                </a:spcAft>
                <a:buNone/>
              </a:pPr>
              <a:endParaRPr sz="1800" b="1">
                <a:solidFill>
                  <a:schemeClr val="dk1"/>
                </a:solidFill>
                <a:latin typeface="Lato"/>
                <a:ea typeface="Lato"/>
                <a:cs typeface="Lato"/>
                <a:sym typeface="Lato"/>
              </a:endParaRPr>
            </a:p>
            <a:p>
              <a:pPr marL="0" marR="0" lvl="0" indent="0" algn="l" rtl="0">
                <a:spcBef>
                  <a:spcPts val="0"/>
                </a:spcBef>
                <a:spcAft>
                  <a:spcPts val="0"/>
                </a:spcAft>
                <a:buNone/>
              </a:pPr>
              <a:endParaRPr sz="1800" b="1">
                <a:solidFill>
                  <a:schemeClr val="dk1"/>
                </a:solidFill>
                <a:latin typeface="Lato"/>
                <a:ea typeface="Lato"/>
                <a:cs typeface="Lato"/>
                <a:sym typeface="Lato"/>
              </a:endParaRPr>
            </a:p>
          </p:txBody>
        </p:sp>
        <p:sp>
          <p:nvSpPr>
            <p:cNvPr id="314" name="Google Shape;314;p15"/>
            <p:cNvSpPr/>
            <p:nvPr/>
          </p:nvSpPr>
          <p:spPr>
            <a:xfrm>
              <a:off x="882842" y="1450544"/>
              <a:ext cx="6681844" cy="969361"/>
            </a:xfrm>
            <a:prstGeom prst="roundRect">
              <a:avLst>
                <a:gd name="adj" fmla="val 15965"/>
              </a:avLst>
            </a:pr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a:solidFill>
                    <a:schemeClr val="lt1"/>
                  </a:solidFill>
                  <a:latin typeface="Lato"/>
                  <a:ea typeface="Lato"/>
                  <a:cs typeface="Lato"/>
                  <a:sym typeface="Lato"/>
                </a:rPr>
                <a:t>In small groups, discuss what peace means to you.</a:t>
              </a:r>
              <a:endParaRPr/>
            </a:p>
            <a:p>
              <a:pPr marL="0" marR="0" lvl="0" indent="0" algn="l" rtl="0">
                <a:spcBef>
                  <a:spcPts val="0"/>
                </a:spcBef>
                <a:spcAft>
                  <a:spcPts val="0"/>
                </a:spcAft>
                <a:buNone/>
              </a:pPr>
              <a:r>
                <a:rPr lang="en-GB" sz="1800">
                  <a:solidFill>
                    <a:schemeClr val="lt1"/>
                  </a:solidFill>
                  <a:latin typeface="Lato"/>
                  <a:ea typeface="Lato"/>
                  <a:cs typeface="Lato"/>
                  <a:sym typeface="Lato"/>
                </a:rPr>
                <a:t>What feelings, ideas, places come to mind when you think about peace?</a:t>
              </a:r>
              <a:endParaRPr sz="1800">
                <a:solidFill>
                  <a:schemeClr val="lt1"/>
                </a:solidFill>
                <a:latin typeface="Lato"/>
                <a:ea typeface="Lato"/>
                <a:cs typeface="Lato"/>
                <a:sym typeface="Lato"/>
              </a:endParaRPr>
            </a:p>
          </p:txBody>
        </p:sp>
      </p:grpSp>
      <p:grpSp>
        <p:nvGrpSpPr>
          <p:cNvPr id="315" name="Google Shape;315;p15"/>
          <p:cNvGrpSpPr/>
          <p:nvPr/>
        </p:nvGrpSpPr>
        <p:grpSpPr>
          <a:xfrm>
            <a:off x="1753722" y="2555713"/>
            <a:ext cx="4255377" cy="3158002"/>
            <a:chOff x="2444311" y="1849999"/>
            <a:chExt cx="4255377" cy="3158002"/>
          </a:xfrm>
        </p:grpSpPr>
        <p:pic>
          <p:nvPicPr>
            <p:cNvPr id="316" name="Google Shape;316;p15"/>
            <p:cNvPicPr preferRelativeResize="0"/>
            <p:nvPr/>
          </p:nvPicPr>
          <p:blipFill rotWithShape="1">
            <a:blip r:embed="rId4">
              <a:alphaModFix/>
            </a:blip>
            <a:srcRect/>
            <a:stretch/>
          </p:blipFill>
          <p:spPr>
            <a:xfrm>
              <a:off x="2444311" y="1849999"/>
              <a:ext cx="4255377" cy="3158002"/>
            </a:xfrm>
            <a:prstGeom prst="rect">
              <a:avLst/>
            </a:prstGeom>
            <a:noFill/>
            <a:ln>
              <a:noFill/>
            </a:ln>
          </p:spPr>
        </p:pic>
        <p:sp>
          <p:nvSpPr>
            <p:cNvPr id="317" name="Google Shape;317;p15"/>
            <p:cNvSpPr txBox="1"/>
            <p:nvPr/>
          </p:nvSpPr>
          <p:spPr>
            <a:xfrm>
              <a:off x="2569289" y="2053214"/>
              <a:ext cx="3455972" cy="280750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1600" b="1">
                  <a:solidFill>
                    <a:schemeClr val="dk1"/>
                  </a:solidFill>
                  <a:latin typeface="Lato"/>
                  <a:ea typeface="Lato"/>
                  <a:cs typeface="Lato"/>
                  <a:sym typeface="Lato"/>
                </a:rPr>
                <a:t>Peace is not just the absence of war, it means dignity, safety, and well-being for all.</a:t>
              </a:r>
              <a:endParaRPr/>
            </a:p>
            <a:p>
              <a:pPr marL="0" marR="0" lvl="0" indent="0" algn="l" rtl="0">
                <a:lnSpc>
                  <a:spcPct val="107000"/>
                </a:lnSpc>
                <a:spcBef>
                  <a:spcPts val="800"/>
                </a:spcBef>
                <a:spcAft>
                  <a:spcPts val="0"/>
                </a:spcAft>
                <a:buNone/>
              </a:pPr>
              <a:r>
                <a:rPr lang="en-GB" sz="1600">
                  <a:solidFill>
                    <a:schemeClr val="dk1"/>
                  </a:solidFill>
                  <a:latin typeface="Lato"/>
                  <a:ea typeface="Lato"/>
                  <a:cs typeface="Lato"/>
                  <a:sym typeface="Lato"/>
                </a:rPr>
                <a:t>How peace is defined is different for everyone and it can range from being happy in ourselves and seeing the smiling faces of our loved ones, to conflict resolution within a community and ending violence and harmful practices around the world.</a:t>
              </a:r>
              <a:endParaRPr/>
            </a:p>
          </p:txBody>
        </p:sp>
      </p:grpSp>
      <p:pic>
        <p:nvPicPr>
          <p:cNvPr id="318" name="Google Shape;318;p15"/>
          <p:cNvPicPr preferRelativeResize="0"/>
          <p:nvPr/>
        </p:nvPicPr>
        <p:blipFill rotWithShape="1">
          <a:blip r:embed="rId5">
            <a:alphaModFix/>
          </a:blip>
          <a:srcRect/>
          <a:stretch/>
        </p:blipFill>
        <p:spPr>
          <a:xfrm>
            <a:off x="5544072" y="2417059"/>
            <a:ext cx="2402413" cy="509434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16"/>
          <p:cNvSpPr txBox="1">
            <a:spLocks noGrp="1"/>
          </p:cNvSpPr>
          <p:nvPr>
            <p:ph type="ftr" idx="11"/>
          </p:nvPr>
        </p:nvSpPr>
        <p:spPr>
          <a:xfrm>
            <a:off x="3028950" y="6356355"/>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b="1"/>
              <a:t>© World Association Of Girl Guides &amp; Girl Scouts  </a:t>
            </a:r>
            <a:endParaRPr/>
          </a:p>
          <a:p>
            <a:pPr marL="0" lvl="0" indent="0" algn="ctr" rtl="0">
              <a:spcBef>
                <a:spcPts val="0"/>
              </a:spcBef>
              <a:spcAft>
                <a:spcPts val="0"/>
              </a:spcAft>
              <a:buNone/>
            </a:pPr>
            <a:r>
              <a:rPr lang="en-GB"/>
              <a:t>World Thinking Day 2021</a:t>
            </a:r>
            <a:endParaRPr/>
          </a:p>
        </p:txBody>
      </p:sp>
      <p:grpSp>
        <p:nvGrpSpPr>
          <p:cNvPr id="326" name="Google Shape;326;p16"/>
          <p:cNvGrpSpPr/>
          <p:nvPr/>
        </p:nvGrpSpPr>
        <p:grpSpPr>
          <a:xfrm>
            <a:off x="775051" y="760696"/>
            <a:ext cx="6681844" cy="1041124"/>
            <a:chOff x="879826" y="1037716"/>
            <a:chExt cx="6681844" cy="1041124"/>
          </a:xfrm>
        </p:grpSpPr>
        <p:sp>
          <p:nvSpPr>
            <p:cNvPr id="327" name="Google Shape;327;p16"/>
            <p:cNvSpPr/>
            <p:nvPr/>
          </p:nvSpPr>
          <p:spPr>
            <a:xfrm>
              <a:off x="892333" y="1037716"/>
              <a:ext cx="1408447" cy="1021556"/>
            </a:xfrm>
            <a:prstGeom prst="roundRect">
              <a:avLst>
                <a:gd name="adj" fmla="val 16667"/>
              </a:avLst>
            </a:prstGeom>
            <a:noFill/>
            <a:ln w="28575" cap="flat" cmpd="sng">
              <a:solidFill>
                <a:schemeClr val="accent5"/>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800" b="1">
                  <a:solidFill>
                    <a:schemeClr val="dk1"/>
                  </a:solidFill>
                  <a:latin typeface="Lato"/>
                  <a:ea typeface="Lato"/>
                  <a:cs typeface="Lato"/>
                  <a:sym typeface="Lato"/>
                </a:rPr>
                <a:t>ACTIVITY</a:t>
              </a:r>
              <a:endParaRPr/>
            </a:p>
            <a:p>
              <a:pPr marL="0" marR="0" lvl="0" indent="0" algn="l" rtl="0">
                <a:spcBef>
                  <a:spcPts val="0"/>
                </a:spcBef>
                <a:spcAft>
                  <a:spcPts val="0"/>
                </a:spcAft>
                <a:buNone/>
              </a:pPr>
              <a:endParaRPr sz="1800" b="1">
                <a:solidFill>
                  <a:schemeClr val="dk1"/>
                </a:solidFill>
                <a:latin typeface="Lato"/>
                <a:ea typeface="Lato"/>
                <a:cs typeface="Lato"/>
                <a:sym typeface="Lato"/>
              </a:endParaRPr>
            </a:p>
            <a:p>
              <a:pPr marL="0" marR="0" lvl="0" indent="0" algn="l" rtl="0">
                <a:spcBef>
                  <a:spcPts val="0"/>
                </a:spcBef>
                <a:spcAft>
                  <a:spcPts val="0"/>
                </a:spcAft>
                <a:buNone/>
              </a:pPr>
              <a:endParaRPr sz="1800" b="1">
                <a:solidFill>
                  <a:schemeClr val="dk1"/>
                </a:solidFill>
                <a:latin typeface="Lato"/>
                <a:ea typeface="Lato"/>
                <a:cs typeface="Lato"/>
                <a:sym typeface="Lato"/>
              </a:endParaRPr>
            </a:p>
          </p:txBody>
        </p:sp>
        <p:sp>
          <p:nvSpPr>
            <p:cNvPr id="328" name="Google Shape;328;p16"/>
            <p:cNvSpPr/>
            <p:nvPr/>
          </p:nvSpPr>
          <p:spPr>
            <a:xfrm>
              <a:off x="879826" y="1460070"/>
              <a:ext cx="6681844" cy="618770"/>
            </a:xfrm>
            <a:prstGeom prst="roundRect">
              <a:avLst>
                <a:gd name="adj" fmla="val 15965"/>
              </a:avLst>
            </a:pr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a:solidFill>
                    <a:schemeClr val="lt1"/>
                  </a:solidFill>
                  <a:latin typeface="Lato"/>
                  <a:ea typeface="Lato"/>
                  <a:cs typeface="Lato"/>
                  <a:sym typeface="Lato"/>
                </a:rPr>
                <a:t>Now it’s time to create your Peace Puzzle</a:t>
              </a:r>
              <a:endParaRPr sz="1800">
                <a:solidFill>
                  <a:schemeClr val="lt1"/>
                </a:solidFill>
                <a:latin typeface="Lato"/>
                <a:ea typeface="Lato"/>
                <a:cs typeface="Lato"/>
                <a:sym typeface="Lato"/>
              </a:endParaRPr>
            </a:p>
          </p:txBody>
        </p:sp>
      </p:grpSp>
      <p:sp>
        <p:nvSpPr>
          <p:cNvPr id="329" name="Google Shape;329;p16"/>
          <p:cNvSpPr txBox="1"/>
          <p:nvPr/>
        </p:nvSpPr>
        <p:spPr>
          <a:xfrm>
            <a:off x="898641" y="2039606"/>
            <a:ext cx="6309879" cy="2308284"/>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Arial" panose="020B0604020202020204" pitchFamily="34" charset="0"/>
              <a:buChar char="•"/>
            </a:pPr>
            <a:r>
              <a:rPr lang="en-GB" sz="1800" dirty="0">
                <a:solidFill>
                  <a:schemeClr val="dk1"/>
                </a:solidFill>
                <a:latin typeface="Lato"/>
                <a:ea typeface="Lato"/>
                <a:cs typeface="Lato"/>
                <a:sym typeface="Lato"/>
              </a:rPr>
              <a:t>Fill up your blank piece of paper with words, phrases, and drawings that shows your personal definition of peace (the answer you can up with for the first part of the activity).</a:t>
            </a:r>
            <a:endParaRPr dirty="0"/>
          </a:p>
          <a:p>
            <a:pPr marL="400050" marR="0" lvl="0" indent="-285750" algn="l" rtl="0">
              <a:spcBef>
                <a:spcPts val="0"/>
              </a:spcBef>
              <a:spcAft>
                <a:spcPts val="0"/>
              </a:spcAft>
              <a:buClr>
                <a:schemeClr val="dk1"/>
              </a:buClr>
              <a:buSzPts val="1800"/>
              <a:buFont typeface="Arial" panose="020B0604020202020204" pitchFamily="34" charset="0"/>
              <a:buChar char="•"/>
            </a:pPr>
            <a:endParaRPr sz="1800" dirty="0">
              <a:solidFill>
                <a:schemeClr val="dk1"/>
              </a:solidFill>
              <a:latin typeface="Lato"/>
              <a:ea typeface="Lato"/>
              <a:cs typeface="Lato"/>
              <a:sym typeface="Lato"/>
            </a:endParaRPr>
          </a:p>
          <a:p>
            <a:pPr marL="342900" marR="0" lvl="0" indent="-342900" algn="l" rtl="0">
              <a:spcBef>
                <a:spcPts val="0"/>
              </a:spcBef>
              <a:spcAft>
                <a:spcPts val="0"/>
              </a:spcAft>
              <a:buClr>
                <a:schemeClr val="dk1"/>
              </a:buClr>
              <a:buSzPts val="1800"/>
              <a:buFont typeface="Arial" panose="020B0604020202020204" pitchFamily="34" charset="0"/>
              <a:buChar char="•"/>
            </a:pPr>
            <a:r>
              <a:rPr lang="en-GB" sz="1800" dirty="0">
                <a:solidFill>
                  <a:schemeClr val="dk1"/>
                </a:solidFill>
                <a:latin typeface="Lato"/>
                <a:ea typeface="Lato"/>
                <a:cs typeface="Lato"/>
                <a:sym typeface="Lato"/>
              </a:rPr>
              <a:t>Hold your puzzle pieces up to the screen so that it covers your whole camera. Have a look at the amazing digital mural you have made. This is your group’s visual definition of peace!                         </a:t>
            </a:r>
            <a:endParaRPr dirty="0"/>
          </a:p>
        </p:txBody>
      </p:sp>
      <p:pic>
        <p:nvPicPr>
          <p:cNvPr id="9" name="Picture 8">
            <a:extLst>
              <a:ext uri="{FF2B5EF4-FFF2-40B4-BE49-F238E27FC236}">
                <a16:creationId xmlns:a16="http://schemas.microsoft.com/office/drawing/2014/main" id="{A522D047-C1CD-4EA2-A4BA-D609C4DAC2DB}"/>
              </a:ext>
            </a:extLst>
          </p:cNvPr>
          <p:cNvPicPr>
            <a:picLocks noChangeAspect="1"/>
          </p:cNvPicPr>
          <p:nvPr/>
        </p:nvPicPr>
        <p:blipFill>
          <a:blip r:embed="rId3"/>
          <a:stretch>
            <a:fillRect/>
          </a:stretch>
        </p:blipFill>
        <p:spPr>
          <a:xfrm>
            <a:off x="4754500" y="195735"/>
            <a:ext cx="4389500" cy="62184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grpSp>
        <p:nvGrpSpPr>
          <p:cNvPr id="337" name="Google Shape;337;p17"/>
          <p:cNvGrpSpPr/>
          <p:nvPr/>
        </p:nvGrpSpPr>
        <p:grpSpPr>
          <a:xfrm>
            <a:off x="542356" y="4464371"/>
            <a:ext cx="6553768" cy="1048603"/>
            <a:chOff x="837916" y="4550096"/>
            <a:chExt cx="6553768" cy="1048603"/>
          </a:xfrm>
        </p:grpSpPr>
        <p:pic>
          <p:nvPicPr>
            <p:cNvPr id="338" name="Google Shape;338;p17"/>
            <p:cNvPicPr preferRelativeResize="0"/>
            <p:nvPr/>
          </p:nvPicPr>
          <p:blipFill rotWithShape="1">
            <a:blip r:embed="rId3">
              <a:alphaModFix/>
            </a:blip>
            <a:srcRect/>
            <a:stretch/>
          </p:blipFill>
          <p:spPr>
            <a:xfrm>
              <a:off x="837916" y="4550096"/>
              <a:ext cx="6553768" cy="1048603"/>
            </a:xfrm>
            <a:prstGeom prst="rect">
              <a:avLst/>
            </a:prstGeom>
            <a:noFill/>
            <a:ln>
              <a:noFill/>
            </a:ln>
          </p:spPr>
        </p:pic>
        <p:sp>
          <p:nvSpPr>
            <p:cNvPr id="339" name="Google Shape;339;p17"/>
            <p:cNvSpPr txBox="1"/>
            <p:nvPr/>
          </p:nvSpPr>
          <p:spPr>
            <a:xfrm>
              <a:off x="1131093" y="4952368"/>
              <a:ext cx="615553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chemeClr val="dk1"/>
                  </a:solidFill>
                  <a:latin typeface="Lato"/>
                  <a:ea typeface="Lato"/>
                  <a:cs typeface="Lato"/>
                  <a:sym typeface="Lato"/>
                </a:rPr>
                <a:t>How can you bring this mural to life through your behaviours and activities in Girl Guides / Girl Scouts? </a:t>
              </a:r>
              <a:endParaRPr dirty="0"/>
            </a:p>
          </p:txBody>
        </p:sp>
      </p:grpSp>
      <p:sp>
        <p:nvSpPr>
          <p:cNvPr id="340" name="Google Shape;340;p17"/>
          <p:cNvSpPr txBox="1">
            <a:spLocks noGrp="1"/>
          </p:cNvSpPr>
          <p:nvPr>
            <p:ph type="ftr" idx="11"/>
          </p:nvPr>
        </p:nvSpPr>
        <p:spPr>
          <a:xfrm>
            <a:off x="3028950" y="6356355"/>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b="1"/>
              <a:t>© World Association Of Girl Guides &amp; Girl Scouts  </a:t>
            </a:r>
            <a:endParaRPr/>
          </a:p>
          <a:p>
            <a:pPr marL="0" lvl="0" indent="0" algn="ctr" rtl="0">
              <a:spcBef>
                <a:spcPts val="0"/>
              </a:spcBef>
              <a:spcAft>
                <a:spcPts val="0"/>
              </a:spcAft>
              <a:buNone/>
            </a:pPr>
            <a:r>
              <a:rPr lang="en-GB"/>
              <a:t>World Thinking Day 2021</a:t>
            </a:r>
            <a:endParaRPr/>
          </a:p>
        </p:txBody>
      </p:sp>
      <p:grpSp>
        <p:nvGrpSpPr>
          <p:cNvPr id="341" name="Google Shape;341;p17"/>
          <p:cNvGrpSpPr/>
          <p:nvPr/>
        </p:nvGrpSpPr>
        <p:grpSpPr>
          <a:xfrm>
            <a:off x="385577" y="821946"/>
            <a:ext cx="8098152" cy="3201316"/>
            <a:chOff x="385577" y="821946"/>
            <a:chExt cx="8098152" cy="3201316"/>
          </a:xfrm>
        </p:grpSpPr>
        <p:grpSp>
          <p:nvGrpSpPr>
            <p:cNvPr id="342" name="Google Shape;342;p17"/>
            <p:cNvGrpSpPr/>
            <p:nvPr/>
          </p:nvGrpSpPr>
          <p:grpSpPr>
            <a:xfrm>
              <a:off x="392198" y="821946"/>
              <a:ext cx="8091531" cy="3201316"/>
              <a:chOff x="598952" y="1625302"/>
              <a:chExt cx="8091531" cy="3201316"/>
            </a:xfrm>
          </p:grpSpPr>
          <p:sp>
            <p:nvSpPr>
              <p:cNvPr id="343" name="Google Shape;343;p17"/>
              <p:cNvSpPr/>
              <p:nvPr/>
            </p:nvSpPr>
            <p:spPr>
              <a:xfrm>
                <a:off x="598952" y="1625302"/>
                <a:ext cx="2055264" cy="544830"/>
              </a:xfrm>
              <a:prstGeom prst="roundRect">
                <a:avLst>
                  <a:gd name="adj" fmla="val 16667"/>
                </a:avLst>
              </a:prstGeom>
              <a:noFill/>
              <a:ln w="28575" cap="flat" cmpd="sng">
                <a:solidFill>
                  <a:schemeClr val="accent3"/>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800" b="1">
                    <a:solidFill>
                      <a:schemeClr val="dk1"/>
                    </a:solidFill>
                    <a:latin typeface="Lato"/>
                    <a:ea typeface="Lato"/>
                    <a:cs typeface="Lato"/>
                    <a:sym typeface="Lato"/>
                  </a:rPr>
                  <a:t>LET’S REFLECT</a:t>
                </a:r>
                <a:endParaRPr/>
              </a:p>
              <a:p>
                <a:pPr marL="0" marR="0" lvl="0" indent="0" algn="l" rtl="0">
                  <a:spcBef>
                    <a:spcPts val="0"/>
                  </a:spcBef>
                  <a:spcAft>
                    <a:spcPts val="0"/>
                  </a:spcAft>
                  <a:buNone/>
                </a:pPr>
                <a:endParaRPr sz="200" b="1">
                  <a:solidFill>
                    <a:schemeClr val="dk1"/>
                  </a:solidFill>
                  <a:latin typeface="Lato"/>
                  <a:ea typeface="Lato"/>
                  <a:cs typeface="Lato"/>
                  <a:sym typeface="Lato"/>
                </a:endParaRPr>
              </a:p>
              <a:p>
                <a:pPr marL="0" marR="0" lvl="0" indent="0" algn="l" rtl="0">
                  <a:spcBef>
                    <a:spcPts val="0"/>
                  </a:spcBef>
                  <a:spcAft>
                    <a:spcPts val="0"/>
                  </a:spcAft>
                  <a:buNone/>
                </a:pPr>
                <a:endParaRPr sz="200" b="1">
                  <a:solidFill>
                    <a:schemeClr val="dk1"/>
                  </a:solidFill>
                  <a:latin typeface="Lato"/>
                  <a:ea typeface="Lato"/>
                  <a:cs typeface="Lato"/>
                  <a:sym typeface="Lato"/>
                </a:endParaRPr>
              </a:p>
              <a:p>
                <a:pPr marL="0" marR="0" lvl="0" indent="0" algn="l" rtl="0">
                  <a:spcBef>
                    <a:spcPts val="0"/>
                  </a:spcBef>
                  <a:spcAft>
                    <a:spcPts val="0"/>
                  </a:spcAft>
                  <a:buNone/>
                </a:pPr>
                <a:endParaRPr sz="200" b="1">
                  <a:solidFill>
                    <a:schemeClr val="dk1"/>
                  </a:solidFill>
                  <a:latin typeface="Lato"/>
                  <a:ea typeface="Lato"/>
                  <a:cs typeface="Lato"/>
                  <a:sym typeface="Lato"/>
                </a:endParaRPr>
              </a:p>
              <a:p>
                <a:pPr marL="0" marR="0" lvl="0" indent="0" algn="l" rtl="0">
                  <a:spcBef>
                    <a:spcPts val="0"/>
                  </a:spcBef>
                  <a:spcAft>
                    <a:spcPts val="0"/>
                  </a:spcAft>
                  <a:buNone/>
                </a:pPr>
                <a:endParaRPr sz="200" b="1">
                  <a:solidFill>
                    <a:schemeClr val="dk1"/>
                  </a:solidFill>
                  <a:latin typeface="Lato"/>
                  <a:ea typeface="Lato"/>
                  <a:cs typeface="Lato"/>
                  <a:sym typeface="Lato"/>
                </a:endParaRPr>
              </a:p>
            </p:txBody>
          </p:sp>
          <p:sp>
            <p:nvSpPr>
              <p:cNvPr id="344" name="Google Shape;344;p17"/>
              <p:cNvSpPr/>
              <p:nvPr/>
            </p:nvSpPr>
            <p:spPr>
              <a:xfrm>
                <a:off x="1626584" y="2885661"/>
                <a:ext cx="7063899" cy="1940957"/>
              </a:xfrm>
              <a:prstGeom prst="roundRect">
                <a:avLst>
                  <a:gd name="adj" fmla="val 16667"/>
                </a:avLst>
              </a:prstGeom>
              <a:solidFill>
                <a:schemeClr val="accent3"/>
              </a:solid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Lato"/>
                    <a:ea typeface="Lato"/>
                    <a:cs typeface="Lato"/>
                    <a:sym typeface="Lato"/>
                  </a:rPr>
                  <a:t>How different were the ideas within your group?</a:t>
                </a:r>
                <a:endParaRPr dirty="0"/>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Lato"/>
                    <a:ea typeface="Lato"/>
                    <a:cs typeface="Lato"/>
                    <a:sym typeface="Lato"/>
                  </a:rPr>
                  <a:t>Where there many common ideas you could see? </a:t>
                </a:r>
                <a:endParaRPr dirty="0"/>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Lato"/>
                    <a:ea typeface="Lato"/>
                    <a:cs typeface="Lato"/>
                    <a:sym typeface="Lato"/>
                  </a:rPr>
                  <a:t>Did you understand the ideas and definitions of peace that were different to yours?</a:t>
                </a:r>
                <a:endParaRPr dirty="0"/>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Lato"/>
                    <a:ea typeface="Lato"/>
                    <a:cs typeface="Lato"/>
                    <a:sym typeface="Lato"/>
                  </a:rPr>
                  <a:t>Which definition means more to you, the definition from the previous slide, or your personal definition? Why? </a:t>
                </a:r>
                <a:endParaRPr dirty="0"/>
              </a:p>
            </p:txBody>
          </p:sp>
        </p:grpSp>
        <p:sp>
          <p:nvSpPr>
            <p:cNvPr id="345" name="Google Shape;345;p17"/>
            <p:cNvSpPr/>
            <p:nvPr/>
          </p:nvSpPr>
          <p:spPr>
            <a:xfrm>
              <a:off x="385577" y="1162464"/>
              <a:ext cx="7197798" cy="408623"/>
            </a:xfrm>
            <a:prstGeom prst="roundRect">
              <a:avLst>
                <a:gd name="adj" fmla="val 31818"/>
              </a:avLst>
            </a:prstGeom>
            <a:solidFill>
              <a:schemeClr val="accent3"/>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chemeClr val="dk1"/>
                  </a:solidFill>
                  <a:latin typeface="Lato"/>
                  <a:ea typeface="Lato"/>
                  <a:cs typeface="Lato"/>
                  <a:sym typeface="Lato"/>
                </a:rPr>
                <a:t>Choose </a:t>
              </a:r>
              <a:r>
                <a:rPr lang="en-GB" sz="1800" b="1" u="sng" dirty="0">
                  <a:solidFill>
                    <a:schemeClr val="dk1"/>
                  </a:solidFill>
                  <a:latin typeface="Lato"/>
                  <a:ea typeface="Lato"/>
                  <a:cs typeface="Lato"/>
                  <a:sym typeface="Lato"/>
                </a:rPr>
                <a:t>one</a:t>
              </a:r>
              <a:r>
                <a:rPr lang="en-GB" sz="1800" b="1" dirty="0">
                  <a:solidFill>
                    <a:schemeClr val="dk1"/>
                  </a:solidFill>
                  <a:latin typeface="Lato"/>
                  <a:ea typeface="Lato"/>
                  <a:cs typeface="Lato"/>
                  <a:sym typeface="Lato"/>
                </a:rPr>
                <a:t> of the following questions and discuss. </a:t>
              </a:r>
              <a:endParaRPr dirty="0"/>
            </a:p>
          </p:txBody>
        </p:sp>
      </p:grpSp>
      <p:pic>
        <p:nvPicPr>
          <p:cNvPr id="12" name="Picture 11">
            <a:extLst>
              <a:ext uri="{FF2B5EF4-FFF2-40B4-BE49-F238E27FC236}">
                <a16:creationId xmlns:a16="http://schemas.microsoft.com/office/drawing/2014/main" id="{4AD378F7-EA76-413B-B549-CB86BD137888}"/>
              </a:ext>
            </a:extLst>
          </p:cNvPr>
          <p:cNvPicPr>
            <a:picLocks noChangeAspect="1"/>
          </p:cNvPicPr>
          <p:nvPr/>
        </p:nvPicPr>
        <p:blipFill>
          <a:blip r:embed="rId4"/>
          <a:stretch>
            <a:fillRect/>
          </a:stretch>
        </p:blipFill>
        <p:spPr>
          <a:xfrm>
            <a:off x="4754500" y="195735"/>
            <a:ext cx="4389500" cy="62184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18"/>
          <p:cNvSpPr txBox="1">
            <a:spLocks noGrp="1"/>
          </p:cNvSpPr>
          <p:nvPr>
            <p:ph type="ftr" idx="11"/>
          </p:nvPr>
        </p:nvSpPr>
        <p:spPr>
          <a:xfrm>
            <a:off x="3028950" y="6356355"/>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b="1"/>
              <a:t>© World Association Of Girl Guides &amp; Girl Scouts  </a:t>
            </a:r>
            <a:endParaRPr/>
          </a:p>
          <a:p>
            <a:pPr marL="0" lvl="0" indent="0" algn="ctr" rtl="0">
              <a:spcBef>
                <a:spcPts val="0"/>
              </a:spcBef>
              <a:spcAft>
                <a:spcPts val="0"/>
              </a:spcAft>
              <a:buNone/>
            </a:pPr>
            <a:r>
              <a:rPr lang="en-GB"/>
              <a:t>World Thinking Day 2021</a:t>
            </a:r>
            <a:endParaRPr/>
          </a:p>
        </p:txBody>
      </p:sp>
      <p:grpSp>
        <p:nvGrpSpPr>
          <p:cNvPr id="353" name="Google Shape;353;p18"/>
          <p:cNvGrpSpPr/>
          <p:nvPr/>
        </p:nvGrpSpPr>
        <p:grpSpPr>
          <a:xfrm>
            <a:off x="597078" y="2561082"/>
            <a:ext cx="2500927" cy="4296918"/>
            <a:chOff x="528023" y="2305050"/>
            <a:chExt cx="2500927" cy="4296918"/>
          </a:xfrm>
        </p:grpSpPr>
        <p:cxnSp>
          <p:nvCxnSpPr>
            <p:cNvPr id="354" name="Google Shape;354;p18"/>
            <p:cNvCxnSpPr/>
            <p:nvPr/>
          </p:nvCxnSpPr>
          <p:spPr>
            <a:xfrm>
              <a:off x="3028950" y="2305050"/>
              <a:ext cx="0" cy="4296918"/>
            </a:xfrm>
            <a:prstGeom prst="straightConnector1">
              <a:avLst/>
            </a:prstGeom>
            <a:noFill/>
            <a:ln w="38100" cap="flat" cmpd="sng">
              <a:solidFill>
                <a:schemeClr val="accent5"/>
              </a:solidFill>
              <a:prstDash val="solid"/>
              <a:miter lim="800000"/>
              <a:headEnd type="none" w="sm" len="sm"/>
              <a:tailEnd type="none" w="sm" len="sm"/>
            </a:ln>
          </p:spPr>
        </p:cxnSp>
        <p:sp>
          <p:nvSpPr>
            <p:cNvPr id="355" name="Google Shape;355;p18"/>
            <p:cNvSpPr txBox="1"/>
            <p:nvPr/>
          </p:nvSpPr>
          <p:spPr>
            <a:xfrm>
              <a:off x="528023" y="3002608"/>
              <a:ext cx="2030052" cy="73866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Arial"/>
                <a:buChar char="•"/>
              </a:pPr>
              <a:r>
                <a:rPr lang="en-GB" sz="1400">
                  <a:solidFill>
                    <a:schemeClr val="dk1"/>
                  </a:solidFill>
                  <a:latin typeface="Lato"/>
                  <a:ea typeface="Lato"/>
                  <a:cs typeface="Lato"/>
                  <a:sym typeface="Lato"/>
                </a:rPr>
                <a:t>Choose your ‘media example’ before starting the activity</a:t>
              </a:r>
              <a:endParaRPr sz="1100">
                <a:solidFill>
                  <a:schemeClr val="dk1"/>
                </a:solidFill>
                <a:latin typeface="Lato"/>
                <a:ea typeface="Lato"/>
                <a:cs typeface="Lato"/>
                <a:sym typeface="Lato"/>
              </a:endParaRPr>
            </a:p>
          </p:txBody>
        </p:sp>
      </p:grpSp>
      <p:grpSp>
        <p:nvGrpSpPr>
          <p:cNvPr id="356" name="Google Shape;356;p18"/>
          <p:cNvGrpSpPr/>
          <p:nvPr/>
        </p:nvGrpSpPr>
        <p:grpSpPr>
          <a:xfrm>
            <a:off x="4529097" y="1445551"/>
            <a:ext cx="4540075" cy="532695"/>
            <a:chOff x="4529097" y="1445551"/>
            <a:chExt cx="4540075" cy="532695"/>
          </a:xfrm>
        </p:grpSpPr>
        <p:grpSp>
          <p:nvGrpSpPr>
            <p:cNvPr id="357" name="Google Shape;357;p18"/>
            <p:cNvGrpSpPr/>
            <p:nvPr/>
          </p:nvGrpSpPr>
          <p:grpSpPr>
            <a:xfrm>
              <a:off x="4572000" y="1507776"/>
              <a:ext cx="4189093" cy="430887"/>
              <a:chOff x="4572000" y="1507776"/>
              <a:chExt cx="4189093" cy="430887"/>
            </a:xfrm>
          </p:grpSpPr>
          <p:sp>
            <p:nvSpPr>
              <p:cNvPr id="358" name="Google Shape;358;p18"/>
              <p:cNvSpPr txBox="1"/>
              <p:nvPr/>
            </p:nvSpPr>
            <p:spPr>
              <a:xfrm>
                <a:off x="4572000" y="1507776"/>
                <a:ext cx="3086099"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a:solidFill>
                      <a:schemeClr val="dk1"/>
                    </a:solidFill>
                    <a:latin typeface="Lato"/>
                    <a:ea typeface="Lato"/>
                    <a:cs typeface="Lato"/>
                    <a:sym typeface="Lato"/>
                  </a:rPr>
                  <a:t>This activity was adapted from the PeaceJam Foundation Compassion in Action curriculum</a:t>
                </a:r>
                <a:endParaRPr/>
              </a:p>
            </p:txBody>
          </p:sp>
          <p:pic>
            <p:nvPicPr>
              <p:cNvPr id="359" name="Google Shape;359;p18" descr="A picture containing logo&#10;&#10;Description automatically generated"/>
              <p:cNvPicPr preferRelativeResize="0"/>
              <p:nvPr/>
            </p:nvPicPr>
            <p:blipFill rotWithShape="1">
              <a:blip r:embed="rId3">
                <a:alphaModFix/>
              </a:blip>
              <a:srcRect/>
              <a:stretch/>
            </p:blipFill>
            <p:spPr>
              <a:xfrm>
                <a:off x="7611418" y="1538313"/>
                <a:ext cx="1149675" cy="369812"/>
              </a:xfrm>
              <a:prstGeom prst="rect">
                <a:avLst/>
              </a:prstGeom>
              <a:noFill/>
              <a:ln>
                <a:noFill/>
              </a:ln>
            </p:spPr>
          </p:pic>
        </p:grpSp>
        <p:sp>
          <p:nvSpPr>
            <p:cNvPr id="360" name="Google Shape;360;p18"/>
            <p:cNvSpPr/>
            <p:nvPr/>
          </p:nvSpPr>
          <p:spPr>
            <a:xfrm>
              <a:off x="4529097" y="1445551"/>
              <a:ext cx="4540075" cy="532695"/>
            </a:xfrm>
            <a:prstGeom prst="roundRect">
              <a:avLst>
                <a:gd name="adj" fmla="val 16667"/>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chemeClr val="dk1"/>
                </a:solidFill>
                <a:latin typeface="Arial"/>
                <a:ea typeface="Arial"/>
                <a:cs typeface="Arial"/>
                <a:sym typeface="Arial"/>
              </a:endParaRPr>
            </a:p>
          </p:txBody>
        </p:sp>
      </p:grpSp>
      <p:sp>
        <p:nvSpPr>
          <p:cNvPr id="361" name="Google Shape;361;p18"/>
          <p:cNvSpPr txBox="1"/>
          <p:nvPr/>
        </p:nvSpPr>
        <p:spPr>
          <a:xfrm>
            <a:off x="3474856" y="3335579"/>
            <a:ext cx="2114548" cy="181588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Arial"/>
              <a:buChar char="•"/>
            </a:pPr>
            <a:r>
              <a:rPr lang="en-GB" sz="1400" b="1">
                <a:solidFill>
                  <a:schemeClr val="dk1"/>
                </a:solidFill>
                <a:latin typeface="Lato"/>
                <a:ea typeface="Lato"/>
                <a:cs typeface="Lato"/>
                <a:sym typeface="Lato"/>
              </a:rPr>
              <a:t>Selection of media examples, such as</a:t>
            </a:r>
            <a:endParaRPr sz="1400">
              <a:solidFill>
                <a:schemeClr val="dk1"/>
              </a:solidFill>
              <a:latin typeface="Lato"/>
              <a:ea typeface="Lato"/>
              <a:cs typeface="Lato"/>
              <a:sym typeface="Lato"/>
            </a:endParaRPr>
          </a:p>
          <a:p>
            <a:pPr marL="742950" marR="0" lvl="1" indent="-285750" algn="l" rtl="0">
              <a:spcBef>
                <a:spcPts val="0"/>
              </a:spcBef>
              <a:spcAft>
                <a:spcPts val="0"/>
              </a:spcAft>
              <a:buClr>
                <a:schemeClr val="dk1"/>
              </a:buClr>
              <a:buSzPts val="1400"/>
              <a:buFont typeface="Arial"/>
              <a:buChar char="•"/>
            </a:pPr>
            <a:r>
              <a:rPr lang="en-GB" sz="1400" b="0" i="0" u="none" strike="noStrike" cap="none">
                <a:solidFill>
                  <a:schemeClr val="dk1"/>
                </a:solidFill>
                <a:latin typeface="Lato"/>
                <a:ea typeface="Lato"/>
                <a:cs typeface="Lato"/>
                <a:sym typeface="Lato"/>
              </a:rPr>
              <a:t>Newspapers</a:t>
            </a:r>
            <a:endParaRPr/>
          </a:p>
          <a:p>
            <a:pPr marL="742950" marR="0" lvl="1" indent="-285750" algn="l" rtl="0">
              <a:spcBef>
                <a:spcPts val="0"/>
              </a:spcBef>
              <a:spcAft>
                <a:spcPts val="0"/>
              </a:spcAft>
              <a:buClr>
                <a:schemeClr val="dk1"/>
              </a:buClr>
              <a:buSzPts val="1400"/>
              <a:buFont typeface="Arial"/>
              <a:buChar char="•"/>
            </a:pPr>
            <a:r>
              <a:rPr lang="en-GB" sz="1400" b="0" i="0" u="none" strike="noStrike" cap="none">
                <a:solidFill>
                  <a:schemeClr val="dk1"/>
                </a:solidFill>
                <a:latin typeface="Lato"/>
                <a:ea typeface="Lato"/>
                <a:cs typeface="Lato"/>
                <a:sym typeface="Lato"/>
              </a:rPr>
              <a:t>Magazines</a:t>
            </a:r>
            <a:endParaRPr/>
          </a:p>
          <a:p>
            <a:pPr marL="742950" marR="0" lvl="1" indent="-285750" algn="l" rtl="0">
              <a:spcBef>
                <a:spcPts val="0"/>
              </a:spcBef>
              <a:spcAft>
                <a:spcPts val="0"/>
              </a:spcAft>
              <a:buClr>
                <a:schemeClr val="dk1"/>
              </a:buClr>
              <a:buSzPts val="1400"/>
              <a:buFont typeface="Arial"/>
              <a:buChar char="•"/>
            </a:pPr>
            <a:r>
              <a:rPr lang="en-GB" sz="1400" b="0" i="0" u="none" strike="noStrike" cap="none">
                <a:solidFill>
                  <a:schemeClr val="dk1"/>
                </a:solidFill>
                <a:latin typeface="Lato"/>
                <a:ea typeface="Lato"/>
                <a:cs typeface="Lato"/>
                <a:sym typeface="Lato"/>
              </a:rPr>
              <a:t>Films trailers</a:t>
            </a:r>
            <a:endParaRPr/>
          </a:p>
          <a:p>
            <a:pPr marL="742950" marR="0" lvl="1" indent="-285750" algn="l" rtl="0">
              <a:spcBef>
                <a:spcPts val="0"/>
              </a:spcBef>
              <a:spcAft>
                <a:spcPts val="0"/>
              </a:spcAft>
              <a:buClr>
                <a:schemeClr val="dk1"/>
              </a:buClr>
              <a:buSzPts val="1400"/>
              <a:buFont typeface="Arial"/>
              <a:buChar char="•"/>
            </a:pPr>
            <a:r>
              <a:rPr lang="en-GB" sz="1400" b="0" i="0" u="none" strike="noStrike" cap="none">
                <a:solidFill>
                  <a:schemeClr val="dk1"/>
                </a:solidFill>
                <a:latin typeface="Lato"/>
                <a:ea typeface="Lato"/>
                <a:cs typeface="Lato"/>
                <a:sym typeface="Lato"/>
              </a:rPr>
              <a:t>Songs</a:t>
            </a:r>
            <a:endParaRPr/>
          </a:p>
          <a:p>
            <a:pPr marL="742950" marR="0" lvl="1" indent="-285750" algn="l" rtl="0">
              <a:spcBef>
                <a:spcPts val="0"/>
              </a:spcBef>
              <a:spcAft>
                <a:spcPts val="0"/>
              </a:spcAft>
              <a:buClr>
                <a:schemeClr val="dk1"/>
              </a:buClr>
              <a:buSzPts val="1400"/>
              <a:buFont typeface="Arial"/>
              <a:buChar char="•"/>
            </a:pPr>
            <a:r>
              <a:rPr lang="en-GB" sz="1400" b="0" i="0" u="none" strike="noStrike" cap="none">
                <a:solidFill>
                  <a:schemeClr val="dk1"/>
                </a:solidFill>
                <a:latin typeface="Lato"/>
                <a:ea typeface="Lato"/>
                <a:cs typeface="Lato"/>
                <a:sym typeface="Lato"/>
              </a:rPr>
              <a:t>Advertisement</a:t>
            </a:r>
            <a:endParaRPr/>
          </a:p>
          <a:p>
            <a:pPr marL="742950" marR="0" lvl="1" indent="-285750" algn="l" rtl="0">
              <a:spcBef>
                <a:spcPts val="0"/>
              </a:spcBef>
              <a:spcAft>
                <a:spcPts val="0"/>
              </a:spcAft>
              <a:buClr>
                <a:schemeClr val="dk1"/>
              </a:buClr>
              <a:buSzPts val="1400"/>
              <a:buFont typeface="Arial"/>
              <a:buChar char="•"/>
            </a:pPr>
            <a:r>
              <a:rPr lang="en-GB" sz="1400" b="0" i="0" u="none" strike="noStrike" cap="none">
                <a:solidFill>
                  <a:schemeClr val="dk1"/>
                </a:solidFill>
                <a:latin typeface="Lato"/>
                <a:ea typeface="Lato"/>
                <a:cs typeface="Lato"/>
                <a:sym typeface="Lato"/>
              </a:rPr>
              <a:t>Posters</a:t>
            </a:r>
            <a:endParaRPr sz="1100" b="0" i="0" u="none" strike="noStrike" cap="none">
              <a:solidFill>
                <a:schemeClr val="dk1"/>
              </a:solidFill>
              <a:latin typeface="Lato"/>
              <a:ea typeface="Lato"/>
              <a:cs typeface="Lato"/>
              <a:sym typeface="Lato"/>
            </a:endParaRPr>
          </a:p>
        </p:txBody>
      </p:sp>
      <p:pic>
        <p:nvPicPr>
          <p:cNvPr id="362" name="Google Shape;362;p18"/>
          <p:cNvPicPr preferRelativeResize="0"/>
          <p:nvPr/>
        </p:nvPicPr>
        <p:blipFill rotWithShape="1">
          <a:blip r:embed="rId4">
            <a:alphaModFix/>
          </a:blip>
          <a:srcRect/>
          <a:stretch/>
        </p:blipFill>
        <p:spPr>
          <a:xfrm>
            <a:off x="4809586" y="8231"/>
            <a:ext cx="3639627" cy="731583"/>
          </a:xfrm>
          <a:prstGeom prst="rect">
            <a:avLst/>
          </a:prstGeom>
          <a:noFill/>
          <a:ln>
            <a:noFill/>
          </a:ln>
        </p:spPr>
      </p:pic>
      <p:pic>
        <p:nvPicPr>
          <p:cNvPr id="363" name="Google Shape;363;p18"/>
          <p:cNvPicPr preferRelativeResize="0"/>
          <p:nvPr/>
        </p:nvPicPr>
        <p:blipFill rotWithShape="1">
          <a:blip r:embed="rId5">
            <a:alphaModFix/>
          </a:blip>
          <a:srcRect/>
          <a:stretch/>
        </p:blipFill>
        <p:spPr>
          <a:xfrm>
            <a:off x="441170" y="459377"/>
            <a:ext cx="3779848" cy="1310754"/>
          </a:xfrm>
          <a:prstGeom prst="rect">
            <a:avLst/>
          </a:prstGeom>
          <a:noFill/>
          <a:ln>
            <a:noFill/>
          </a:ln>
        </p:spPr>
      </p:pic>
      <p:pic>
        <p:nvPicPr>
          <p:cNvPr id="364" name="Google Shape;364;p18"/>
          <p:cNvPicPr preferRelativeResize="0"/>
          <p:nvPr/>
        </p:nvPicPr>
        <p:blipFill rotWithShape="1">
          <a:blip r:embed="rId6">
            <a:alphaModFix/>
          </a:blip>
          <a:srcRect/>
          <a:stretch/>
        </p:blipFill>
        <p:spPr>
          <a:xfrm>
            <a:off x="597078" y="2278471"/>
            <a:ext cx="5096698" cy="90228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371" name="Google Shape;371;p19"/>
          <p:cNvPicPr preferRelativeResize="0"/>
          <p:nvPr/>
        </p:nvPicPr>
        <p:blipFill rotWithShape="1">
          <a:blip r:embed="rId3">
            <a:alphaModFix/>
          </a:blip>
          <a:srcRect/>
          <a:stretch/>
        </p:blipFill>
        <p:spPr>
          <a:xfrm>
            <a:off x="4754500" y="200410"/>
            <a:ext cx="4389500" cy="615749"/>
          </a:xfrm>
          <a:prstGeom prst="rect">
            <a:avLst/>
          </a:prstGeom>
          <a:noFill/>
          <a:ln>
            <a:noFill/>
          </a:ln>
        </p:spPr>
      </p:pic>
      <p:grpSp>
        <p:nvGrpSpPr>
          <p:cNvPr id="372" name="Google Shape;372;p19"/>
          <p:cNvGrpSpPr/>
          <p:nvPr/>
        </p:nvGrpSpPr>
        <p:grpSpPr>
          <a:xfrm>
            <a:off x="861531" y="1037716"/>
            <a:ext cx="6692995" cy="5100102"/>
            <a:chOff x="299027" y="743860"/>
            <a:chExt cx="6692995" cy="5100102"/>
          </a:xfrm>
        </p:grpSpPr>
        <p:sp>
          <p:nvSpPr>
            <p:cNvPr id="373" name="Google Shape;373;p19"/>
            <p:cNvSpPr/>
            <p:nvPr/>
          </p:nvSpPr>
          <p:spPr>
            <a:xfrm>
              <a:off x="311357" y="743860"/>
              <a:ext cx="1408447" cy="1021556"/>
            </a:xfrm>
            <a:prstGeom prst="roundRect">
              <a:avLst>
                <a:gd name="adj" fmla="val 16667"/>
              </a:avLst>
            </a:prstGeom>
            <a:noFill/>
            <a:ln w="28575" cap="flat" cmpd="sng">
              <a:solidFill>
                <a:schemeClr val="accent5"/>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800" b="1">
                  <a:solidFill>
                    <a:schemeClr val="dk1"/>
                  </a:solidFill>
                  <a:latin typeface="Lato"/>
                  <a:ea typeface="Lato"/>
                  <a:cs typeface="Lato"/>
                  <a:sym typeface="Lato"/>
                </a:rPr>
                <a:t>ACTIVITY</a:t>
              </a:r>
              <a:endParaRPr/>
            </a:p>
            <a:p>
              <a:pPr marL="0" marR="0" lvl="0" indent="0" algn="l" rtl="0">
                <a:spcBef>
                  <a:spcPts val="0"/>
                </a:spcBef>
                <a:spcAft>
                  <a:spcPts val="0"/>
                </a:spcAft>
                <a:buNone/>
              </a:pPr>
              <a:endParaRPr sz="1800" b="1">
                <a:solidFill>
                  <a:schemeClr val="dk1"/>
                </a:solidFill>
                <a:latin typeface="Lato"/>
                <a:ea typeface="Lato"/>
                <a:cs typeface="Lato"/>
                <a:sym typeface="Lato"/>
              </a:endParaRPr>
            </a:p>
            <a:p>
              <a:pPr marL="0" marR="0" lvl="0" indent="0" algn="l" rtl="0">
                <a:spcBef>
                  <a:spcPts val="0"/>
                </a:spcBef>
                <a:spcAft>
                  <a:spcPts val="0"/>
                </a:spcAft>
                <a:buNone/>
              </a:pPr>
              <a:endParaRPr sz="1800" b="1">
                <a:solidFill>
                  <a:schemeClr val="dk1"/>
                </a:solidFill>
                <a:latin typeface="Lato"/>
                <a:ea typeface="Lato"/>
                <a:cs typeface="Lato"/>
                <a:sym typeface="Lato"/>
              </a:endParaRPr>
            </a:p>
          </p:txBody>
        </p:sp>
        <p:grpSp>
          <p:nvGrpSpPr>
            <p:cNvPr id="374" name="Google Shape;374;p19"/>
            <p:cNvGrpSpPr/>
            <p:nvPr/>
          </p:nvGrpSpPr>
          <p:grpSpPr>
            <a:xfrm>
              <a:off x="299027" y="1156688"/>
              <a:ext cx="6692995" cy="4687274"/>
              <a:chOff x="299027" y="3471263"/>
              <a:chExt cx="6692995" cy="4687274"/>
            </a:xfrm>
          </p:grpSpPr>
          <p:sp>
            <p:nvSpPr>
              <p:cNvPr id="375" name="Google Shape;375;p19"/>
              <p:cNvSpPr/>
              <p:nvPr/>
            </p:nvSpPr>
            <p:spPr>
              <a:xfrm>
                <a:off x="299027" y="3471263"/>
                <a:ext cx="6681844" cy="969361"/>
              </a:xfrm>
              <a:prstGeom prst="roundRect">
                <a:avLst>
                  <a:gd name="adj" fmla="val 15965"/>
                </a:avLst>
              </a:prstGeom>
              <a:solidFill>
                <a:schemeClr val="accent5"/>
              </a:solidFill>
              <a:ln>
                <a:noFill/>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None/>
                </a:pPr>
                <a:r>
                  <a:rPr lang="en-GB" sz="1800" dirty="0">
                    <a:solidFill>
                      <a:schemeClr val="lt1"/>
                    </a:solidFill>
                    <a:latin typeface="Lato"/>
                    <a:ea typeface="Lato"/>
                    <a:cs typeface="Lato"/>
                    <a:sym typeface="Lato"/>
                  </a:rPr>
                  <a:t>Spend five minutes reading, listening to or looking at your media source and answer these questions:</a:t>
                </a:r>
                <a:endParaRPr sz="1800" dirty="0">
                  <a:solidFill>
                    <a:schemeClr val="lt1"/>
                  </a:solidFill>
                  <a:latin typeface="Lato"/>
                  <a:ea typeface="Lato"/>
                  <a:cs typeface="Lato"/>
                  <a:sym typeface="Lato"/>
                </a:endParaRPr>
              </a:p>
            </p:txBody>
          </p:sp>
          <p:sp>
            <p:nvSpPr>
              <p:cNvPr id="376" name="Google Shape;376;p19"/>
              <p:cNvSpPr txBox="1"/>
              <p:nvPr/>
            </p:nvSpPr>
            <p:spPr>
              <a:xfrm>
                <a:off x="453284" y="4742217"/>
                <a:ext cx="6538738"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Lato"/>
                    <a:ea typeface="Lato"/>
                    <a:cs typeface="Lato"/>
                    <a:sym typeface="Lato"/>
                  </a:rPr>
                  <a:t>1. What is its main message?</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Lato"/>
                    <a:ea typeface="Lato"/>
                    <a:cs typeface="Lato"/>
                    <a:sym typeface="Lato"/>
                  </a:rPr>
                  <a:t>How does it promote the inclusion of specific groups of people or the exclusion of others and their ideas? (Does this bring people together or push people further apart?)</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Lato"/>
                    <a:ea typeface="Lato"/>
                    <a:cs typeface="Lato"/>
                    <a:sym typeface="Lato"/>
                  </a:rPr>
                  <a:t>Do you think this represents most of the media you listen to, read or see? Why?</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Lato"/>
                  <a:ea typeface="Lato"/>
                  <a:cs typeface="Lato"/>
                  <a:sym typeface="Lato"/>
                </a:endParaRPr>
              </a:p>
              <a:p>
                <a:pPr marL="0" marR="0" lvl="0" indent="0" algn="l" rtl="0">
                  <a:spcBef>
                    <a:spcPts val="0"/>
                  </a:spcBef>
                  <a:spcAft>
                    <a:spcPts val="0"/>
                  </a:spcAft>
                  <a:buNone/>
                </a:pPr>
                <a:r>
                  <a:rPr lang="en-GB" sz="1800" b="1">
                    <a:solidFill>
                      <a:schemeClr val="dk1"/>
                    </a:solidFill>
                    <a:latin typeface="Lato"/>
                    <a:ea typeface="Lato"/>
                    <a:cs typeface="Lato"/>
                    <a:sym typeface="Lato"/>
                  </a:rPr>
                  <a:t>2. How do you think these messages help build stereotypes of prejudice, or help to break them? </a:t>
                </a:r>
                <a:endParaRPr/>
              </a:p>
              <a:p>
                <a:pPr marL="0" marR="0" lvl="0" indent="0" algn="l" rtl="0">
                  <a:spcBef>
                    <a:spcPts val="0"/>
                  </a:spcBef>
                  <a:spcAft>
                    <a:spcPts val="0"/>
                  </a:spcAft>
                  <a:buNone/>
                </a:pPr>
                <a:endParaRPr sz="1800" b="1">
                  <a:solidFill>
                    <a:schemeClr val="dk1"/>
                  </a:solidFill>
                  <a:latin typeface="Lato"/>
                  <a:ea typeface="Lato"/>
                  <a:cs typeface="Lato"/>
                  <a:sym typeface="Lato"/>
                </a:endParaRPr>
              </a:p>
              <a:p>
                <a:pPr marL="0" marR="0" lvl="0" indent="0" algn="l" rtl="0">
                  <a:spcBef>
                    <a:spcPts val="0"/>
                  </a:spcBef>
                  <a:spcAft>
                    <a:spcPts val="0"/>
                  </a:spcAft>
                  <a:buNone/>
                </a:pPr>
                <a:r>
                  <a:rPr lang="en-GB" sz="1800" b="1">
                    <a:solidFill>
                      <a:schemeClr val="dk1"/>
                    </a:solidFill>
                    <a:latin typeface="Lato"/>
                    <a:ea typeface="Lato"/>
                    <a:cs typeface="Lato"/>
                    <a:sym typeface="Lato"/>
                  </a:rPr>
                  <a:t>3. What is one way you can decode media in the future so that it has less on an impact on your daily life? </a:t>
                </a:r>
                <a:endParaRPr/>
              </a:p>
            </p:txBody>
          </p:sp>
        </p:grpSp>
      </p:grpSp>
      <p:sp>
        <p:nvSpPr>
          <p:cNvPr id="377" name="Google Shape;377;p19"/>
          <p:cNvSpPr txBox="1">
            <a:spLocks noGrp="1"/>
          </p:cNvSpPr>
          <p:nvPr>
            <p:ph type="ftr" idx="11"/>
          </p:nvPr>
        </p:nvSpPr>
        <p:spPr>
          <a:xfrm>
            <a:off x="3028950" y="6356355"/>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b="1"/>
              <a:t>© World Association Of Girl Guides &amp; Girl Scouts  </a:t>
            </a:r>
            <a:endParaRPr/>
          </a:p>
          <a:p>
            <a:pPr marL="0" lvl="0" indent="0" algn="ctr" rtl="0">
              <a:spcBef>
                <a:spcPts val="0"/>
              </a:spcBef>
              <a:spcAft>
                <a:spcPts val="0"/>
              </a:spcAft>
              <a:buNone/>
            </a:pPr>
            <a:r>
              <a:rPr lang="en-GB"/>
              <a:t>World Thinking Day 2021</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graphicFrame>
        <p:nvGraphicFramePr>
          <p:cNvPr id="121" name="Google Shape;121;p2"/>
          <p:cNvGraphicFramePr/>
          <p:nvPr>
            <p:extLst>
              <p:ext uri="{D42A27DB-BD31-4B8C-83A1-F6EECF244321}">
                <p14:modId xmlns:p14="http://schemas.microsoft.com/office/powerpoint/2010/main" val="1928520163"/>
              </p:ext>
            </p:extLst>
          </p:nvPr>
        </p:nvGraphicFramePr>
        <p:xfrm>
          <a:off x="380999" y="1727484"/>
          <a:ext cx="4122325" cy="4564800"/>
        </p:xfrm>
        <a:graphic>
          <a:graphicData uri="http://schemas.openxmlformats.org/drawingml/2006/table">
            <a:tbl>
              <a:tblPr firstRow="1" bandRow="1">
                <a:noFill/>
              </a:tblPr>
              <a:tblGrid>
                <a:gridCol w="3135925">
                  <a:extLst>
                    <a:ext uri="{9D8B030D-6E8A-4147-A177-3AD203B41FA5}">
                      <a16:colId xmlns:a16="http://schemas.microsoft.com/office/drawing/2014/main" val="20000"/>
                    </a:ext>
                  </a:extLst>
                </a:gridCol>
                <a:gridCol w="986400">
                  <a:extLst>
                    <a:ext uri="{9D8B030D-6E8A-4147-A177-3AD203B41FA5}">
                      <a16:colId xmlns:a16="http://schemas.microsoft.com/office/drawing/2014/main" val="20001"/>
                    </a:ext>
                  </a:extLst>
                </a:gridCol>
              </a:tblGrid>
              <a:tr h="380400">
                <a:tc gridSpan="2">
                  <a:txBody>
                    <a:bodyPr/>
                    <a:lstStyle/>
                    <a:p>
                      <a:pPr marL="0" marR="0" lvl="0" indent="0" algn="l" rtl="0">
                        <a:spcBef>
                          <a:spcPts val="0"/>
                        </a:spcBef>
                        <a:spcAft>
                          <a:spcPts val="0"/>
                        </a:spcAft>
                        <a:buNone/>
                      </a:pPr>
                      <a:r>
                        <a:rPr lang="en-GB" sz="1600" b="1" u="none" strike="noStrike" cap="none" dirty="0">
                          <a:solidFill>
                            <a:schemeClr val="bg1"/>
                          </a:solidFill>
                        </a:rPr>
                        <a:t>INTRODUCTION </a:t>
                      </a:r>
                      <a:endParaRPr dirty="0">
                        <a:solidFill>
                          <a:schemeClr val="bg1"/>
                        </a:solidFill>
                      </a:endParaRPr>
                    </a:p>
                  </a:txBody>
                  <a:tcPr marL="91450" marR="91450" marT="45725" marB="45725">
                    <a:lnL w="38100" cap="flat" cmpd="sng">
                      <a:solidFill>
                        <a:schemeClr val="lt2"/>
                      </a:solidFill>
                      <a:prstDash val="solid"/>
                      <a:round/>
                      <a:headEnd type="none" w="sm" len="sm"/>
                      <a:tailEnd type="none" w="sm" len="sm"/>
                    </a:lnL>
                    <a:lnR w="38100" cap="flat" cmpd="sng">
                      <a:solidFill>
                        <a:schemeClr val="lt2"/>
                      </a:solidFill>
                      <a:prstDash val="solid"/>
                      <a:round/>
                      <a:headEnd type="none" w="sm" len="sm"/>
                      <a:tailEnd type="none" w="sm" len="sm"/>
                    </a:lnR>
                    <a:lnT w="38100" cap="flat" cmpd="sng">
                      <a:solidFill>
                        <a:schemeClr val="lt2"/>
                      </a:solidFill>
                      <a:prstDash val="solid"/>
                      <a:round/>
                      <a:headEnd type="none" w="sm" len="sm"/>
                      <a:tailEnd type="none" w="sm" len="sm"/>
                    </a:lnT>
                    <a:lnB w="38100" cap="flat" cmpd="sng">
                      <a:solidFill>
                        <a:schemeClr val="lt2"/>
                      </a:solidFill>
                      <a:prstDash val="solid"/>
                      <a:round/>
                      <a:headEnd type="none" w="sm" len="sm"/>
                      <a:tailEnd type="none" w="sm" len="sm"/>
                    </a:lnB>
                    <a:solidFill>
                      <a:srgbClr val="7F7F7F"/>
                    </a:solidFill>
                  </a:tcPr>
                </a:tc>
                <a:tc hMerge="1">
                  <a:txBody>
                    <a:bodyPr/>
                    <a:lstStyle/>
                    <a:p>
                      <a:endParaRPr lang="en-US"/>
                    </a:p>
                  </a:txBody>
                  <a:tcPr/>
                </a:tc>
                <a:extLst>
                  <a:ext uri="{0D108BD9-81ED-4DB2-BD59-A6C34878D82A}">
                    <a16:rowId xmlns:a16="http://schemas.microsoft.com/office/drawing/2014/main" val="10000"/>
                  </a:ext>
                </a:extLst>
              </a:tr>
              <a:tr h="380400">
                <a:tc>
                  <a:txBody>
                    <a:bodyPr/>
                    <a:lstStyle/>
                    <a:p>
                      <a:pPr marL="0" marR="0" lvl="0" indent="0" algn="l" rtl="0">
                        <a:lnSpc>
                          <a:spcPct val="100000"/>
                        </a:lnSpc>
                        <a:spcBef>
                          <a:spcPts val="0"/>
                        </a:spcBef>
                        <a:spcAft>
                          <a:spcPts val="0"/>
                        </a:spcAft>
                        <a:buClr>
                          <a:schemeClr val="dk1"/>
                        </a:buClr>
                        <a:buSzPts val="1400"/>
                        <a:buFont typeface="Lato"/>
                        <a:buNone/>
                      </a:pPr>
                      <a:r>
                        <a:rPr lang="en-GB" sz="1400" b="1"/>
                        <a:t>Leader’s information slides</a:t>
                      </a:r>
                      <a:endParaRPr/>
                    </a:p>
                  </a:txBody>
                  <a:tcPr marL="91450" marR="91450" marT="45725" marB="45725">
                    <a:lnL w="38100" cap="flat" cmpd="sng">
                      <a:solidFill>
                        <a:schemeClr val="lt2"/>
                      </a:solidFill>
                      <a:prstDash val="solid"/>
                      <a:round/>
                      <a:headEnd type="none" w="sm" len="sm"/>
                      <a:tailEnd type="none" w="sm" len="sm"/>
                    </a:lnL>
                    <a:lnR w="38100" cap="flat" cmpd="sng">
                      <a:solidFill>
                        <a:schemeClr val="lt2"/>
                      </a:solidFill>
                      <a:prstDash val="solid"/>
                      <a:round/>
                      <a:headEnd type="none" w="sm" len="sm"/>
                      <a:tailEnd type="none" w="sm" len="sm"/>
                    </a:lnR>
                    <a:lnT w="38100" cap="flat" cmpd="sng">
                      <a:solidFill>
                        <a:schemeClr val="lt2"/>
                      </a:solidFill>
                      <a:prstDash val="solid"/>
                      <a:round/>
                      <a:headEnd type="none" w="sm" len="sm"/>
                      <a:tailEnd type="none" w="sm" len="sm"/>
                    </a:lnT>
                    <a:lnB w="38100" cap="flat" cmpd="sng">
                      <a:solidFill>
                        <a:schemeClr val="lt2"/>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GB" sz="1100" b="1"/>
                        <a:t>3 – 6 </a:t>
                      </a:r>
                      <a:endParaRPr/>
                    </a:p>
                  </a:txBody>
                  <a:tcPr marL="91450" marR="91450" marT="45725" marB="45725">
                    <a:lnL w="38100" cap="flat" cmpd="sng">
                      <a:solidFill>
                        <a:schemeClr val="lt2"/>
                      </a:solidFill>
                      <a:prstDash val="solid"/>
                      <a:round/>
                      <a:headEnd type="none" w="sm" len="sm"/>
                      <a:tailEnd type="none" w="sm" len="sm"/>
                    </a:lnL>
                    <a:lnR w="38100" cap="flat" cmpd="sng">
                      <a:solidFill>
                        <a:schemeClr val="lt2"/>
                      </a:solidFill>
                      <a:prstDash val="solid"/>
                      <a:round/>
                      <a:headEnd type="none" w="sm" len="sm"/>
                      <a:tailEnd type="none" w="sm" len="sm"/>
                    </a:lnR>
                    <a:lnT w="38100" cap="flat" cmpd="sng">
                      <a:solidFill>
                        <a:schemeClr val="lt2"/>
                      </a:solidFill>
                      <a:prstDash val="solid"/>
                      <a:round/>
                      <a:headEnd type="none" w="sm" len="sm"/>
                      <a:tailEnd type="none" w="sm" len="sm"/>
                    </a:lnT>
                    <a:lnB w="38100" cap="flat" cmpd="sng">
                      <a:solidFill>
                        <a:schemeClr val="lt2"/>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380400">
                <a:tc>
                  <a:txBody>
                    <a:bodyPr/>
                    <a:lstStyle/>
                    <a:p>
                      <a:pPr marL="0" marR="0" lvl="0" indent="0" algn="l" rtl="0">
                        <a:spcBef>
                          <a:spcPts val="0"/>
                        </a:spcBef>
                        <a:spcAft>
                          <a:spcPts val="0"/>
                        </a:spcAft>
                        <a:buNone/>
                      </a:pPr>
                      <a:r>
                        <a:rPr lang="en-GB" sz="1400" b="1"/>
                        <a:t>World Thinking Day Fund </a:t>
                      </a:r>
                      <a:endParaRPr/>
                    </a:p>
                  </a:txBody>
                  <a:tcPr marL="91450" marR="91450" marT="45725" marB="45725">
                    <a:lnL w="38100" cap="flat" cmpd="sng">
                      <a:solidFill>
                        <a:schemeClr val="lt2"/>
                      </a:solidFill>
                      <a:prstDash val="solid"/>
                      <a:round/>
                      <a:headEnd type="none" w="sm" len="sm"/>
                      <a:tailEnd type="none" w="sm" len="sm"/>
                    </a:lnL>
                    <a:lnR w="38100" cap="flat" cmpd="sng">
                      <a:solidFill>
                        <a:schemeClr val="lt2"/>
                      </a:solidFill>
                      <a:prstDash val="solid"/>
                      <a:round/>
                      <a:headEnd type="none" w="sm" len="sm"/>
                      <a:tailEnd type="none" w="sm" len="sm"/>
                    </a:lnR>
                    <a:lnT w="38100" cap="flat" cmpd="sng">
                      <a:solidFill>
                        <a:schemeClr val="lt2"/>
                      </a:solidFill>
                      <a:prstDash val="solid"/>
                      <a:round/>
                      <a:headEnd type="none" w="sm" len="sm"/>
                      <a:tailEnd type="none" w="sm" len="sm"/>
                    </a:lnT>
                    <a:lnB w="38100" cap="flat" cmpd="sng">
                      <a:solidFill>
                        <a:schemeClr val="lt2"/>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GB" sz="1100" b="1"/>
                        <a:t>7 – 8 </a:t>
                      </a:r>
                      <a:endParaRPr/>
                    </a:p>
                  </a:txBody>
                  <a:tcPr marL="91450" marR="91450" marT="45725" marB="45725">
                    <a:lnL w="38100" cap="flat" cmpd="sng">
                      <a:solidFill>
                        <a:schemeClr val="lt2"/>
                      </a:solidFill>
                      <a:prstDash val="solid"/>
                      <a:round/>
                      <a:headEnd type="none" w="sm" len="sm"/>
                      <a:tailEnd type="none" w="sm" len="sm"/>
                    </a:lnL>
                    <a:lnR w="38100" cap="flat" cmpd="sng">
                      <a:solidFill>
                        <a:schemeClr val="lt2"/>
                      </a:solidFill>
                      <a:prstDash val="solid"/>
                      <a:round/>
                      <a:headEnd type="none" w="sm" len="sm"/>
                      <a:tailEnd type="none" w="sm" len="sm"/>
                    </a:lnR>
                    <a:lnT w="38100" cap="flat" cmpd="sng">
                      <a:solidFill>
                        <a:schemeClr val="lt2"/>
                      </a:solidFill>
                      <a:prstDash val="solid"/>
                      <a:round/>
                      <a:headEnd type="none" w="sm" len="sm"/>
                      <a:tailEnd type="none" w="sm" len="sm"/>
                    </a:lnT>
                    <a:lnB w="38100" cap="flat" cmpd="sng">
                      <a:solidFill>
                        <a:schemeClr val="lt2"/>
                      </a:solidFill>
                      <a:prstDash val="solid"/>
                      <a:round/>
                      <a:headEnd type="none" w="sm" len="sm"/>
                      <a:tailEnd type="none" w="sm" len="sm"/>
                    </a:lnB>
                    <a:solidFill>
                      <a:srgbClr val="F2F2F2"/>
                    </a:solidFill>
                  </a:tcPr>
                </a:tc>
                <a:extLst>
                  <a:ext uri="{0D108BD9-81ED-4DB2-BD59-A6C34878D82A}">
                    <a16:rowId xmlns:a16="http://schemas.microsoft.com/office/drawing/2014/main" val="10002"/>
                  </a:ext>
                </a:extLst>
              </a:tr>
              <a:tr h="380400">
                <a:tc>
                  <a:txBody>
                    <a:bodyPr/>
                    <a:lstStyle/>
                    <a:p>
                      <a:pPr marL="0" marR="0" lvl="0" indent="0" algn="l" rtl="0">
                        <a:spcBef>
                          <a:spcPts val="0"/>
                        </a:spcBef>
                        <a:spcAft>
                          <a:spcPts val="0"/>
                        </a:spcAft>
                        <a:buNone/>
                      </a:pPr>
                      <a:r>
                        <a:rPr lang="en-GB" sz="1400" b="1"/>
                        <a:t>Learning outcomes </a:t>
                      </a:r>
                      <a:endParaRPr/>
                    </a:p>
                  </a:txBody>
                  <a:tcPr marL="91450" marR="91450" marT="45725" marB="45725">
                    <a:lnL w="38100" cap="flat" cmpd="sng">
                      <a:solidFill>
                        <a:schemeClr val="lt2"/>
                      </a:solidFill>
                      <a:prstDash val="solid"/>
                      <a:round/>
                      <a:headEnd type="none" w="sm" len="sm"/>
                      <a:tailEnd type="none" w="sm" len="sm"/>
                    </a:lnL>
                    <a:lnR w="38100" cap="flat" cmpd="sng">
                      <a:solidFill>
                        <a:schemeClr val="lt2"/>
                      </a:solidFill>
                      <a:prstDash val="solid"/>
                      <a:round/>
                      <a:headEnd type="none" w="sm" len="sm"/>
                      <a:tailEnd type="none" w="sm" len="sm"/>
                    </a:lnR>
                    <a:lnT w="38100" cap="flat" cmpd="sng">
                      <a:solidFill>
                        <a:schemeClr val="lt2"/>
                      </a:solidFill>
                      <a:prstDash val="solid"/>
                      <a:round/>
                      <a:headEnd type="none" w="sm" len="sm"/>
                      <a:tailEnd type="none" w="sm" len="sm"/>
                    </a:lnT>
                    <a:lnB w="38100" cap="flat" cmpd="sng">
                      <a:solidFill>
                        <a:schemeClr val="lt2"/>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GB" sz="1100" b="1"/>
                        <a:t>9 - 11</a:t>
                      </a:r>
                      <a:endParaRPr/>
                    </a:p>
                  </a:txBody>
                  <a:tcPr marL="91450" marR="91450" marT="45725" marB="45725">
                    <a:lnL w="38100" cap="flat" cmpd="sng">
                      <a:solidFill>
                        <a:schemeClr val="lt2"/>
                      </a:solidFill>
                      <a:prstDash val="solid"/>
                      <a:round/>
                      <a:headEnd type="none" w="sm" len="sm"/>
                      <a:tailEnd type="none" w="sm" len="sm"/>
                    </a:lnL>
                    <a:lnR w="38100" cap="flat" cmpd="sng">
                      <a:solidFill>
                        <a:schemeClr val="lt2"/>
                      </a:solidFill>
                      <a:prstDash val="solid"/>
                      <a:round/>
                      <a:headEnd type="none" w="sm" len="sm"/>
                      <a:tailEnd type="none" w="sm" len="sm"/>
                    </a:lnR>
                    <a:lnT w="38100" cap="flat" cmpd="sng">
                      <a:solidFill>
                        <a:schemeClr val="lt2"/>
                      </a:solidFill>
                      <a:prstDash val="solid"/>
                      <a:round/>
                      <a:headEnd type="none" w="sm" len="sm"/>
                      <a:tailEnd type="none" w="sm" len="sm"/>
                    </a:lnT>
                    <a:lnB w="38100" cap="flat" cmpd="sng">
                      <a:solidFill>
                        <a:schemeClr val="lt2"/>
                      </a:solidFill>
                      <a:prstDash val="solid"/>
                      <a:round/>
                      <a:headEnd type="none" w="sm" len="sm"/>
                      <a:tailEnd type="none" w="sm" len="sm"/>
                    </a:lnB>
                    <a:solidFill>
                      <a:srgbClr val="F2F2F2"/>
                    </a:solidFill>
                  </a:tcPr>
                </a:tc>
                <a:extLst>
                  <a:ext uri="{0D108BD9-81ED-4DB2-BD59-A6C34878D82A}">
                    <a16:rowId xmlns:a16="http://schemas.microsoft.com/office/drawing/2014/main" val="10003"/>
                  </a:ext>
                </a:extLst>
              </a:tr>
              <a:tr h="380400">
                <a:tc>
                  <a:txBody>
                    <a:bodyPr/>
                    <a:lstStyle/>
                    <a:p>
                      <a:pPr marL="0" marR="0" lvl="0" indent="0" algn="l" rtl="0">
                        <a:spcBef>
                          <a:spcPts val="0"/>
                        </a:spcBef>
                        <a:spcAft>
                          <a:spcPts val="0"/>
                        </a:spcAft>
                        <a:buNone/>
                      </a:pPr>
                      <a:r>
                        <a:rPr lang="en-GB" sz="1400" b="1"/>
                        <a:t>How to earn your badge </a:t>
                      </a:r>
                      <a:endParaRPr/>
                    </a:p>
                  </a:txBody>
                  <a:tcPr marL="91450" marR="91450" marT="45725" marB="45725">
                    <a:lnL w="38100" cap="flat" cmpd="sng">
                      <a:solidFill>
                        <a:schemeClr val="lt2"/>
                      </a:solidFill>
                      <a:prstDash val="solid"/>
                      <a:round/>
                      <a:headEnd type="none" w="sm" len="sm"/>
                      <a:tailEnd type="none" w="sm" len="sm"/>
                    </a:lnL>
                    <a:lnR w="38100" cap="flat" cmpd="sng">
                      <a:solidFill>
                        <a:schemeClr val="lt2"/>
                      </a:solidFill>
                      <a:prstDash val="solid"/>
                      <a:round/>
                      <a:headEnd type="none" w="sm" len="sm"/>
                      <a:tailEnd type="none" w="sm" len="sm"/>
                    </a:lnR>
                    <a:lnT w="38100" cap="flat" cmpd="sng">
                      <a:solidFill>
                        <a:schemeClr val="lt2"/>
                      </a:solidFill>
                      <a:prstDash val="solid"/>
                      <a:round/>
                      <a:headEnd type="none" w="sm" len="sm"/>
                      <a:tailEnd type="none" w="sm" len="sm"/>
                    </a:lnT>
                    <a:lnB w="38100" cap="flat" cmpd="sng">
                      <a:solidFill>
                        <a:schemeClr val="lt2"/>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GB" sz="1100" b="1"/>
                        <a:t>12</a:t>
                      </a:r>
                      <a:endParaRPr/>
                    </a:p>
                  </a:txBody>
                  <a:tcPr marL="91450" marR="91450" marT="45725" marB="45725">
                    <a:lnL w="38100" cap="flat" cmpd="sng">
                      <a:solidFill>
                        <a:schemeClr val="lt2"/>
                      </a:solidFill>
                      <a:prstDash val="solid"/>
                      <a:round/>
                      <a:headEnd type="none" w="sm" len="sm"/>
                      <a:tailEnd type="none" w="sm" len="sm"/>
                    </a:lnL>
                    <a:lnR w="38100" cap="flat" cmpd="sng">
                      <a:solidFill>
                        <a:schemeClr val="lt2"/>
                      </a:solidFill>
                      <a:prstDash val="solid"/>
                      <a:round/>
                      <a:headEnd type="none" w="sm" len="sm"/>
                      <a:tailEnd type="none" w="sm" len="sm"/>
                    </a:lnR>
                    <a:lnT w="38100" cap="flat" cmpd="sng">
                      <a:solidFill>
                        <a:schemeClr val="lt2"/>
                      </a:solidFill>
                      <a:prstDash val="solid"/>
                      <a:round/>
                      <a:headEnd type="none" w="sm" len="sm"/>
                      <a:tailEnd type="none" w="sm" len="sm"/>
                    </a:lnT>
                    <a:lnB w="38100" cap="flat" cmpd="sng">
                      <a:solidFill>
                        <a:schemeClr val="lt2"/>
                      </a:solidFill>
                      <a:prstDash val="solid"/>
                      <a:round/>
                      <a:headEnd type="none" w="sm" len="sm"/>
                      <a:tailEnd type="none" w="sm" len="sm"/>
                    </a:lnB>
                    <a:solidFill>
                      <a:srgbClr val="F2F2F2"/>
                    </a:solidFill>
                  </a:tcPr>
                </a:tc>
                <a:extLst>
                  <a:ext uri="{0D108BD9-81ED-4DB2-BD59-A6C34878D82A}">
                    <a16:rowId xmlns:a16="http://schemas.microsoft.com/office/drawing/2014/main" val="10004"/>
                  </a:ext>
                </a:extLst>
              </a:tr>
              <a:tr h="380400">
                <a:tc gridSpan="2">
                  <a:txBody>
                    <a:bodyPr/>
                    <a:lstStyle/>
                    <a:p>
                      <a:pPr marL="0" marR="0" lvl="0" indent="0" algn="l" rtl="0">
                        <a:spcBef>
                          <a:spcPts val="0"/>
                        </a:spcBef>
                        <a:spcAft>
                          <a:spcPts val="0"/>
                        </a:spcAft>
                        <a:buNone/>
                      </a:pPr>
                      <a:r>
                        <a:rPr lang="en-GB" sz="1600" b="1">
                          <a:solidFill>
                            <a:schemeClr val="lt2"/>
                          </a:solidFill>
                        </a:rPr>
                        <a:t>STAND STRONG ACTIVITIES </a:t>
                      </a:r>
                      <a:endParaRPr/>
                    </a:p>
                  </a:txBody>
                  <a:tcPr marL="91450" marR="91450" marT="45725" marB="45725">
                    <a:lnL w="38100" cap="flat" cmpd="sng">
                      <a:solidFill>
                        <a:schemeClr val="lt2"/>
                      </a:solidFill>
                      <a:prstDash val="solid"/>
                      <a:round/>
                      <a:headEnd type="none" w="sm" len="sm"/>
                      <a:tailEnd type="none" w="sm" len="sm"/>
                    </a:lnL>
                    <a:lnR w="38100" cap="flat" cmpd="sng">
                      <a:solidFill>
                        <a:schemeClr val="lt2"/>
                      </a:solidFill>
                      <a:prstDash val="solid"/>
                      <a:round/>
                      <a:headEnd type="none" w="sm" len="sm"/>
                      <a:tailEnd type="none" w="sm" len="sm"/>
                    </a:lnR>
                    <a:lnT w="38100" cap="flat" cmpd="sng">
                      <a:solidFill>
                        <a:schemeClr val="lt2"/>
                      </a:solidFill>
                      <a:prstDash val="solid"/>
                      <a:round/>
                      <a:headEnd type="none" w="sm" len="sm"/>
                      <a:tailEnd type="none" w="sm" len="sm"/>
                    </a:lnT>
                    <a:lnB w="38100" cap="flat" cmpd="sng">
                      <a:solidFill>
                        <a:schemeClr val="lt2"/>
                      </a:solidFill>
                      <a:prstDash val="solid"/>
                      <a:round/>
                      <a:headEnd type="none" w="sm" len="sm"/>
                      <a:tailEnd type="none" w="sm" len="sm"/>
                    </a:lnB>
                    <a:solidFill>
                      <a:schemeClr val="accent5"/>
                    </a:solidFill>
                  </a:tcPr>
                </a:tc>
                <a:tc hMerge="1">
                  <a:txBody>
                    <a:bodyPr/>
                    <a:lstStyle/>
                    <a:p>
                      <a:endParaRPr lang="en-US"/>
                    </a:p>
                  </a:txBody>
                  <a:tcPr/>
                </a:tc>
                <a:extLst>
                  <a:ext uri="{0D108BD9-81ED-4DB2-BD59-A6C34878D82A}">
                    <a16:rowId xmlns:a16="http://schemas.microsoft.com/office/drawing/2014/main" val="10005"/>
                  </a:ext>
                </a:extLst>
              </a:tr>
              <a:tr h="380400">
                <a:tc>
                  <a:txBody>
                    <a:bodyPr/>
                    <a:lstStyle/>
                    <a:p>
                      <a:pPr marL="0" marR="0" lvl="0" indent="0" algn="l" rtl="0">
                        <a:spcBef>
                          <a:spcPts val="0"/>
                        </a:spcBef>
                        <a:spcAft>
                          <a:spcPts val="0"/>
                        </a:spcAft>
                        <a:buNone/>
                      </a:pPr>
                      <a:r>
                        <a:rPr lang="en-GB" sz="1400" b="1"/>
                        <a:t>Peace Puzzle </a:t>
                      </a:r>
                      <a:endParaRPr/>
                    </a:p>
                  </a:txBody>
                  <a:tcPr marL="91450" marR="91450" marT="45725" marB="45725">
                    <a:lnL w="38100" cap="flat" cmpd="sng">
                      <a:solidFill>
                        <a:schemeClr val="lt2"/>
                      </a:solidFill>
                      <a:prstDash val="solid"/>
                      <a:round/>
                      <a:headEnd type="none" w="sm" len="sm"/>
                      <a:tailEnd type="none" w="sm" len="sm"/>
                    </a:lnL>
                    <a:lnR w="38100" cap="flat" cmpd="sng">
                      <a:solidFill>
                        <a:schemeClr val="lt2"/>
                      </a:solidFill>
                      <a:prstDash val="solid"/>
                      <a:round/>
                      <a:headEnd type="none" w="sm" len="sm"/>
                      <a:tailEnd type="none" w="sm" len="sm"/>
                    </a:lnR>
                    <a:lnT w="38100" cap="flat" cmpd="sng">
                      <a:solidFill>
                        <a:schemeClr val="lt2"/>
                      </a:solidFill>
                      <a:prstDash val="solid"/>
                      <a:round/>
                      <a:headEnd type="none" w="sm" len="sm"/>
                      <a:tailEnd type="none" w="sm" len="sm"/>
                    </a:lnT>
                    <a:lnB w="38100" cap="flat" cmpd="sng">
                      <a:solidFill>
                        <a:schemeClr val="lt2"/>
                      </a:solidFill>
                      <a:prstDash val="solid"/>
                      <a:round/>
                      <a:headEnd type="none" w="sm" len="sm"/>
                      <a:tailEnd type="none" w="sm" len="sm"/>
                    </a:lnB>
                    <a:solidFill>
                      <a:srgbClr val="FBE4E0"/>
                    </a:solidFill>
                  </a:tcPr>
                </a:tc>
                <a:tc>
                  <a:txBody>
                    <a:bodyPr/>
                    <a:lstStyle/>
                    <a:p>
                      <a:pPr marL="0" marR="0" lvl="0" indent="0" algn="r" rtl="0">
                        <a:spcBef>
                          <a:spcPts val="0"/>
                        </a:spcBef>
                        <a:spcAft>
                          <a:spcPts val="0"/>
                        </a:spcAft>
                        <a:buNone/>
                      </a:pPr>
                      <a:r>
                        <a:rPr lang="en-GB" sz="1100" b="1"/>
                        <a:t>14 - 17</a:t>
                      </a:r>
                      <a:endParaRPr/>
                    </a:p>
                  </a:txBody>
                  <a:tcPr marL="91450" marR="91450" marT="45725" marB="45725">
                    <a:lnL w="38100" cap="flat" cmpd="sng">
                      <a:solidFill>
                        <a:schemeClr val="lt2"/>
                      </a:solidFill>
                      <a:prstDash val="solid"/>
                      <a:round/>
                      <a:headEnd type="none" w="sm" len="sm"/>
                      <a:tailEnd type="none" w="sm" len="sm"/>
                    </a:lnL>
                    <a:lnR w="38100" cap="flat" cmpd="sng">
                      <a:solidFill>
                        <a:schemeClr val="lt2"/>
                      </a:solidFill>
                      <a:prstDash val="solid"/>
                      <a:round/>
                      <a:headEnd type="none" w="sm" len="sm"/>
                      <a:tailEnd type="none" w="sm" len="sm"/>
                    </a:lnR>
                    <a:lnT w="38100" cap="flat" cmpd="sng">
                      <a:solidFill>
                        <a:schemeClr val="lt2"/>
                      </a:solidFill>
                      <a:prstDash val="solid"/>
                      <a:round/>
                      <a:headEnd type="none" w="sm" len="sm"/>
                      <a:tailEnd type="none" w="sm" len="sm"/>
                    </a:lnT>
                    <a:lnB w="38100" cap="flat" cmpd="sng">
                      <a:solidFill>
                        <a:schemeClr val="lt2"/>
                      </a:solidFill>
                      <a:prstDash val="solid"/>
                      <a:round/>
                      <a:headEnd type="none" w="sm" len="sm"/>
                      <a:tailEnd type="none" w="sm" len="sm"/>
                    </a:lnB>
                    <a:solidFill>
                      <a:srgbClr val="FBE4E0"/>
                    </a:solidFill>
                  </a:tcPr>
                </a:tc>
                <a:extLst>
                  <a:ext uri="{0D108BD9-81ED-4DB2-BD59-A6C34878D82A}">
                    <a16:rowId xmlns:a16="http://schemas.microsoft.com/office/drawing/2014/main" val="10006"/>
                  </a:ext>
                </a:extLst>
              </a:tr>
              <a:tr h="380400">
                <a:tc>
                  <a:txBody>
                    <a:bodyPr/>
                    <a:lstStyle/>
                    <a:p>
                      <a:pPr marL="0" marR="0" lvl="0" indent="0" algn="l" rtl="0">
                        <a:spcBef>
                          <a:spcPts val="0"/>
                        </a:spcBef>
                        <a:spcAft>
                          <a:spcPts val="0"/>
                        </a:spcAft>
                        <a:buNone/>
                      </a:pPr>
                      <a:r>
                        <a:rPr lang="en-GB" sz="1400" b="1"/>
                        <a:t>Decoder </a:t>
                      </a:r>
                      <a:endParaRPr/>
                    </a:p>
                  </a:txBody>
                  <a:tcPr marL="91450" marR="91450" marT="45725" marB="45725">
                    <a:lnL w="38100" cap="flat" cmpd="sng">
                      <a:solidFill>
                        <a:schemeClr val="lt2"/>
                      </a:solidFill>
                      <a:prstDash val="solid"/>
                      <a:round/>
                      <a:headEnd type="none" w="sm" len="sm"/>
                      <a:tailEnd type="none" w="sm" len="sm"/>
                    </a:lnL>
                    <a:lnR w="38100" cap="flat" cmpd="sng">
                      <a:solidFill>
                        <a:schemeClr val="lt2"/>
                      </a:solidFill>
                      <a:prstDash val="solid"/>
                      <a:round/>
                      <a:headEnd type="none" w="sm" len="sm"/>
                      <a:tailEnd type="none" w="sm" len="sm"/>
                    </a:lnR>
                    <a:lnT w="38100" cap="flat" cmpd="sng">
                      <a:solidFill>
                        <a:schemeClr val="lt2"/>
                      </a:solidFill>
                      <a:prstDash val="solid"/>
                      <a:round/>
                      <a:headEnd type="none" w="sm" len="sm"/>
                      <a:tailEnd type="none" w="sm" len="sm"/>
                    </a:lnT>
                    <a:lnB w="38100" cap="flat" cmpd="sng">
                      <a:solidFill>
                        <a:schemeClr val="lt2"/>
                      </a:solidFill>
                      <a:prstDash val="solid"/>
                      <a:round/>
                      <a:headEnd type="none" w="sm" len="sm"/>
                      <a:tailEnd type="none" w="sm" len="sm"/>
                    </a:lnB>
                    <a:solidFill>
                      <a:srgbClr val="FBE4E0"/>
                    </a:solidFill>
                  </a:tcPr>
                </a:tc>
                <a:tc>
                  <a:txBody>
                    <a:bodyPr/>
                    <a:lstStyle/>
                    <a:p>
                      <a:pPr marL="0" marR="0" lvl="0" indent="0" algn="r" rtl="0">
                        <a:spcBef>
                          <a:spcPts val="0"/>
                        </a:spcBef>
                        <a:spcAft>
                          <a:spcPts val="0"/>
                        </a:spcAft>
                        <a:buNone/>
                      </a:pPr>
                      <a:r>
                        <a:rPr lang="en-GB" sz="1100" b="1"/>
                        <a:t>18 – 20 </a:t>
                      </a:r>
                      <a:endParaRPr/>
                    </a:p>
                  </a:txBody>
                  <a:tcPr marL="91450" marR="91450" marT="45725" marB="45725">
                    <a:lnL w="38100" cap="flat" cmpd="sng">
                      <a:solidFill>
                        <a:schemeClr val="lt2"/>
                      </a:solidFill>
                      <a:prstDash val="solid"/>
                      <a:round/>
                      <a:headEnd type="none" w="sm" len="sm"/>
                      <a:tailEnd type="none" w="sm" len="sm"/>
                    </a:lnL>
                    <a:lnR w="38100" cap="flat" cmpd="sng">
                      <a:solidFill>
                        <a:schemeClr val="lt2"/>
                      </a:solidFill>
                      <a:prstDash val="solid"/>
                      <a:round/>
                      <a:headEnd type="none" w="sm" len="sm"/>
                      <a:tailEnd type="none" w="sm" len="sm"/>
                    </a:lnR>
                    <a:lnT w="38100" cap="flat" cmpd="sng">
                      <a:solidFill>
                        <a:schemeClr val="lt2"/>
                      </a:solidFill>
                      <a:prstDash val="solid"/>
                      <a:round/>
                      <a:headEnd type="none" w="sm" len="sm"/>
                      <a:tailEnd type="none" w="sm" len="sm"/>
                    </a:lnT>
                    <a:lnB w="38100" cap="flat" cmpd="sng">
                      <a:solidFill>
                        <a:schemeClr val="lt2"/>
                      </a:solidFill>
                      <a:prstDash val="solid"/>
                      <a:round/>
                      <a:headEnd type="none" w="sm" len="sm"/>
                      <a:tailEnd type="none" w="sm" len="sm"/>
                    </a:lnB>
                    <a:solidFill>
                      <a:srgbClr val="FBE4E0"/>
                    </a:solidFill>
                  </a:tcPr>
                </a:tc>
                <a:extLst>
                  <a:ext uri="{0D108BD9-81ED-4DB2-BD59-A6C34878D82A}">
                    <a16:rowId xmlns:a16="http://schemas.microsoft.com/office/drawing/2014/main" val="10007"/>
                  </a:ext>
                </a:extLst>
              </a:tr>
              <a:tr h="380400">
                <a:tc>
                  <a:txBody>
                    <a:bodyPr/>
                    <a:lstStyle/>
                    <a:p>
                      <a:pPr marL="0" marR="0" lvl="0" indent="0" algn="l" rtl="0">
                        <a:spcBef>
                          <a:spcPts val="0"/>
                        </a:spcBef>
                        <a:spcAft>
                          <a:spcPts val="0"/>
                        </a:spcAft>
                        <a:buNone/>
                      </a:pPr>
                      <a:r>
                        <a:rPr lang="en-GB" sz="1400" b="1"/>
                        <a:t>Your Unique Potential </a:t>
                      </a:r>
                      <a:endParaRPr/>
                    </a:p>
                  </a:txBody>
                  <a:tcPr marL="91450" marR="91450" marT="45725" marB="45725">
                    <a:lnL w="38100" cap="flat" cmpd="sng">
                      <a:solidFill>
                        <a:schemeClr val="lt2"/>
                      </a:solidFill>
                      <a:prstDash val="solid"/>
                      <a:round/>
                      <a:headEnd type="none" w="sm" len="sm"/>
                      <a:tailEnd type="none" w="sm" len="sm"/>
                    </a:lnL>
                    <a:lnR w="38100" cap="flat" cmpd="sng">
                      <a:solidFill>
                        <a:schemeClr val="lt2"/>
                      </a:solidFill>
                      <a:prstDash val="solid"/>
                      <a:round/>
                      <a:headEnd type="none" w="sm" len="sm"/>
                      <a:tailEnd type="none" w="sm" len="sm"/>
                    </a:lnR>
                    <a:lnT w="38100" cap="flat" cmpd="sng">
                      <a:solidFill>
                        <a:schemeClr val="lt2"/>
                      </a:solidFill>
                      <a:prstDash val="solid"/>
                      <a:round/>
                      <a:headEnd type="none" w="sm" len="sm"/>
                      <a:tailEnd type="none" w="sm" len="sm"/>
                    </a:lnT>
                    <a:lnB w="38100" cap="flat" cmpd="sng">
                      <a:solidFill>
                        <a:schemeClr val="lt2"/>
                      </a:solidFill>
                      <a:prstDash val="solid"/>
                      <a:round/>
                      <a:headEnd type="none" w="sm" len="sm"/>
                      <a:tailEnd type="none" w="sm" len="sm"/>
                    </a:lnB>
                    <a:solidFill>
                      <a:srgbClr val="FBE4E0"/>
                    </a:solidFill>
                  </a:tcPr>
                </a:tc>
                <a:tc>
                  <a:txBody>
                    <a:bodyPr/>
                    <a:lstStyle/>
                    <a:p>
                      <a:pPr marL="0" marR="0" lvl="0" indent="0" algn="r" rtl="0">
                        <a:spcBef>
                          <a:spcPts val="0"/>
                        </a:spcBef>
                        <a:spcAft>
                          <a:spcPts val="0"/>
                        </a:spcAft>
                        <a:buNone/>
                      </a:pPr>
                      <a:r>
                        <a:rPr lang="en-GB" sz="1100" b="1"/>
                        <a:t>21 - 28</a:t>
                      </a:r>
                      <a:endParaRPr/>
                    </a:p>
                  </a:txBody>
                  <a:tcPr marL="91450" marR="91450" marT="45725" marB="45725">
                    <a:lnL w="38100" cap="flat" cmpd="sng">
                      <a:solidFill>
                        <a:schemeClr val="lt2"/>
                      </a:solidFill>
                      <a:prstDash val="solid"/>
                      <a:round/>
                      <a:headEnd type="none" w="sm" len="sm"/>
                      <a:tailEnd type="none" w="sm" len="sm"/>
                    </a:lnL>
                    <a:lnR w="38100" cap="flat" cmpd="sng">
                      <a:solidFill>
                        <a:schemeClr val="lt2"/>
                      </a:solidFill>
                      <a:prstDash val="solid"/>
                      <a:round/>
                      <a:headEnd type="none" w="sm" len="sm"/>
                      <a:tailEnd type="none" w="sm" len="sm"/>
                    </a:lnR>
                    <a:lnT w="38100" cap="flat" cmpd="sng">
                      <a:solidFill>
                        <a:schemeClr val="lt2"/>
                      </a:solidFill>
                      <a:prstDash val="solid"/>
                      <a:round/>
                      <a:headEnd type="none" w="sm" len="sm"/>
                      <a:tailEnd type="none" w="sm" len="sm"/>
                    </a:lnT>
                    <a:lnB w="38100" cap="flat" cmpd="sng">
                      <a:solidFill>
                        <a:schemeClr val="lt2"/>
                      </a:solidFill>
                      <a:prstDash val="solid"/>
                      <a:round/>
                      <a:headEnd type="none" w="sm" len="sm"/>
                      <a:tailEnd type="none" w="sm" len="sm"/>
                    </a:lnB>
                    <a:solidFill>
                      <a:srgbClr val="FBE4E0"/>
                    </a:solidFill>
                  </a:tcPr>
                </a:tc>
                <a:extLst>
                  <a:ext uri="{0D108BD9-81ED-4DB2-BD59-A6C34878D82A}">
                    <a16:rowId xmlns:a16="http://schemas.microsoft.com/office/drawing/2014/main" val="10008"/>
                  </a:ext>
                </a:extLst>
              </a:tr>
              <a:tr h="380400">
                <a:tc gridSpan="2">
                  <a:txBody>
                    <a:bodyPr/>
                    <a:lstStyle/>
                    <a:p>
                      <a:pPr marL="0" marR="0" lvl="0" indent="0" algn="l" rtl="0">
                        <a:lnSpc>
                          <a:spcPct val="100000"/>
                        </a:lnSpc>
                        <a:spcBef>
                          <a:spcPts val="0"/>
                        </a:spcBef>
                        <a:spcAft>
                          <a:spcPts val="0"/>
                        </a:spcAft>
                        <a:buClr>
                          <a:schemeClr val="lt2"/>
                        </a:buClr>
                        <a:buSzPts val="1600"/>
                        <a:buFont typeface="Lato"/>
                        <a:buNone/>
                      </a:pPr>
                      <a:r>
                        <a:rPr lang="en-GB" sz="1600" b="1">
                          <a:solidFill>
                            <a:schemeClr val="lt2"/>
                          </a:solidFill>
                        </a:rPr>
                        <a:t>STAND UP ACTIVITIES </a:t>
                      </a:r>
                      <a:endParaRPr/>
                    </a:p>
                  </a:txBody>
                  <a:tcPr marL="91450" marR="91450" marT="45725" marB="45725">
                    <a:lnL w="38100" cap="flat" cmpd="sng">
                      <a:solidFill>
                        <a:schemeClr val="lt2"/>
                      </a:solidFill>
                      <a:prstDash val="solid"/>
                      <a:round/>
                      <a:headEnd type="none" w="sm" len="sm"/>
                      <a:tailEnd type="none" w="sm" len="sm"/>
                    </a:lnL>
                    <a:lnR w="38100" cap="flat" cmpd="sng">
                      <a:solidFill>
                        <a:schemeClr val="lt2"/>
                      </a:solidFill>
                      <a:prstDash val="solid"/>
                      <a:round/>
                      <a:headEnd type="none" w="sm" len="sm"/>
                      <a:tailEnd type="none" w="sm" len="sm"/>
                    </a:lnR>
                    <a:lnT w="38100" cap="flat" cmpd="sng">
                      <a:solidFill>
                        <a:schemeClr val="lt2"/>
                      </a:solidFill>
                      <a:prstDash val="solid"/>
                      <a:round/>
                      <a:headEnd type="none" w="sm" len="sm"/>
                      <a:tailEnd type="none" w="sm" len="sm"/>
                    </a:lnT>
                    <a:lnB w="38100" cap="flat" cmpd="sng">
                      <a:solidFill>
                        <a:schemeClr val="lt2"/>
                      </a:solidFill>
                      <a:prstDash val="solid"/>
                      <a:round/>
                      <a:headEnd type="none" w="sm" len="sm"/>
                      <a:tailEnd type="none" w="sm" len="sm"/>
                    </a:lnB>
                    <a:solidFill>
                      <a:schemeClr val="accent2"/>
                    </a:solidFill>
                  </a:tcPr>
                </a:tc>
                <a:tc hMerge="1">
                  <a:txBody>
                    <a:bodyPr/>
                    <a:lstStyle/>
                    <a:p>
                      <a:endParaRPr lang="en-US"/>
                    </a:p>
                  </a:txBody>
                  <a:tcPr/>
                </a:tc>
                <a:extLst>
                  <a:ext uri="{0D108BD9-81ED-4DB2-BD59-A6C34878D82A}">
                    <a16:rowId xmlns:a16="http://schemas.microsoft.com/office/drawing/2014/main" val="10009"/>
                  </a:ext>
                </a:extLst>
              </a:tr>
              <a:tr h="380400">
                <a:tc>
                  <a:txBody>
                    <a:bodyPr/>
                    <a:lstStyle/>
                    <a:p>
                      <a:pPr marL="0" marR="0" lvl="0" indent="0" algn="l" rtl="0">
                        <a:lnSpc>
                          <a:spcPct val="100000"/>
                        </a:lnSpc>
                        <a:spcBef>
                          <a:spcPts val="0"/>
                        </a:spcBef>
                        <a:spcAft>
                          <a:spcPts val="0"/>
                        </a:spcAft>
                        <a:buClr>
                          <a:schemeClr val="dk1"/>
                        </a:buClr>
                        <a:buSzPts val="1400"/>
                        <a:buFont typeface="Lato"/>
                        <a:buNone/>
                      </a:pPr>
                      <a:r>
                        <a:rPr lang="en-GB" sz="1400" b="1"/>
                        <a:t>Who Caused The Conflict </a:t>
                      </a:r>
                      <a:endParaRPr/>
                    </a:p>
                  </a:txBody>
                  <a:tcPr marL="91450" marR="91450" marT="45725" marB="45725">
                    <a:lnL w="38100" cap="flat" cmpd="sng">
                      <a:solidFill>
                        <a:schemeClr val="lt2"/>
                      </a:solidFill>
                      <a:prstDash val="solid"/>
                      <a:round/>
                      <a:headEnd type="none" w="sm" len="sm"/>
                      <a:tailEnd type="none" w="sm" len="sm"/>
                    </a:lnL>
                    <a:lnR w="38100" cap="flat" cmpd="sng">
                      <a:solidFill>
                        <a:schemeClr val="lt2"/>
                      </a:solidFill>
                      <a:prstDash val="solid"/>
                      <a:round/>
                      <a:headEnd type="none" w="sm" len="sm"/>
                      <a:tailEnd type="none" w="sm" len="sm"/>
                    </a:lnR>
                    <a:lnT w="38100" cap="flat" cmpd="sng">
                      <a:solidFill>
                        <a:schemeClr val="lt2"/>
                      </a:solidFill>
                      <a:prstDash val="solid"/>
                      <a:round/>
                      <a:headEnd type="none" w="sm" len="sm"/>
                      <a:tailEnd type="none" w="sm" len="sm"/>
                    </a:lnT>
                    <a:lnB w="38100" cap="flat" cmpd="sng">
                      <a:solidFill>
                        <a:schemeClr val="lt2"/>
                      </a:solidFill>
                      <a:prstDash val="solid"/>
                      <a:round/>
                      <a:headEnd type="none" w="sm" len="sm"/>
                      <a:tailEnd type="none" w="sm" len="sm"/>
                    </a:lnB>
                    <a:solidFill>
                      <a:srgbClr val="D7F0EF"/>
                    </a:solidFill>
                  </a:tcPr>
                </a:tc>
                <a:tc>
                  <a:txBody>
                    <a:bodyPr/>
                    <a:lstStyle/>
                    <a:p>
                      <a:pPr marL="0" marR="0" lvl="0" indent="0" algn="r" rtl="0">
                        <a:spcBef>
                          <a:spcPts val="0"/>
                        </a:spcBef>
                        <a:spcAft>
                          <a:spcPts val="0"/>
                        </a:spcAft>
                        <a:buNone/>
                      </a:pPr>
                      <a:r>
                        <a:rPr lang="en-GB" sz="1100" b="1"/>
                        <a:t>30 - 33</a:t>
                      </a:r>
                      <a:endParaRPr/>
                    </a:p>
                  </a:txBody>
                  <a:tcPr marL="91450" marR="91450" marT="45725" marB="45725">
                    <a:lnL w="38100" cap="flat" cmpd="sng">
                      <a:solidFill>
                        <a:schemeClr val="lt2"/>
                      </a:solidFill>
                      <a:prstDash val="solid"/>
                      <a:round/>
                      <a:headEnd type="none" w="sm" len="sm"/>
                      <a:tailEnd type="none" w="sm" len="sm"/>
                    </a:lnL>
                    <a:lnR w="38100" cap="flat" cmpd="sng">
                      <a:solidFill>
                        <a:schemeClr val="lt2"/>
                      </a:solidFill>
                      <a:prstDash val="solid"/>
                      <a:round/>
                      <a:headEnd type="none" w="sm" len="sm"/>
                      <a:tailEnd type="none" w="sm" len="sm"/>
                    </a:lnR>
                    <a:lnT w="38100" cap="flat" cmpd="sng">
                      <a:solidFill>
                        <a:schemeClr val="lt2"/>
                      </a:solidFill>
                      <a:prstDash val="solid"/>
                      <a:round/>
                      <a:headEnd type="none" w="sm" len="sm"/>
                      <a:tailEnd type="none" w="sm" len="sm"/>
                    </a:lnT>
                    <a:lnB w="38100" cap="flat" cmpd="sng">
                      <a:solidFill>
                        <a:schemeClr val="lt2"/>
                      </a:solidFill>
                      <a:prstDash val="solid"/>
                      <a:round/>
                      <a:headEnd type="none" w="sm" len="sm"/>
                      <a:tailEnd type="none" w="sm" len="sm"/>
                    </a:lnB>
                    <a:solidFill>
                      <a:srgbClr val="D7F0EF"/>
                    </a:solidFill>
                  </a:tcPr>
                </a:tc>
                <a:extLst>
                  <a:ext uri="{0D108BD9-81ED-4DB2-BD59-A6C34878D82A}">
                    <a16:rowId xmlns:a16="http://schemas.microsoft.com/office/drawing/2014/main" val="10010"/>
                  </a:ext>
                </a:extLst>
              </a:tr>
              <a:tr h="380400">
                <a:tc>
                  <a:txBody>
                    <a:bodyPr/>
                    <a:lstStyle/>
                    <a:p>
                      <a:pPr marL="0" marR="0" lvl="0" indent="0" algn="l" rtl="0">
                        <a:spcBef>
                          <a:spcPts val="0"/>
                        </a:spcBef>
                        <a:spcAft>
                          <a:spcPts val="0"/>
                        </a:spcAft>
                        <a:buNone/>
                      </a:pPr>
                      <a:r>
                        <a:rPr lang="en-GB" sz="1400" b="1"/>
                        <a:t>Women Peacebuilders </a:t>
                      </a:r>
                      <a:endParaRPr/>
                    </a:p>
                  </a:txBody>
                  <a:tcPr marL="91450" marR="91450" marT="45725" marB="45725">
                    <a:lnL w="38100" cap="flat" cmpd="sng">
                      <a:solidFill>
                        <a:schemeClr val="lt2"/>
                      </a:solidFill>
                      <a:prstDash val="solid"/>
                      <a:round/>
                      <a:headEnd type="none" w="sm" len="sm"/>
                      <a:tailEnd type="none" w="sm" len="sm"/>
                    </a:lnL>
                    <a:lnR w="38100" cap="flat" cmpd="sng">
                      <a:solidFill>
                        <a:schemeClr val="lt2"/>
                      </a:solidFill>
                      <a:prstDash val="solid"/>
                      <a:round/>
                      <a:headEnd type="none" w="sm" len="sm"/>
                      <a:tailEnd type="none" w="sm" len="sm"/>
                    </a:lnR>
                    <a:lnT w="38100" cap="flat" cmpd="sng">
                      <a:solidFill>
                        <a:schemeClr val="lt2"/>
                      </a:solidFill>
                      <a:prstDash val="solid"/>
                      <a:round/>
                      <a:headEnd type="none" w="sm" len="sm"/>
                      <a:tailEnd type="none" w="sm" len="sm"/>
                    </a:lnT>
                    <a:lnB w="38100" cap="flat" cmpd="sng">
                      <a:solidFill>
                        <a:schemeClr val="lt2"/>
                      </a:solidFill>
                      <a:prstDash val="solid"/>
                      <a:round/>
                      <a:headEnd type="none" w="sm" len="sm"/>
                      <a:tailEnd type="none" w="sm" len="sm"/>
                    </a:lnB>
                    <a:solidFill>
                      <a:srgbClr val="D7F0EF"/>
                    </a:solidFill>
                  </a:tcPr>
                </a:tc>
                <a:tc>
                  <a:txBody>
                    <a:bodyPr/>
                    <a:lstStyle/>
                    <a:p>
                      <a:pPr marL="0" marR="0" lvl="0" indent="0" algn="r" rtl="0">
                        <a:spcBef>
                          <a:spcPts val="0"/>
                        </a:spcBef>
                        <a:spcAft>
                          <a:spcPts val="0"/>
                        </a:spcAft>
                        <a:buNone/>
                      </a:pPr>
                      <a:r>
                        <a:rPr lang="en-GB" sz="1100" b="1" dirty="0"/>
                        <a:t>34 - 39</a:t>
                      </a:r>
                      <a:endParaRPr dirty="0"/>
                    </a:p>
                  </a:txBody>
                  <a:tcPr marL="91450" marR="91450" marT="45725" marB="45725">
                    <a:lnL w="38100" cap="flat" cmpd="sng">
                      <a:solidFill>
                        <a:schemeClr val="lt2"/>
                      </a:solidFill>
                      <a:prstDash val="solid"/>
                      <a:round/>
                      <a:headEnd type="none" w="sm" len="sm"/>
                      <a:tailEnd type="none" w="sm" len="sm"/>
                    </a:lnL>
                    <a:lnR w="38100" cap="flat" cmpd="sng">
                      <a:solidFill>
                        <a:schemeClr val="lt2"/>
                      </a:solidFill>
                      <a:prstDash val="solid"/>
                      <a:round/>
                      <a:headEnd type="none" w="sm" len="sm"/>
                      <a:tailEnd type="none" w="sm" len="sm"/>
                    </a:lnR>
                    <a:lnT w="38100" cap="flat" cmpd="sng">
                      <a:solidFill>
                        <a:schemeClr val="lt2"/>
                      </a:solidFill>
                      <a:prstDash val="solid"/>
                      <a:round/>
                      <a:headEnd type="none" w="sm" len="sm"/>
                      <a:tailEnd type="none" w="sm" len="sm"/>
                    </a:lnT>
                    <a:lnB w="38100" cap="flat" cmpd="sng">
                      <a:solidFill>
                        <a:schemeClr val="lt2"/>
                      </a:solidFill>
                      <a:prstDash val="solid"/>
                      <a:round/>
                      <a:headEnd type="none" w="sm" len="sm"/>
                      <a:tailEnd type="none" w="sm" len="sm"/>
                    </a:lnB>
                    <a:solidFill>
                      <a:srgbClr val="D7F0EF"/>
                    </a:solidFill>
                  </a:tcPr>
                </a:tc>
                <a:extLst>
                  <a:ext uri="{0D108BD9-81ED-4DB2-BD59-A6C34878D82A}">
                    <a16:rowId xmlns:a16="http://schemas.microsoft.com/office/drawing/2014/main" val="10011"/>
                  </a:ext>
                </a:extLst>
              </a:tr>
            </a:tbl>
          </a:graphicData>
        </a:graphic>
      </p:graphicFrame>
      <p:graphicFrame>
        <p:nvGraphicFramePr>
          <p:cNvPr id="122" name="Google Shape;122;p2"/>
          <p:cNvGraphicFramePr/>
          <p:nvPr/>
        </p:nvGraphicFramePr>
        <p:xfrm>
          <a:off x="4503327" y="1727484"/>
          <a:ext cx="4122325" cy="4564775"/>
        </p:xfrm>
        <a:graphic>
          <a:graphicData uri="http://schemas.openxmlformats.org/drawingml/2006/table">
            <a:tbl>
              <a:tblPr firstRow="1" bandRow="1">
                <a:noFill/>
              </a:tblPr>
              <a:tblGrid>
                <a:gridCol w="2933700">
                  <a:extLst>
                    <a:ext uri="{9D8B030D-6E8A-4147-A177-3AD203B41FA5}">
                      <a16:colId xmlns:a16="http://schemas.microsoft.com/office/drawing/2014/main" val="20000"/>
                    </a:ext>
                  </a:extLst>
                </a:gridCol>
                <a:gridCol w="1188625">
                  <a:extLst>
                    <a:ext uri="{9D8B030D-6E8A-4147-A177-3AD203B41FA5}">
                      <a16:colId xmlns:a16="http://schemas.microsoft.com/office/drawing/2014/main" val="20001"/>
                    </a:ext>
                  </a:extLst>
                </a:gridCol>
              </a:tblGrid>
              <a:tr h="380400">
                <a:tc gridSpan="2">
                  <a:txBody>
                    <a:bodyPr/>
                    <a:lstStyle/>
                    <a:p>
                      <a:pPr marL="0" marR="0" lvl="0" indent="0" algn="l" rtl="0">
                        <a:spcBef>
                          <a:spcPts val="0"/>
                        </a:spcBef>
                        <a:spcAft>
                          <a:spcPts val="0"/>
                        </a:spcAft>
                        <a:buNone/>
                      </a:pPr>
                      <a:r>
                        <a:rPr lang="en-GB" sz="1600" b="1">
                          <a:solidFill>
                            <a:schemeClr val="lt2"/>
                          </a:solidFill>
                        </a:rPr>
                        <a:t>STAND TOGETHER ACTIVITIES </a:t>
                      </a:r>
                      <a:endParaRPr/>
                    </a:p>
                  </a:txBody>
                  <a:tcPr marL="91450" marR="91450" marT="45725" marB="45725">
                    <a:lnL w="38100" cap="flat" cmpd="sng">
                      <a:solidFill>
                        <a:schemeClr val="lt2"/>
                      </a:solidFill>
                      <a:prstDash val="solid"/>
                      <a:round/>
                      <a:headEnd type="none" w="sm" len="sm"/>
                      <a:tailEnd type="none" w="sm" len="sm"/>
                    </a:lnL>
                    <a:lnR w="38100" cap="flat" cmpd="sng">
                      <a:solidFill>
                        <a:schemeClr val="lt2"/>
                      </a:solidFill>
                      <a:prstDash val="solid"/>
                      <a:round/>
                      <a:headEnd type="none" w="sm" len="sm"/>
                      <a:tailEnd type="none" w="sm" len="sm"/>
                    </a:lnR>
                    <a:lnT w="38100" cap="flat" cmpd="sng">
                      <a:solidFill>
                        <a:schemeClr val="lt2"/>
                      </a:solidFill>
                      <a:prstDash val="solid"/>
                      <a:round/>
                      <a:headEnd type="none" w="sm" len="sm"/>
                      <a:tailEnd type="none" w="sm" len="sm"/>
                    </a:lnT>
                    <a:lnB w="38100" cap="flat" cmpd="sng">
                      <a:solidFill>
                        <a:schemeClr val="lt2"/>
                      </a:solidFill>
                      <a:prstDash val="solid"/>
                      <a:round/>
                      <a:headEnd type="none" w="sm" len="sm"/>
                      <a:tailEnd type="none" w="sm" len="sm"/>
                    </a:lnB>
                    <a:solidFill>
                      <a:schemeClr val="accent6"/>
                    </a:solidFill>
                  </a:tcPr>
                </a:tc>
                <a:tc hMerge="1">
                  <a:txBody>
                    <a:bodyPr/>
                    <a:lstStyle/>
                    <a:p>
                      <a:endParaRPr lang="en-US"/>
                    </a:p>
                  </a:txBody>
                  <a:tcPr/>
                </a:tc>
                <a:extLst>
                  <a:ext uri="{0D108BD9-81ED-4DB2-BD59-A6C34878D82A}">
                    <a16:rowId xmlns:a16="http://schemas.microsoft.com/office/drawing/2014/main" val="10000"/>
                  </a:ext>
                </a:extLst>
              </a:tr>
              <a:tr h="380400">
                <a:tc>
                  <a:txBody>
                    <a:bodyPr/>
                    <a:lstStyle/>
                    <a:p>
                      <a:pPr marL="0" marR="0" lvl="0" indent="0" algn="l" rtl="0">
                        <a:spcBef>
                          <a:spcPts val="0"/>
                        </a:spcBef>
                        <a:spcAft>
                          <a:spcPts val="0"/>
                        </a:spcAft>
                        <a:buNone/>
                      </a:pPr>
                      <a:r>
                        <a:rPr lang="en-GB" sz="1400" b="1"/>
                        <a:t>Thinking About Peace</a:t>
                      </a:r>
                      <a:endParaRPr/>
                    </a:p>
                  </a:txBody>
                  <a:tcPr marL="91450" marR="91450" marT="45725" marB="45725">
                    <a:lnL w="38100" cap="flat" cmpd="sng">
                      <a:solidFill>
                        <a:schemeClr val="lt2"/>
                      </a:solidFill>
                      <a:prstDash val="solid"/>
                      <a:round/>
                      <a:headEnd type="none" w="sm" len="sm"/>
                      <a:tailEnd type="none" w="sm" len="sm"/>
                    </a:lnL>
                    <a:lnR w="38100" cap="flat" cmpd="sng">
                      <a:solidFill>
                        <a:schemeClr val="lt2"/>
                      </a:solidFill>
                      <a:prstDash val="solid"/>
                      <a:round/>
                      <a:headEnd type="none" w="sm" len="sm"/>
                      <a:tailEnd type="none" w="sm" len="sm"/>
                    </a:lnR>
                    <a:lnT w="38100" cap="flat" cmpd="sng">
                      <a:solidFill>
                        <a:schemeClr val="lt2"/>
                      </a:solidFill>
                      <a:prstDash val="solid"/>
                      <a:round/>
                      <a:headEnd type="none" w="sm" len="sm"/>
                      <a:tailEnd type="none" w="sm" len="sm"/>
                    </a:lnT>
                    <a:lnB w="38100" cap="flat" cmpd="sng">
                      <a:solidFill>
                        <a:schemeClr val="lt2"/>
                      </a:solidFill>
                      <a:prstDash val="solid"/>
                      <a:round/>
                      <a:headEnd type="none" w="sm" len="sm"/>
                      <a:tailEnd type="none" w="sm" len="sm"/>
                    </a:lnB>
                    <a:solidFill>
                      <a:srgbClr val="C7CAEA"/>
                    </a:solidFill>
                  </a:tcPr>
                </a:tc>
                <a:tc>
                  <a:txBody>
                    <a:bodyPr/>
                    <a:lstStyle/>
                    <a:p>
                      <a:pPr marL="0" marR="0" lvl="0" indent="0" algn="r" rtl="0">
                        <a:spcBef>
                          <a:spcPts val="0"/>
                        </a:spcBef>
                        <a:spcAft>
                          <a:spcPts val="0"/>
                        </a:spcAft>
                        <a:buNone/>
                      </a:pPr>
                      <a:r>
                        <a:rPr lang="en-GB" sz="1100" b="1"/>
                        <a:t>41 -45</a:t>
                      </a:r>
                      <a:endParaRPr/>
                    </a:p>
                  </a:txBody>
                  <a:tcPr marL="91450" marR="91450" marT="45725" marB="45725">
                    <a:lnL w="38100" cap="flat" cmpd="sng">
                      <a:solidFill>
                        <a:schemeClr val="lt2"/>
                      </a:solidFill>
                      <a:prstDash val="solid"/>
                      <a:round/>
                      <a:headEnd type="none" w="sm" len="sm"/>
                      <a:tailEnd type="none" w="sm" len="sm"/>
                    </a:lnL>
                    <a:lnR w="38100" cap="flat" cmpd="sng">
                      <a:solidFill>
                        <a:schemeClr val="lt2"/>
                      </a:solidFill>
                      <a:prstDash val="solid"/>
                      <a:round/>
                      <a:headEnd type="none" w="sm" len="sm"/>
                      <a:tailEnd type="none" w="sm" len="sm"/>
                    </a:lnR>
                    <a:lnT w="38100" cap="flat" cmpd="sng">
                      <a:solidFill>
                        <a:schemeClr val="lt2"/>
                      </a:solidFill>
                      <a:prstDash val="solid"/>
                      <a:round/>
                      <a:headEnd type="none" w="sm" len="sm"/>
                      <a:tailEnd type="none" w="sm" len="sm"/>
                    </a:lnT>
                    <a:lnB w="38100" cap="flat" cmpd="sng">
                      <a:solidFill>
                        <a:schemeClr val="lt2"/>
                      </a:solidFill>
                      <a:prstDash val="solid"/>
                      <a:round/>
                      <a:headEnd type="none" w="sm" len="sm"/>
                      <a:tailEnd type="none" w="sm" len="sm"/>
                    </a:lnB>
                    <a:solidFill>
                      <a:srgbClr val="C7CAEA"/>
                    </a:solidFill>
                  </a:tcPr>
                </a:tc>
                <a:extLst>
                  <a:ext uri="{0D108BD9-81ED-4DB2-BD59-A6C34878D82A}">
                    <a16:rowId xmlns:a16="http://schemas.microsoft.com/office/drawing/2014/main" val="10001"/>
                  </a:ext>
                </a:extLst>
              </a:tr>
              <a:tr h="380400">
                <a:tc>
                  <a:txBody>
                    <a:bodyPr/>
                    <a:lstStyle/>
                    <a:p>
                      <a:pPr marL="0" marR="0" lvl="0" indent="0" algn="l" rtl="0">
                        <a:spcBef>
                          <a:spcPts val="0"/>
                        </a:spcBef>
                        <a:spcAft>
                          <a:spcPts val="0"/>
                        </a:spcAft>
                        <a:buNone/>
                      </a:pPr>
                      <a:r>
                        <a:rPr lang="en-GB" sz="1400" b="1"/>
                        <a:t>Memory Coin</a:t>
                      </a:r>
                      <a:endParaRPr/>
                    </a:p>
                  </a:txBody>
                  <a:tcPr marL="91450" marR="91450" marT="45725" marB="45725">
                    <a:lnL w="38100" cap="flat" cmpd="sng">
                      <a:solidFill>
                        <a:schemeClr val="lt2"/>
                      </a:solidFill>
                      <a:prstDash val="solid"/>
                      <a:round/>
                      <a:headEnd type="none" w="sm" len="sm"/>
                      <a:tailEnd type="none" w="sm" len="sm"/>
                    </a:lnL>
                    <a:lnR w="38100" cap="flat" cmpd="sng">
                      <a:solidFill>
                        <a:schemeClr val="lt2"/>
                      </a:solidFill>
                      <a:prstDash val="solid"/>
                      <a:round/>
                      <a:headEnd type="none" w="sm" len="sm"/>
                      <a:tailEnd type="none" w="sm" len="sm"/>
                    </a:lnR>
                    <a:lnT w="38100" cap="flat" cmpd="sng">
                      <a:solidFill>
                        <a:schemeClr val="lt2"/>
                      </a:solidFill>
                      <a:prstDash val="solid"/>
                      <a:round/>
                      <a:headEnd type="none" w="sm" len="sm"/>
                      <a:tailEnd type="none" w="sm" len="sm"/>
                    </a:lnT>
                    <a:lnB w="38100" cap="flat" cmpd="sng">
                      <a:solidFill>
                        <a:schemeClr val="lt2"/>
                      </a:solidFill>
                      <a:prstDash val="solid"/>
                      <a:round/>
                      <a:headEnd type="none" w="sm" len="sm"/>
                      <a:tailEnd type="none" w="sm" len="sm"/>
                    </a:lnB>
                    <a:solidFill>
                      <a:srgbClr val="C7CAEA"/>
                    </a:solidFill>
                  </a:tcPr>
                </a:tc>
                <a:tc>
                  <a:txBody>
                    <a:bodyPr/>
                    <a:lstStyle/>
                    <a:p>
                      <a:pPr marL="0" marR="0" lvl="0" indent="0" algn="r" rtl="0">
                        <a:spcBef>
                          <a:spcPts val="0"/>
                        </a:spcBef>
                        <a:spcAft>
                          <a:spcPts val="0"/>
                        </a:spcAft>
                        <a:buNone/>
                      </a:pPr>
                      <a:r>
                        <a:rPr lang="en-GB" sz="1100" b="1"/>
                        <a:t>46 - 48</a:t>
                      </a:r>
                      <a:endParaRPr/>
                    </a:p>
                  </a:txBody>
                  <a:tcPr marL="91450" marR="91450" marT="45725" marB="45725">
                    <a:lnL w="38100" cap="flat" cmpd="sng">
                      <a:solidFill>
                        <a:schemeClr val="lt2"/>
                      </a:solidFill>
                      <a:prstDash val="solid"/>
                      <a:round/>
                      <a:headEnd type="none" w="sm" len="sm"/>
                      <a:tailEnd type="none" w="sm" len="sm"/>
                    </a:lnL>
                    <a:lnR w="38100" cap="flat" cmpd="sng">
                      <a:solidFill>
                        <a:schemeClr val="lt2"/>
                      </a:solidFill>
                      <a:prstDash val="solid"/>
                      <a:round/>
                      <a:headEnd type="none" w="sm" len="sm"/>
                      <a:tailEnd type="none" w="sm" len="sm"/>
                    </a:lnR>
                    <a:lnT w="38100" cap="flat" cmpd="sng">
                      <a:solidFill>
                        <a:schemeClr val="lt2"/>
                      </a:solidFill>
                      <a:prstDash val="solid"/>
                      <a:round/>
                      <a:headEnd type="none" w="sm" len="sm"/>
                      <a:tailEnd type="none" w="sm" len="sm"/>
                    </a:lnT>
                    <a:lnB w="38100" cap="flat" cmpd="sng">
                      <a:solidFill>
                        <a:schemeClr val="lt2"/>
                      </a:solidFill>
                      <a:prstDash val="solid"/>
                      <a:round/>
                      <a:headEnd type="none" w="sm" len="sm"/>
                      <a:tailEnd type="none" w="sm" len="sm"/>
                    </a:lnB>
                    <a:solidFill>
                      <a:srgbClr val="C7CAEA"/>
                    </a:solidFill>
                  </a:tcPr>
                </a:tc>
                <a:extLst>
                  <a:ext uri="{0D108BD9-81ED-4DB2-BD59-A6C34878D82A}">
                    <a16:rowId xmlns:a16="http://schemas.microsoft.com/office/drawing/2014/main" val="10002"/>
                  </a:ext>
                </a:extLst>
              </a:tr>
              <a:tr h="380400">
                <a:tc>
                  <a:txBody>
                    <a:bodyPr/>
                    <a:lstStyle/>
                    <a:p>
                      <a:pPr marL="0" marR="0" lvl="0" indent="0" algn="l" rtl="0">
                        <a:spcBef>
                          <a:spcPts val="0"/>
                        </a:spcBef>
                        <a:spcAft>
                          <a:spcPts val="0"/>
                        </a:spcAft>
                        <a:buNone/>
                      </a:pPr>
                      <a:r>
                        <a:rPr lang="en-GB" sz="1400" b="1"/>
                        <a:t>Pass The Peace</a:t>
                      </a:r>
                      <a:endParaRPr/>
                    </a:p>
                  </a:txBody>
                  <a:tcPr marL="91450" marR="91450" marT="45725" marB="45725">
                    <a:lnL w="38100" cap="flat" cmpd="sng">
                      <a:solidFill>
                        <a:schemeClr val="lt2"/>
                      </a:solidFill>
                      <a:prstDash val="solid"/>
                      <a:round/>
                      <a:headEnd type="none" w="sm" len="sm"/>
                      <a:tailEnd type="none" w="sm" len="sm"/>
                    </a:lnL>
                    <a:lnR w="38100" cap="flat" cmpd="sng">
                      <a:solidFill>
                        <a:schemeClr val="lt2"/>
                      </a:solidFill>
                      <a:prstDash val="solid"/>
                      <a:round/>
                      <a:headEnd type="none" w="sm" len="sm"/>
                      <a:tailEnd type="none" w="sm" len="sm"/>
                    </a:lnR>
                    <a:lnT w="38100" cap="flat" cmpd="sng">
                      <a:solidFill>
                        <a:schemeClr val="lt2"/>
                      </a:solidFill>
                      <a:prstDash val="solid"/>
                      <a:round/>
                      <a:headEnd type="none" w="sm" len="sm"/>
                      <a:tailEnd type="none" w="sm" len="sm"/>
                    </a:lnT>
                    <a:lnB w="38100" cap="flat" cmpd="sng">
                      <a:solidFill>
                        <a:schemeClr val="lt2"/>
                      </a:solidFill>
                      <a:prstDash val="solid"/>
                      <a:round/>
                      <a:headEnd type="none" w="sm" len="sm"/>
                      <a:tailEnd type="none" w="sm" len="sm"/>
                    </a:lnB>
                    <a:solidFill>
                      <a:srgbClr val="C7CAEA"/>
                    </a:solidFill>
                  </a:tcPr>
                </a:tc>
                <a:tc>
                  <a:txBody>
                    <a:bodyPr/>
                    <a:lstStyle/>
                    <a:p>
                      <a:pPr marL="0" marR="0" lvl="0" indent="0" algn="r" rtl="0">
                        <a:spcBef>
                          <a:spcPts val="0"/>
                        </a:spcBef>
                        <a:spcAft>
                          <a:spcPts val="0"/>
                        </a:spcAft>
                        <a:buNone/>
                      </a:pPr>
                      <a:r>
                        <a:rPr lang="en-GB" sz="1100" b="1"/>
                        <a:t>49 - 51</a:t>
                      </a:r>
                      <a:endParaRPr/>
                    </a:p>
                  </a:txBody>
                  <a:tcPr marL="91450" marR="91450" marT="45725" marB="45725">
                    <a:lnL w="38100" cap="flat" cmpd="sng">
                      <a:solidFill>
                        <a:schemeClr val="lt2"/>
                      </a:solidFill>
                      <a:prstDash val="solid"/>
                      <a:round/>
                      <a:headEnd type="none" w="sm" len="sm"/>
                      <a:tailEnd type="none" w="sm" len="sm"/>
                    </a:lnL>
                    <a:lnR w="38100" cap="flat" cmpd="sng">
                      <a:solidFill>
                        <a:schemeClr val="lt2"/>
                      </a:solidFill>
                      <a:prstDash val="solid"/>
                      <a:round/>
                      <a:headEnd type="none" w="sm" len="sm"/>
                      <a:tailEnd type="none" w="sm" len="sm"/>
                    </a:lnR>
                    <a:lnT w="38100" cap="flat" cmpd="sng">
                      <a:solidFill>
                        <a:schemeClr val="lt2"/>
                      </a:solidFill>
                      <a:prstDash val="solid"/>
                      <a:round/>
                      <a:headEnd type="none" w="sm" len="sm"/>
                      <a:tailEnd type="none" w="sm" len="sm"/>
                    </a:lnT>
                    <a:lnB w="38100" cap="flat" cmpd="sng">
                      <a:solidFill>
                        <a:schemeClr val="lt2"/>
                      </a:solidFill>
                      <a:prstDash val="solid"/>
                      <a:round/>
                      <a:headEnd type="none" w="sm" len="sm"/>
                      <a:tailEnd type="none" w="sm" len="sm"/>
                    </a:lnB>
                    <a:solidFill>
                      <a:srgbClr val="C7CAEA"/>
                    </a:solidFill>
                  </a:tcPr>
                </a:tc>
                <a:extLst>
                  <a:ext uri="{0D108BD9-81ED-4DB2-BD59-A6C34878D82A}">
                    <a16:rowId xmlns:a16="http://schemas.microsoft.com/office/drawing/2014/main" val="10003"/>
                  </a:ext>
                </a:extLst>
              </a:tr>
              <a:tr h="380400">
                <a:tc>
                  <a:txBody>
                    <a:bodyPr/>
                    <a:lstStyle/>
                    <a:p>
                      <a:pPr marL="0" marR="0" lvl="0" indent="0" algn="l" rtl="0">
                        <a:spcBef>
                          <a:spcPts val="0"/>
                        </a:spcBef>
                        <a:spcAft>
                          <a:spcPts val="0"/>
                        </a:spcAft>
                        <a:buNone/>
                      </a:pPr>
                      <a:r>
                        <a:rPr lang="en-GB" sz="1400" b="1"/>
                        <a:t>Things I Can Change </a:t>
                      </a:r>
                      <a:endParaRPr/>
                    </a:p>
                  </a:txBody>
                  <a:tcPr marL="91450" marR="91450" marT="45725" marB="45725">
                    <a:lnL w="38100" cap="flat" cmpd="sng">
                      <a:solidFill>
                        <a:schemeClr val="lt2"/>
                      </a:solidFill>
                      <a:prstDash val="solid"/>
                      <a:round/>
                      <a:headEnd type="none" w="sm" len="sm"/>
                      <a:tailEnd type="none" w="sm" len="sm"/>
                    </a:lnL>
                    <a:lnR w="38100" cap="flat" cmpd="sng">
                      <a:solidFill>
                        <a:schemeClr val="lt2"/>
                      </a:solidFill>
                      <a:prstDash val="solid"/>
                      <a:round/>
                      <a:headEnd type="none" w="sm" len="sm"/>
                      <a:tailEnd type="none" w="sm" len="sm"/>
                    </a:lnR>
                    <a:lnT w="38100" cap="flat" cmpd="sng">
                      <a:solidFill>
                        <a:schemeClr val="lt2"/>
                      </a:solidFill>
                      <a:prstDash val="solid"/>
                      <a:round/>
                      <a:headEnd type="none" w="sm" len="sm"/>
                      <a:tailEnd type="none" w="sm" len="sm"/>
                    </a:lnT>
                    <a:lnB w="38100" cap="flat" cmpd="sng">
                      <a:solidFill>
                        <a:schemeClr val="lt2"/>
                      </a:solidFill>
                      <a:prstDash val="solid"/>
                      <a:round/>
                      <a:headEnd type="none" w="sm" len="sm"/>
                      <a:tailEnd type="none" w="sm" len="sm"/>
                    </a:lnB>
                    <a:solidFill>
                      <a:srgbClr val="C7CAEA"/>
                    </a:solidFill>
                  </a:tcPr>
                </a:tc>
                <a:tc>
                  <a:txBody>
                    <a:bodyPr/>
                    <a:lstStyle/>
                    <a:p>
                      <a:pPr marL="0" marR="0" lvl="0" indent="0" algn="r" rtl="0">
                        <a:spcBef>
                          <a:spcPts val="0"/>
                        </a:spcBef>
                        <a:spcAft>
                          <a:spcPts val="0"/>
                        </a:spcAft>
                        <a:buNone/>
                      </a:pPr>
                      <a:r>
                        <a:rPr lang="en-GB" sz="1100" b="1"/>
                        <a:t>52 - 55 </a:t>
                      </a:r>
                      <a:endParaRPr/>
                    </a:p>
                  </a:txBody>
                  <a:tcPr marL="91450" marR="91450" marT="45725" marB="45725">
                    <a:lnL w="38100" cap="flat" cmpd="sng">
                      <a:solidFill>
                        <a:schemeClr val="lt2"/>
                      </a:solidFill>
                      <a:prstDash val="solid"/>
                      <a:round/>
                      <a:headEnd type="none" w="sm" len="sm"/>
                      <a:tailEnd type="none" w="sm" len="sm"/>
                    </a:lnL>
                    <a:lnR w="38100" cap="flat" cmpd="sng">
                      <a:solidFill>
                        <a:schemeClr val="lt2"/>
                      </a:solidFill>
                      <a:prstDash val="solid"/>
                      <a:round/>
                      <a:headEnd type="none" w="sm" len="sm"/>
                      <a:tailEnd type="none" w="sm" len="sm"/>
                    </a:lnR>
                    <a:lnT w="38100" cap="flat" cmpd="sng">
                      <a:solidFill>
                        <a:schemeClr val="lt2"/>
                      </a:solidFill>
                      <a:prstDash val="solid"/>
                      <a:round/>
                      <a:headEnd type="none" w="sm" len="sm"/>
                      <a:tailEnd type="none" w="sm" len="sm"/>
                    </a:lnT>
                    <a:lnB w="38100" cap="flat" cmpd="sng">
                      <a:solidFill>
                        <a:schemeClr val="lt2"/>
                      </a:solidFill>
                      <a:prstDash val="solid"/>
                      <a:round/>
                      <a:headEnd type="none" w="sm" len="sm"/>
                      <a:tailEnd type="none" w="sm" len="sm"/>
                    </a:lnB>
                    <a:solidFill>
                      <a:srgbClr val="C7CAEA"/>
                    </a:solidFill>
                  </a:tcPr>
                </a:tc>
                <a:extLst>
                  <a:ext uri="{0D108BD9-81ED-4DB2-BD59-A6C34878D82A}">
                    <a16:rowId xmlns:a16="http://schemas.microsoft.com/office/drawing/2014/main" val="10004"/>
                  </a:ext>
                </a:extLst>
              </a:tr>
              <a:tr h="380400">
                <a:tc>
                  <a:txBody>
                    <a:bodyPr/>
                    <a:lstStyle/>
                    <a:p>
                      <a:pPr marL="0" marR="0" lvl="0" indent="0" algn="l" rtl="0">
                        <a:spcBef>
                          <a:spcPts val="0"/>
                        </a:spcBef>
                        <a:spcAft>
                          <a:spcPts val="0"/>
                        </a:spcAft>
                        <a:buNone/>
                      </a:pPr>
                      <a:r>
                        <a:rPr lang="en-GB" sz="1400" b="1"/>
                        <a:t>Ripples Of Peace </a:t>
                      </a:r>
                      <a:endParaRPr/>
                    </a:p>
                  </a:txBody>
                  <a:tcPr marL="91450" marR="91450" marT="45725" marB="45725">
                    <a:lnL w="38100" cap="flat" cmpd="sng">
                      <a:solidFill>
                        <a:schemeClr val="lt2"/>
                      </a:solidFill>
                      <a:prstDash val="solid"/>
                      <a:round/>
                      <a:headEnd type="none" w="sm" len="sm"/>
                      <a:tailEnd type="none" w="sm" len="sm"/>
                    </a:lnL>
                    <a:lnR w="38100" cap="flat" cmpd="sng">
                      <a:solidFill>
                        <a:schemeClr val="lt2"/>
                      </a:solidFill>
                      <a:prstDash val="solid"/>
                      <a:round/>
                      <a:headEnd type="none" w="sm" len="sm"/>
                      <a:tailEnd type="none" w="sm" len="sm"/>
                    </a:lnR>
                    <a:lnT w="38100" cap="flat" cmpd="sng">
                      <a:solidFill>
                        <a:schemeClr val="lt2"/>
                      </a:solidFill>
                      <a:prstDash val="solid"/>
                      <a:round/>
                      <a:headEnd type="none" w="sm" len="sm"/>
                      <a:tailEnd type="none" w="sm" len="sm"/>
                    </a:lnT>
                    <a:lnB w="38100" cap="flat" cmpd="sng">
                      <a:solidFill>
                        <a:schemeClr val="lt2"/>
                      </a:solidFill>
                      <a:prstDash val="solid"/>
                      <a:round/>
                      <a:headEnd type="none" w="sm" len="sm"/>
                      <a:tailEnd type="none" w="sm" len="sm"/>
                    </a:lnB>
                    <a:solidFill>
                      <a:srgbClr val="C7CAEA"/>
                    </a:solidFill>
                  </a:tcPr>
                </a:tc>
                <a:tc>
                  <a:txBody>
                    <a:bodyPr/>
                    <a:lstStyle/>
                    <a:p>
                      <a:pPr marL="0" marR="0" lvl="0" indent="0" algn="r" rtl="0">
                        <a:spcBef>
                          <a:spcPts val="0"/>
                        </a:spcBef>
                        <a:spcAft>
                          <a:spcPts val="0"/>
                        </a:spcAft>
                        <a:buNone/>
                      </a:pPr>
                      <a:r>
                        <a:rPr lang="en-GB" sz="1100" b="1"/>
                        <a:t>56 - 57</a:t>
                      </a:r>
                      <a:endParaRPr/>
                    </a:p>
                  </a:txBody>
                  <a:tcPr marL="91450" marR="91450" marT="45725" marB="45725">
                    <a:lnL w="38100" cap="flat" cmpd="sng">
                      <a:solidFill>
                        <a:schemeClr val="lt2"/>
                      </a:solidFill>
                      <a:prstDash val="solid"/>
                      <a:round/>
                      <a:headEnd type="none" w="sm" len="sm"/>
                      <a:tailEnd type="none" w="sm" len="sm"/>
                    </a:lnL>
                    <a:lnR w="38100" cap="flat" cmpd="sng">
                      <a:solidFill>
                        <a:schemeClr val="lt2"/>
                      </a:solidFill>
                      <a:prstDash val="solid"/>
                      <a:round/>
                      <a:headEnd type="none" w="sm" len="sm"/>
                      <a:tailEnd type="none" w="sm" len="sm"/>
                    </a:lnR>
                    <a:lnT w="38100" cap="flat" cmpd="sng">
                      <a:solidFill>
                        <a:schemeClr val="lt2"/>
                      </a:solidFill>
                      <a:prstDash val="solid"/>
                      <a:round/>
                      <a:headEnd type="none" w="sm" len="sm"/>
                      <a:tailEnd type="none" w="sm" len="sm"/>
                    </a:lnT>
                    <a:lnB w="38100" cap="flat" cmpd="sng">
                      <a:solidFill>
                        <a:schemeClr val="lt2"/>
                      </a:solidFill>
                      <a:prstDash val="solid"/>
                      <a:round/>
                      <a:headEnd type="none" w="sm" len="sm"/>
                      <a:tailEnd type="none" w="sm" len="sm"/>
                    </a:lnB>
                    <a:solidFill>
                      <a:srgbClr val="C7CAEA"/>
                    </a:solidFill>
                  </a:tcPr>
                </a:tc>
                <a:extLst>
                  <a:ext uri="{0D108BD9-81ED-4DB2-BD59-A6C34878D82A}">
                    <a16:rowId xmlns:a16="http://schemas.microsoft.com/office/drawing/2014/main" val="10005"/>
                  </a:ext>
                </a:extLst>
              </a:tr>
              <a:tr h="380400">
                <a:tc gridSpan="2">
                  <a:txBody>
                    <a:bodyPr/>
                    <a:lstStyle/>
                    <a:p>
                      <a:pPr marL="0" marR="0" lvl="0" indent="0" algn="l" rtl="0">
                        <a:spcBef>
                          <a:spcPts val="0"/>
                        </a:spcBef>
                        <a:spcAft>
                          <a:spcPts val="0"/>
                        </a:spcAft>
                        <a:buNone/>
                      </a:pPr>
                      <a:r>
                        <a:rPr lang="en-GB" sz="1600" b="1">
                          <a:solidFill>
                            <a:schemeClr val="lt2"/>
                          </a:solidFill>
                        </a:rPr>
                        <a:t>CLOSING ACTIVITY</a:t>
                      </a:r>
                      <a:endParaRPr/>
                    </a:p>
                  </a:txBody>
                  <a:tcPr marL="91450" marR="91450" marT="45725" marB="45725">
                    <a:lnL w="38100" cap="flat" cmpd="sng">
                      <a:solidFill>
                        <a:schemeClr val="lt2"/>
                      </a:solidFill>
                      <a:prstDash val="solid"/>
                      <a:round/>
                      <a:headEnd type="none" w="sm" len="sm"/>
                      <a:tailEnd type="none" w="sm" len="sm"/>
                    </a:lnL>
                    <a:lnR w="38100" cap="flat" cmpd="sng">
                      <a:solidFill>
                        <a:schemeClr val="lt2"/>
                      </a:solidFill>
                      <a:prstDash val="solid"/>
                      <a:round/>
                      <a:headEnd type="none" w="sm" len="sm"/>
                      <a:tailEnd type="none" w="sm" len="sm"/>
                    </a:lnR>
                    <a:lnT w="38100" cap="flat" cmpd="sng">
                      <a:solidFill>
                        <a:schemeClr val="lt2"/>
                      </a:solidFill>
                      <a:prstDash val="solid"/>
                      <a:round/>
                      <a:headEnd type="none" w="sm" len="sm"/>
                      <a:tailEnd type="none" w="sm" len="sm"/>
                    </a:lnT>
                    <a:lnB w="38100" cap="flat" cmpd="sng">
                      <a:solidFill>
                        <a:schemeClr val="lt2"/>
                      </a:solidFill>
                      <a:prstDash val="solid"/>
                      <a:round/>
                      <a:headEnd type="none" w="sm" len="sm"/>
                      <a:tailEnd type="none" w="sm" len="sm"/>
                    </a:lnB>
                    <a:solidFill>
                      <a:srgbClr val="7F7F7F"/>
                    </a:solidFill>
                  </a:tcPr>
                </a:tc>
                <a:tc hMerge="1">
                  <a:txBody>
                    <a:bodyPr/>
                    <a:lstStyle/>
                    <a:p>
                      <a:endParaRPr lang="en-US"/>
                    </a:p>
                  </a:txBody>
                  <a:tcPr/>
                </a:tc>
                <a:extLst>
                  <a:ext uri="{0D108BD9-81ED-4DB2-BD59-A6C34878D82A}">
                    <a16:rowId xmlns:a16="http://schemas.microsoft.com/office/drawing/2014/main" val="10006"/>
                  </a:ext>
                </a:extLst>
              </a:tr>
              <a:tr h="380400">
                <a:tc>
                  <a:txBody>
                    <a:bodyPr/>
                    <a:lstStyle/>
                    <a:p>
                      <a:pPr marL="0" marR="0" lvl="0" indent="0" algn="l" rtl="0">
                        <a:lnSpc>
                          <a:spcPct val="100000"/>
                        </a:lnSpc>
                        <a:spcBef>
                          <a:spcPts val="0"/>
                        </a:spcBef>
                        <a:spcAft>
                          <a:spcPts val="0"/>
                        </a:spcAft>
                        <a:buClr>
                          <a:schemeClr val="dk1"/>
                        </a:buClr>
                        <a:buSzPts val="1400"/>
                        <a:buFont typeface="Lato"/>
                        <a:buNone/>
                      </a:pPr>
                      <a:r>
                        <a:rPr lang="en-GB" sz="1400" b="1"/>
                        <a:t>Our global promise activity</a:t>
                      </a:r>
                      <a:endParaRPr/>
                    </a:p>
                  </a:txBody>
                  <a:tcPr marL="91450" marR="91450" marT="45725" marB="45725">
                    <a:lnL w="38100" cap="flat" cmpd="sng">
                      <a:solidFill>
                        <a:schemeClr val="lt2"/>
                      </a:solidFill>
                      <a:prstDash val="solid"/>
                      <a:round/>
                      <a:headEnd type="none" w="sm" len="sm"/>
                      <a:tailEnd type="none" w="sm" len="sm"/>
                    </a:lnL>
                    <a:lnR w="38100" cap="flat" cmpd="sng">
                      <a:solidFill>
                        <a:schemeClr val="lt2"/>
                      </a:solidFill>
                      <a:prstDash val="solid"/>
                      <a:round/>
                      <a:headEnd type="none" w="sm" len="sm"/>
                      <a:tailEnd type="none" w="sm" len="sm"/>
                    </a:lnR>
                    <a:lnT w="38100" cap="flat" cmpd="sng">
                      <a:solidFill>
                        <a:schemeClr val="lt2"/>
                      </a:solidFill>
                      <a:prstDash val="solid"/>
                      <a:round/>
                      <a:headEnd type="none" w="sm" len="sm"/>
                      <a:tailEnd type="none" w="sm" len="sm"/>
                    </a:lnT>
                    <a:lnB w="38100" cap="flat" cmpd="sng">
                      <a:solidFill>
                        <a:schemeClr val="lt2"/>
                      </a:solidFill>
                      <a:prstDash val="solid"/>
                      <a:round/>
                      <a:headEnd type="none" w="sm" len="sm"/>
                      <a:tailEnd type="none" w="sm" len="sm"/>
                    </a:lnB>
                    <a:solidFill>
                      <a:srgbClr val="F2F2F2"/>
                    </a:solidFill>
                  </a:tcPr>
                </a:tc>
                <a:tc>
                  <a:txBody>
                    <a:bodyPr/>
                    <a:lstStyle/>
                    <a:p>
                      <a:pPr marL="0" marR="0" lvl="0" indent="0" algn="r" rtl="0">
                        <a:spcBef>
                          <a:spcPts val="0"/>
                        </a:spcBef>
                        <a:spcAft>
                          <a:spcPts val="0"/>
                        </a:spcAft>
                        <a:buNone/>
                      </a:pPr>
                      <a:r>
                        <a:rPr lang="en-GB" sz="1100" b="1" dirty="0"/>
                        <a:t>58 - 62</a:t>
                      </a:r>
                      <a:endParaRPr dirty="0"/>
                    </a:p>
                  </a:txBody>
                  <a:tcPr marL="91450" marR="91450" marT="45725" marB="45725">
                    <a:lnL w="38100" cap="flat" cmpd="sng">
                      <a:solidFill>
                        <a:schemeClr val="lt2"/>
                      </a:solidFill>
                      <a:prstDash val="solid"/>
                      <a:round/>
                      <a:headEnd type="none" w="sm" len="sm"/>
                      <a:tailEnd type="none" w="sm" len="sm"/>
                    </a:lnL>
                    <a:lnR w="38100" cap="flat" cmpd="sng">
                      <a:solidFill>
                        <a:schemeClr val="lt2"/>
                      </a:solidFill>
                      <a:prstDash val="solid"/>
                      <a:round/>
                      <a:headEnd type="none" w="sm" len="sm"/>
                      <a:tailEnd type="none" w="sm" len="sm"/>
                    </a:lnR>
                    <a:lnT w="38100" cap="flat" cmpd="sng">
                      <a:solidFill>
                        <a:schemeClr val="lt2"/>
                      </a:solidFill>
                      <a:prstDash val="solid"/>
                      <a:round/>
                      <a:headEnd type="none" w="sm" len="sm"/>
                      <a:tailEnd type="none" w="sm" len="sm"/>
                    </a:lnT>
                    <a:lnB w="38100" cap="flat" cmpd="sng">
                      <a:solidFill>
                        <a:schemeClr val="lt2"/>
                      </a:solidFill>
                      <a:prstDash val="solid"/>
                      <a:round/>
                      <a:headEnd type="none" w="sm" len="sm"/>
                      <a:tailEnd type="none" w="sm" len="sm"/>
                    </a:lnB>
                    <a:solidFill>
                      <a:srgbClr val="F2F2F2"/>
                    </a:solidFill>
                  </a:tcPr>
                </a:tc>
                <a:extLst>
                  <a:ext uri="{0D108BD9-81ED-4DB2-BD59-A6C34878D82A}">
                    <a16:rowId xmlns:a16="http://schemas.microsoft.com/office/drawing/2014/main" val="10007"/>
                  </a:ext>
                </a:extLst>
              </a:tr>
              <a:tr h="1521575">
                <a:tc gridSpan="2">
                  <a:txBody>
                    <a:bodyPr/>
                    <a:lstStyle/>
                    <a:p>
                      <a:pPr marL="0" marR="0" lvl="0" indent="0" algn="l" rtl="0">
                        <a:lnSpc>
                          <a:spcPct val="100000"/>
                        </a:lnSpc>
                        <a:spcBef>
                          <a:spcPts val="0"/>
                        </a:spcBef>
                        <a:spcAft>
                          <a:spcPts val="0"/>
                        </a:spcAft>
                        <a:buClr>
                          <a:schemeClr val="dk1"/>
                        </a:buClr>
                        <a:buSzPts val="1400"/>
                        <a:buFont typeface="Lato"/>
                        <a:buNone/>
                      </a:pPr>
                      <a:endParaRPr sz="1400" b="1" dirty="0"/>
                    </a:p>
                  </a:txBody>
                  <a:tcPr marL="91450" marR="91450" marT="45725" marB="45725">
                    <a:lnL w="38100" cap="flat" cmpd="sng">
                      <a:solidFill>
                        <a:schemeClr val="lt2"/>
                      </a:solidFill>
                      <a:prstDash val="solid"/>
                      <a:round/>
                      <a:headEnd type="none" w="sm" len="sm"/>
                      <a:tailEnd type="none" w="sm" len="sm"/>
                    </a:lnL>
                    <a:lnR w="38100" cap="flat" cmpd="sng">
                      <a:solidFill>
                        <a:schemeClr val="lt2"/>
                      </a:solidFill>
                      <a:prstDash val="solid"/>
                      <a:round/>
                      <a:headEnd type="none" w="sm" len="sm"/>
                      <a:tailEnd type="none" w="sm" len="sm"/>
                    </a:lnR>
                    <a:lnT w="38100" cap="flat" cmpd="sng">
                      <a:solidFill>
                        <a:schemeClr val="lt2"/>
                      </a:solidFill>
                      <a:prstDash val="solid"/>
                      <a:round/>
                      <a:headEnd type="none" w="sm" len="sm"/>
                      <a:tailEnd type="none" w="sm" len="sm"/>
                    </a:lnT>
                    <a:lnB w="38100" cap="flat" cmpd="sng">
                      <a:solidFill>
                        <a:schemeClr val="lt2"/>
                      </a:solidFill>
                      <a:prstDash val="solid"/>
                      <a:round/>
                      <a:headEnd type="none" w="sm" len="sm"/>
                      <a:tailEnd type="none" w="sm" len="sm"/>
                    </a:lnB>
                    <a:solidFill>
                      <a:srgbClr val="F2F2F2"/>
                    </a:solidFill>
                  </a:tcPr>
                </a:tc>
                <a:tc hMerge="1">
                  <a:txBody>
                    <a:bodyPr/>
                    <a:lstStyle/>
                    <a:p>
                      <a:endParaRPr lang="en-US"/>
                    </a:p>
                  </a:txBody>
                  <a:tcPr/>
                </a:tc>
                <a:extLst>
                  <a:ext uri="{0D108BD9-81ED-4DB2-BD59-A6C34878D82A}">
                    <a16:rowId xmlns:a16="http://schemas.microsoft.com/office/drawing/2014/main" val="10008"/>
                  </a:ext>
                </a:extLst>
              </a:tr>
            </a:tbl>
          </a:graphicData>
        </a:graphic>
      </p:graphicFrame>
      <p:pic>
        <p:nvPicPr>
          <p:cNvPr id="123" name="Google Shape;123;p2"/>
          <p:cNvPicPr preferRelativeResize="0"/>
          <p:nvPr/>
        </p:nvPicPr>
        <p:blipFill rotWithShape="1">
          <a:blip r:embed="rId3">
            <a:alphaModFix/>
          </a:blip>
          <a:srcRect/>
          <a:stretch/>
        </p:blipFill>
        <p:spPr>
          <a:xfrm>
            <a:off x="-2163416" y="-967020"/>
            <a:ext cx="13098626" cy="263187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20"/>
          <p:cNvSpPr txBox="1">
            <a:spLocks noGrp="1"/>
          </p:cNvSpPr>
          <p:nvPr>
            <p:ph type="ftr" idx="11"/>
          </p:nvPr>
        </p:nvSpPr>
        <p:spPr>
          <a:xfrm>
            <a:off x="3028950" y="6356355"/>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b="1"/>
              <a:t>© World Association Of Girl Guides &amp; Girl Scouts  </a:t>
            </a:r>
            <a:endParaRPr/>
          </a:p>
          <a:p>
            <a:pPr marL="0" lvl="0" indent="0" algn="ctr" rtl="0">
              <a:spcBef>
                <a:spcPts val="0"/>
              </a:spcBef>
              <a:spcAft>
                <a:spcPts val="0"/>
              </a:spcAft>
              <a:buNone/>
            </a:pPr>
            <a:r>
              <a:rPr lang="en-GB"/>
              <a:t>World Thinking Day 2021</a:t>
            </a:r>
            <a:endParaRPr/>
          </a:p>
        </p:txBody>
      </p:sp>
      <p:grpSp>
        <p:nvGrpSpPr>
          <p:cNvPr id="385" name="Google Shape;385;p20"/>
          <p:cNvGrpSpPr/>
          <p:nvPr/>
        </p:nvGrpSpPr>
        <p:grpSpPr>
          <a:xfrm>
            <a:off x="511285" y="948261"/>
            <a:ext cx="8764936" cy="3540837"/>
            <a:chOff x="435695" y="63209"/>
            <a:chExt cx="6599592" cy="3038460"/>
          </a:xfrm>
        </p:grpSpPr>
        <p:grpSp>
          <p:nvGrpSpPr>
            <p:cNvPr id="386" name="Google Shape;386;p20"/>
            <p:cNvGrpSpPr/>
            <p:nvPr/>
          </p:nvGrpSpPr>
          <p:grpSpPr>
            <a:xfrm>
              <a:off x="3497277" y="63209"/>
              <a:ext cx="3538010" cy="2872260"/>
              <a:chOff x="3273142" y="-3295667"/>
              <a:chExt cx="3298447" cy="3432187"/>
            </a:xfrm>
          </p:grpSpPr>
          <p:pic>
            <p:nvPicPr>
              <p:cNvPr id="387" name="Google Shape;387;p20"/>
              <p:cNvPicPr preferRelativeResize="0"/>
              <p:nvPr/>
            </p:nvPicPr>
            <p:blipFill rotWithShape="1">
              <a:blip r:embed="rId3">
                <a:alphaModFix/>
              </a:blip>
              <a:srcRect/>
              <a:stretch/>
            </p:blipFill>
            <p:spPr>
              <a:xfrm rot="-916138" flipH="1">
                <a:off x="3599852" y="-2997432"/>
                <a:ext cx="2645028" cy="2835718"/>
              </a:xfrm>
              <a:prstGeom prst="rect">
                <a:avLst/>
              </a:prstGeom>
              <a:noFill/>
              <a:ln>
                <a:noFill/>
              </a:ln>
            </p:spPr>
          </p:pic>
          <p:sp>
            <p:nvSpPr>
              <p:cNvPr id="388" name="Google Shape;388;p20"/>
              <p:cNvSpPr txBox="1"/>
              <p:nvPr/>
            </p:nvSpPr>
            <p:spPr>
              <a:xfrm>
                <a:off x="3856753" y="-2384341"/>
                <a:ext cx="2310271" cy="16095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Lato"/>
                    <a:ea typeface="Lato"/>
                    <a:cs typeface="Lato"/>
                    <a:sym typeface="Lato"/>
                  </a:rPr>
                  <a:t>Prejudice means ‘to judge before’. </a:t>
                </a:r>
                <a:endParaRPr/>
              </a:p>
              <a:p>
                <a:pPr marL="0" marR="0" lvl="0" indent="0" algn="l" rtl="0">
                  <a:spcBef>
                    <a:spcPts val="0"/>
                  </a:spcBef>
                  <a:spcAft>
                    <a:spcPts val="0"/>
                  </a:spcAft>
                  <a:buNone/>
                </a:pPr>
                <a:endParaRPr sz="1600">
                  <a:solidFill>
                    <a:schemeClr val="dk1"/>
                  </a:solidFill>
                  <a:latin typeface="Lato"/>
                  <a:ea typeface="Lato"/>
                  <a:cs typeface="Lato"/>
                  <a:sym typeface="Lato"/>
                </a:endParaRPr>
              </a:p>
              <a:p>
                <a:pPr marL="0" marR="0" lvl="0" indent="0" algn="l" rtl="0">
                  <a:spcBef>
                    <a:spcPts val="0"/>
                  </a:spcBef>
                  <a:spcAft>
                    <a:spcPts val="0"/>
                  </a:spcAft>
                  <a:buNone/>
                </a:pPr>
                <a:r>
                  <a:rPr lang="en-GB" sz="1600">
                    <a:solidFill>
                      <a:schemeClr val="dk1"/>
                    </a:solidFill>
                    <a:latin typeface="Lato"/>
                    <a:ea typeface="Lato"/>
                    <a:cs typeface="Lato"/>
                    <a:sym typeface="Lato"/>
                  </a:rPr>
                  <a:t>It is when we form a negative opinion or feeling about a person or group of people without understanding the bigger picture. </a:t>
                </a:r>
                <a:endParaRPr/>
              </a:p>
            </p:txBody>
          </p:sp>
        </p:grpSp>
        <p:grpSp>
          <p:nvGrpSpPr>
            <p:cNvPr id="389" name="Google Shape;389;p20"/>
            <p:cNvGrpSpPr/>
            <p:nvPr/>
          </p:nvGrpSpPr>
          <p:grpSpPr>
            <a:xfrm>
              <a:off x="435695" y="545233"/>
              <a:ext cx="2813383" cy="2556436"/>
              <a:chOff x="89690" y="-2478224"/>
              <a:chExt cx="3462117" cy="2711679"/>
            </a:xfrm>
          </p:grpSpPr>
          <p:pic>
            <p:nvPicPr>
              <p:cNvPr id="390" name="Google Shape;390;p20"/>
              <p:cNvPicPr preferRelativeResize="0"/>
              <p:nvPr/>
            </p:nvPicPr>
            <p:blipFill rotWithShape="1">
              <a:blip r:embed="rId3">
                <a:alphaModFix/>
              </a:blip>
              <a:srcRect/>
              <a:stretch/>
            </p:blipFill>
            <p:spPr>
              <a:xfrm>
                <a:off x="89690" y="-2478224"/>
                <a:ext cx="3271839" cy="2711679"/>
              </a:xfrm>
              <a:prstGeom prst="rect">
                <a:avLst/>
              </a:prstGeom>
              <a:noFill/>
              <a:ln>
                <a:noFill/>
              </a:ln>
            </p:spPr>
          </p:pic>
          <p:sp>
            <p:nvSpPr>
              <p:cNvPr id="391" name="Google Shape;391;p20"/>
              <p:cNvSpPr txBox="1"/>
              <p:nvPr/>
            </p:nvSpPr>
            <p:spPr>
              <a:xfrm rot="-1065560">
                <a:off x="330536" y="-1976249"/>
                <a:ext cx="3041666" cy="16528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Lato"/>
                    <a:ea typeface="Lato"/>
                    <a:cs typeface="Lato"/>
                    <a:sym typeface="Lato"/>
                  </a:rPr>
                  <a:t>A Stereotype </a:t>
                </a:r>
                <a:r>
                  <a:rPr lang="en-GB" sz="1600">
                    <a:solidFill>
                      <a:schemeClr val="dk1"/>
                    </a:solidFill>
                    <a:latin typeface="Lato"/>
                    <a:ea typeface="Lato"/>
                    <a:cs typeface="Lato"/>
                    <a:sym typeface="Lato"/>
                  </a:rPr>
                  <a:t>is a category, or a group, that we put people into.</a:t>
                </a:r>
                <a:endParaRPr/>
              </a:p>
              <a:p>
                <a:pPr marL="0" marR="0" lvl="0" indent="0" algn="l" rtl="0">
                  <a:spcBef>
                    <a:spcPts val="0"/>
                  </a:spcBef>
                  <a:spcAft>
                    <a:spcPts val="0"/>
                  </a:spcAft>
                  <a:buNone/>
                </a:pPr>
                <a:endParaRPr sz="1600">
                  <a:solidFill>
                    <a:schemeClr val="dk1"/>
                  </a:solidFill>
                  <a:latin typeface="Lato"/>
                  <a:ea typeface="Lato"/>
                  <a:cs typeface="Lato"/>
                  <a:sym typeface="Lato"/>
                </a:endParaRPr>
              </a:p>
              <a:p>
                <a:pPr marL="0" marR="0" lvl="0" indent="0" algn="l" rtl="0">
                  <a:spcBef>
                    <a:spcPts val="0"/>
                  </a:spcBef>
                  <a:spcAft>
                    <a:spcPts val="0"/>
                  </a:spcAft>
                  <a:buNone/>
                </a:pPr>
                <a:r>
                  <a:rPr lang="en-GB" sz="1600">
                    <a:solidFill>
                      <a:schemeClr val="dk1"/>
                    </a:solidFill>
                    <a:latin typeface="Lato"/>
                    <a:ea typeface="Lato"/>
                    <a:cs typeface="Lato"/>
                    <a:sym typeface="Lato"/>
                  </a:rPr>
                  <a:t>It is when we think that people will act, talk or think in a certain way because of how they were born and where they are from.</a:t>
                </a:r>
                <a:endParaRPr sz="1600" b="1">
                  <a:solidFill>
                    <a:schemeClr val="dk1"/>
                  </a:solidFill>
                  <a:latin typeface="Lato"/>
                  <a:ea typeface="Lato"/>
                  <a:cs typeface="Lato"/>
                  <a:sym typeface="Lato"/>
                </a:endParaRPr>
              </a:p>
            </p:txBody>
          </p:sp>
        </p:grpSp>
      </p:grpSp>
      <p:pic>
        <p:nvPicPr>
          <p:cNvPr id="392" name="Google Shape;392;p20"/>
          <p:cNvPicPr preferRelativeResize="0"/>
          <p:nvPr/>
        </p:nvPicPr>
        <p:blipFill rotWithShape="1">
          <a:blip r:embed="rId4">
            <a:alphaModFix/>
          </a:blip>
          <a:srcRect/>
          <a:stretch/>
        </p:blipFill>
        <p:spPr>
          <a:xfrm>
            <a:off x="3554725" y="2621839"/>
            <a:ext cx="2034549" cy="4314289"/>
          </a:xfrm>
          <a:prstGeom prst="rect">
            <a:avLst/>
          </a:prstGeom>
          <a:noFill/>
          <a:ln>
            <a:noFill/>
          </a:ln>
        </p:spPr>
      </p:pic>
      <p:pic>
        <p:nvPicPr>
          <p:cNvPr id="393" name="Google Shape;393;p20"/>
          <p:cNvPicPr preferRelativeResize="0"/>
          <p:nvPr/>
        </p:nvPicPr>
        <p:blipFill rotWithShape="1">
          <a:blip r:embed="rId5">
            <a:alphaModFix/>
          </a:blip>
          <a:srcRect/>
          <a:stretch/>
        </p:blipFill>
        <p:spPr>
          <a:xfrm>
            <a:off x="4754500" y="200410"/>
            <a:ext cx="4389500" cy="6157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pic>
        <p:nvPicPr>
          <p:cNvPr id="3" name="Picture 2">
            <a:extLst>
              <a:ext uri="{FF2B5EF4-FFF2-40B4-BE49-F238E27FC236}">
                <a16:creationId xmlns:a16="http://schemas.microsoft.com/office/drawing/2014/main" id="{1CF4FF91-BA72-4DE4-A6D0-BFA1B4B58CEC}"/>
              </a:ext>
            </a:extLst>
          </p:cNvPr>
          <p:cNvPicPr>
            <a:picLocks noChangeAspect="1"/>
          </p:cNvPicPr>
          <p:nvPr/>
        </p:nvPicPr>
        <p:blipFill>
          <a:blip r:embed="rId3"/>
          <a:stretch>
            <a:fillRect/>
          </a:stretch>
        </p:blipFill>
        <p:spPr>
          <a:xfrm>
            <a:off x="4596450" y="48730"/>
            <a:ext cx="3627434" cy="731583"/>
          </a:xfrm>
          <a:prstGeom prst="rect">
            <a:avLst/>
          </a:prstGeom>
        </p:spPr>
      </p:pic>
      <p:sp>
        <p:nvSpPr>
          <p:cNvPr id="406" name="Google Shape;406;p21"/>
          <p:cNvSpPr txBox="1">
            <a:spLocks noGrp="1"/>
          </p:cNvSpPr>
          <p:nvPr>
            <p:ph type="ftr" idx="11"/>
          </p:nvPr>
        </p:nvSpPr>
        <p:spPr>
          <a:xfrm>
            <a:off x="3028950" y="6356355"/>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b="1"/>
              <a:t>© World Association Of Girl Guides &amp; Girl Scouts  </a:t>
            </a:r>
            <a:endParaRPr/>
          </a:p>
          <a:p>
            <a:pPr marL="0" lvl="0" indent="0" algn="ctr" rtl="0">
              <a:spcBef>
                <a:spcPts val="0"/>
              </a:spcBef>
              <a:spcAft>
                <a:spcPts val="0"/>
              </a:spcAft>
              <a:buNone/>
            </a:pPr>
            <a:r>
              <a:rPr lang="en-GB"/>
              <a:t>World Thinking Day 2021</a:t>
            </a:r>
            <a:endParaRPr/>
          </a:p>
        </p:txBody>
      </p:sp>
      <p:grpSp>
        <p:nvGrpSpPr>
          <p:cNvPr id="407" name="Google Shape;407;p21"/>
          <p:cNvGrpSpPr/>
          <p:nvPr/>
        </p:nvGrpSpPr>
        <p:grpSpPr>
          <a:xfrm>
            <a:off x="597078" y="2713482"/>
            <a:ext cx="2500927" cy="4144518"/>
            <a:chOff x="528023" y="2305050"/>
            <a:chExt cx="2500927" cy="4144518"/>
          </a:xfrm>
        </p:grpSpPr>
        <p:cxnSp>
          <p:nvCxnSpPr>
            <p:cNvPr id="408" name="Google Shape;408;p21"/>
            <p:cNvCxnSpPr/>
            <p:nvPr/>
          </p:nvCxnSpPr>
          <p:spPr>
            <a:xfrm>
              <a:off x="3028950" y="2305050"/>
              <a:ext cx="0" cy="4144518"/>
            </a:xfrm>
            <a:prstGeom prst="straightConnector1">
              <a:avLst/>
            </a:prstGeom>
            <a:noFill/>
            <a:ln w="38100" cap="flat" cmpd="sng">
              <a:solidFill>
                <a:schemeClr val="accent5"/>
              </a:solidFill>
              <a:prstDash val="solid"/>
              <a:miter lim="800000"/>
              <a:headEnd type="none" w="sm" len="sm"/>
              <a:tailEnd type="none" w="sm" len="sm"/>
            </a:ln>
          </p:spPr>
        </p:cxnSp>
        <p:sp>
          <p:nvSpPr>
            <p:cNvPr id="409" name="Google Shape;409;p21"/>
            <p:cNvSpPr txBox="1"/>
            <p:nvPr/>
          </p:nvSpPr>
          <p:spPr>
            <a:xfrm>
              <a:off x="528023" y="3002608"/>
              <a:ext cx="2030052" cy="280076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Arial"/>
                <a:buChar char="•"/>
              </a:pPr>
              <a:r>
                <a:rPr lang="en-GB" sz="1400">
                  <a:solidFill>
                    <a:schemeClr val="dk1"/>
                  </a:solidFill>
                  <a:latin typeface="Lato"/>
                  <a:ea typeface="Lato"/>
                  <a:cs typeface="Lato"/>
                  <a:sym typeface="Lato"/>
                </a:rPr>
                <a:t>Read the definition of peace and peacebuilding on the next slide.</a:t>
              </a:r>
              <a:endParaRPr/>
            </a:p>
            <a:p>
              <a:pPr marL="285750" marR="0" lvl="0" indent="-196850" algn="l" rtl="0">
                <a:spcBef>
                  <a:spcPts val="0"/>
                </a:spcBef>
                <a:spcAft>
                  <a:spcPts val="0"/>
                </a:spcAft>
                <a:buClr>
                  <a:schemeClr val="dk1"/>
                </a:buClr>
                <a:buSzPts val="1400"/>
                <a:buFont typeface="Arial"/>
                <a:buNone/>
              </a:pPr>
              <a:endParaRPr sz="1400">
                <a:solidFill>
                  <a:schemeClr val="dk1"/>
                </a:solidFill>
                <a:latin typeface="Lato"/>
                <a:ea typeface="Lato"/>
                <a:cs typeface="Lato"/>
                <a:sym typeface="Lato"/>
              </a:endParaRPr>
            </a:p>
            <a:p>
              <a:pPr marL="285750" marR="0" lvl="0" indent="-285750" algn="l" rtl="0">
                <a:spcBef>
                  <a:spcPts val="0"/>
                </a:spcBef>
                <a:spcAft>
                  <a:spcPts val="0"/>
                </a:spcAft>
                <a:buClr>
                  <a:schemeClr val="dk1"/>
                </a:buClr>
                <a:buSzPts val="1400"/>
                <a:buFont typeface="Arial"/>
                <a:buChar char="•"/>
              </a:pPr>
              <a:r>
                <a:rPr lang="en-GB" sz="1400" b="1">
                  <a:solidFill>
                    <a:schemeClr val="dk1"/>
                  </a:solidFill>
                  <a:latin typeface="Lato"/>
                  <a:ea typeface="Lato"/>
                  <a:cs typeface="Lato"/>
                  <a:sym typeface="Lato"/>
                </a:rPr>
                <a:t>Arrange people into groups of two or three, </a:t>
              </a:r>
              <a:r>
                <a:rPr lang="en-GB" sz="1400">
                  <a:solidFill>
                    <a:schemeClr val="dk1"/>
                  </a:solidFill>
                  <a:latin typeface="Lato"/>
                  <a:ea typeface="Lato"/>
                  <a:cs typeface="Lato"/>
                  <a:sym typeface="Lato"/>
                </a:rPr>
                <a:t>ideally people that they do not usually talk to). </a:t>
              </a:r>
              <a:endParaRPr/>
            </a:p>
            <a:p>
              <a:pPr marL="0" marR="0" lvl="0" indent="0" algn="l" rtl="0">
                <a:spcBef>
                  <a:spcPts val="0"/>
                </a:spcBef>
                <a:spcAft>
                  <a:spcPts val="0"/>
                </a:spcAft>
                <a:buNone/>
              </a:pPr>
              <a:endParaRPr sz="1400">
                <a:solidFill>
                  <a:schemeClr val="dk1"/>
                </a:solidFill>
                <a:latin typeface="Lato"/>
                <a:ea typeface="Lato"/>
                <a:cs typeface="Lato"/>
                <a:sym typeface="Lato"/>
              </a:endParaRPr>
            </a:p>
            <a:p>
              <a:pPr marL="0" marR="0" lvl="0" indent="0" algn="l" rtl="0">
                <a:spcBef>
                  <a:spcPts val="0"/>
                </a:spcBef>
                <a:spcAft>
                  <a:spcPts val="0"/>
                </a:spcAft>
                <a:buNone/>
              </a:pPr>
              <a:r>
                <a:rPr lang="en-GB" sz="1100">
                  <a:solidFill>
                    <a:schemeClr val="dk1"/>
                  </a:solidFill>
                  <a:latin typeface="Lato"/>
                  <a:ea typeface="Lato"/>
                  <a:cs typeface="Lato"/>
                  <a:sym typeface="Lato"/>
                </a:rPr>
                <a:t>(these groups will be used later on in the activity)</a:t>
              </a:r>
              <a:endParaRPr/>
            </a:p>
          </p:txBody>
        </p:sp>
      </p:grpSp>
      <p:grpSp>
        <p:nvGrpSpPr>
          <p:cNvPr id="410" name="Google Shape;410;p21"/>
          <p:cNvGrpSpPr/>
          <p:nvPr/>
        </p:nvGrpSpPr>
        <p:grpSpPr>
          <a:xfrm>
            <a:off x="4529097" y="1445551"/>
            <a:ext cx="4540075" cy="532695"/>
            <a:chOff x="4529097" y="1445551"/>
            <a:chExt cx="4540075" cy="532695"/>
          </a:xfrm>
        </p:grpSpPr>
        <p:grpSp>
          <p:nvGrpSpPr>
            <p:cNvPr id="411" name="Google Shape;411;p21"/>
            <p:cNvGrpSpPr/>
            <p:nvPr/>
          </p:nvGrpSpPr>
          <p:grpSpPr>
            <a:xfrm>
              <a:off x="4572000" y="1507776"/>
              <a:ext cx="4189093" cy="430887"/>
              <a:chOff x="4572000" y="1507776"/>
              <a:chExt cx="4189093" cy="430887"/>
            </a:xfrm>
          </p:grpSpPr>
          <p:sp>
            <p:nvSpPr>
              <p:cNvPr id="412" name="Google Shape;412;p21"/>
              <p:cNvSpPr txBox="1"/>
              <p:nvPr/>
            </p:nvSpPr>
            <p:spPr>
              <a:xfrm>
                <a:off x="4572000" y="1507776"/>
                <a:ext cx="3086099"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a:solidFill>
                      <a:schemeClr val="dk1"/>
                    </a:solidFill>
                    <a:latin typeface="Lato"/>
                    <a:ea typeface="Lato"/>
                    <a:cs typeface="Lato"/>
                    <a:sym typeface="Lato"/>
                  </a:rPr>
                  <a:t>This activity was adapted from the PeaceJam Foundation Compassion in Action curriculum</a:t>
                </a:r>
                <a:endParaRPr/>
              </a:p>
            </p:txBody>
          </p:sp>
          <p:pic>
            <p:nvPicPr>
              <p:cNvPr id="413" name="Google Shape;413;p21" descr="A picture containing logo&#10;&#10;Description automatically generated"/>
              <p:cNvPicPr preferRelativeResize="0"/>
              <p:nvPr/>
            </p:nvPicPr>
            <p:blipFill rotWithShape="1">
              <a:blip r:embed="rId4">
                <a:alphaModFix/>
              </a:blip>
              <a:srcRect/>
              <a:stretch/>
            </p:blipFill>
            <p:spPr>
              <a:xfrm>
                <a:off x="7611418" y="1538313"/>
                <a:ext cx="1149675" cy="369812"/>
              </a:xfrm>
              <a:prstGeom prst="rect">
                <a:avLst/>
              </a:prstGeom>
              <a:noFill/>
              <a:ln>
                <a:noFill/>
              </a:ln>
            </p:spPr>
          </p:pic>
        </p:grpSp>
        <p:sp>
          <p:nvSpPr>
            <p:cNvPr id="414" name="Google Shape;414;p21"/>
            <p:cNvSpPr/>
            <p:nvPr/>
          </p:nvSpPr>
          <p:spPr>
            <a:xfrm>
              <a:off x="4529097" y="1445551"/>
              <a:ext cx="4540075" cy="532695"/>
            </a:xfrm>
            <a:prstGeom prst="roundRect">
              <a:avLst>
                <a:gd name="adj" fmla="val 16667"/>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chemeClr val="dk1"/>
                </a:solidFill>
                <a:latin typeface="Arial"/>
                <a:ea typeface="Arial"/>
                <a:cs typeface="Arial"/>
                <a:sym typeface="Arial"/>
              </a:endParaRPr>
            </a:p>
          </p:txBody>
        </p:sp>
      </p:grpSp>
      <p:sp>
        <p:nvSpPr>
          <p:cNvPr id="415" name="Google Shape;415;p21"/>
          <p:cNvSpPr txBox="1"/>
          <p:nvPr/>
        </p:nvSpPr>
        <p:spPr>
          <a:xfrm>
            <a:off x="3471823" y="3551395"/>
            <a:ext cx="2114548" cy="52322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Arial"/>
              <a:buChar char="•"/>
            </a:pPr>
            <a:r>
              <a:rPr lang="en-GB" sz="1400">
                <a:solidFill>
                  <a:schemeClr val="dk1"/>
                </a:solidFill>
                <a:latin typeface="Lato"/>
                <a:ea typeface="Lato"/>
                <a:cs typeface="Lato"/>
                <a:sym typeface="Lato"/>
              </a:rPr>
              <a:t>A pencil or pen</a:t>
            </a:r>
            <a:endParaRPr/>
          </a:p>
          <a:p>
            <a:pPr marL="285750" marR="0" lvl="0" indent="-285750" algn="l" rtl="0">
              <a:spcBef>
                <a:spcPts val="0"/>
              </a:spcBef>
              <a:spcAft>
                <a:spcPts val="0"/>
              </a:spcAft>
              <a:buClr>
                <a:schemeClr val="dk1"/>
              </a:buClr>
              <a:buSzPts val="1400"/>
              <a:buFont typeface="Arial"/>
              <a:buChar char="•"/>
            </a:pPr>
            <a:r>
              <a:rPr lang="en-GB" sz="1400">
                <a:solidFill>
                  <a:schemeClr val="dk1"/>
                </a:solidFill>
                <a:latin typeface="Lato"/>
                <a:ea typeface="Lato"/>
                <a:cs typeface="Lato"/>
                <a:sym typeface="Lato"/>
              </a:rPr>
              <a:t>Some paper</a:t>
            </a:r>
            <a:endParaRPr sz="1100">
              <a:solidFill>
                <a:schemeClr val="dk1"/>
              </a:solidFill>
              <a:latin typeface="Lato"/>
              <a:ea typeface="Lato"/>
              <a:cs typeface="Lato"/>
              <a:sym typeface="Lato"/>
            </a:endParaRPr>
          </a:p>
        </p:txBody>
      </p:sp>
      <p:pic>
        <p:nvPicPr>
          <p:cNvPr id="416" name="Google Shape;416;p21"/>
          <p:cNvPicPr preferRelativeResize="0"/>
          <p:nvPr/>
        </p:nvPicPr>
        <p:blipFill rotWithShape="1">
          <a:blip r:embed="rId5">
            <a:alphaModFix/>
          </a:blip>
          <a:srcRect/>
          <a:stretch/>
        </p:blipFill>
        <p:spPr>
          <a:xfrm>
            <a:off x="464535" y="355287"/>
            <a:ext cx="3779848" cy="1603387"/>
          </a:xfrm>
          <a:prstGeom prst="rect">
            <a:avLst/>
          </a:prstGeom>
          <a:noFill/>
          <a:ln>
            <a:noFill/>
          </a:ln>
        </p:spPr>
      </p:pic>
      <p:pic>
        <p:nvPicPr>
          <p:cNvPr id="417" name="Google Shape;417;p21"/>
          <p:cNvPicPr preferRelativeResize="0"/>
          <p:nvPr/>
        </p:nvPicPr>
        <p:blipFill rotWithShape="1">
          <a:blip r:embed="rId6">
            <a:alphaModFix/>
          </a:blip>
          <a:srcRect/>
          <a:stretch/>
        </p:blipFill>
        <p:spPr>
          <a:xfrm>
            <a:off x="508177" y="2326632"/>
            <a:ext cx="5096698" cy="90228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pic>
        <p:nvPicPr>
          <p:cNvPr id="424" name="Google Shape;424;p22"/>
          <p:cNvPicPr preferRelativeResize="0"/>
          <p:nvPr/>
        </p:nvPicPr>
        <p:blipFill rotWithShape="1">
          <a:blip r:embed="rId3">
            <a:alphaModFix/>
          </a:blip>
          <a:srcRect/>
          <a:stretch/>
        </p:blipFill>
        <p:spPr>
          <a:xfrm>
            <a:off x="4763198" y="194848"/>
            <a:ext cx="4389500" cy="615749"/>
          </a:xfrm>
          <a:prstGeom prst="rect">
            <a:avLst/>
          </a:prstGeom>
          <a:noFill/>
          <a:ln>
            <a:noFill/>
          </a:ln>
        </p:spPr>
      </p:pic>
      <p:pic>
        <p:nvPicPr>
          <p:cNvPr id="425" name="Google Shape;425;p22" descr="A picture containing shirt&#10;&#10;Description automatically generated"/>
          <p:cNvPicPr preferRelativeResize="0"/>
          <p:nvPr/>
        </p:nvPicPr>
        <p:blipFill rotWithShape="1">
          <a:blip r:embed="rId4">
            <a:alphaModFix/>
          </a:blip>
          <a:srcRect/>
          <a:stretch/>
        </p:blipFill>
        <p:spPr>
          <a:xfrm>
            <a:off x="3416371" y="2543711"/>
            <a:ext cx="2034550" cy="4314289"/>
          </a:xfrm>
          <a:prstGeom prst="rect">
            <a:avLst/>
          </a:prstGeom>
          <a:noFill/>
          <a:ln>
            <a:noFill/>
          </a:ln>
        </p:spPr>
      </p:pic>
      <p:grpSp>
        <p:nvGrpSpPr>
          <p:cNvPr id="426" name="Google Shape;426;p22"/>
          <p:cNvGrpSpPr/>
          <p:nvPr/>
        </p:nvGrpSpPr>
        <p:grpSpPr>
          <a:xfrm>
            <a:off x="531263" y="1014493"/>
            <a:ext cx="3468925" cy="4322439"/>
            <a:chOff x="610745" y="1042195"/>
            <a:chExt cx="3468925" cy="4322439"/>
          </a:xfrm>
        </p:grpSpPr>
        <p:pic>
          <p:nvPicPr>
            <p:cNvPr id="427" name="Google Shape;427;p22"/>
            <p:cNvPicPr preferRelativeResize="0"/>
            <p:nvPr/>
          </p:nvPicPr>
          <p:blipFill rotWithShape="1">
            <a:blip r:embed="rId5">
              <a:alphaModFix/>
            </a:blip>
            <a:srcRect/>
            <a:stretch/>
          </p:blipFill>
          <p:spPr>
            <a:xfrm>
              <a:off x="610745" y="1042195"/>
              <a:ext cx="3468925" cy="4322439"/>
            </a:xfrm>
            <a:prstGeom prst="rect">
              <a:avLst/>
            </a:prstGeom>
            <a:noFill/>
            <a:ln>
              <a:noFill/>
            </a:ln>
          </p:spPr>
        </p:pic>
        <p:sp>
          <p:nvSpPr>
            <p:cNvPr id="428" name="Google Shape;428;p22"/>
            <p:cNvSpPr txBox="1"/>
            <p:nvPr/>
          </p:nvSpPr>
          <p:spPr>
            <a:xfrm>
              <a:off x="732698" y="1305665"/>
              <a:ext cx="2989671" cy="3832203"/>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2400" b="1">
                  <a:solidFill>
                    <a:schemeClr val="dk1"/>
                  </a:solidFill>
                  <a:latin typeface="Lato"/>
                  <a:ea typeface="Lato"/>
                  <a:cs typeface="Lato"/>
                  <a:sym typeface="Lato"/>
                </a:rPr>
                <a:t>Peace is...</a:t>
              </a:r>
              <a:endParaRPr sz="2400" b="1">
                <a:solidFill>
                  <a:schemeClr val="dk1"/>
                </a:solidFill>
                <a:latin typeface="Lato"/>
                <a:ea typeface="Lato"/>
                <a:cs typeface="Lato"/>
                <a:sym typeface="Lato"/>
              </a:endParaRPr>
            </a:p>
            <a:p>
              <a:pPr marL="0" marR="0" lvl="0" indent="0" algn="l" rtl="0">
                <a:lnSpc>
                  <a:spcPct val="107000"/>
                </a:lnSpc>
                <a:spcBef>
                  <a:spcPts val="800"/>
                </a:spcBef>
                <a:spcAft>
                  <a:spcPts val="0"/>
                </a:spcAft>
                <a:buNone/>
              </a:pPr>
              <a:r>
                <a:rPr lang="en-GB" sz="1600">
                  <a:solidFill>
                    <a:schemeClr val="dk1"/>
                  </a:solidFill>
                  <a:latin typeface="Lato"/>
                  <a:ea typeface="Lato"/>
                  <a:cs typeface="Lato"/>
                  <a:sym typeface="Lato"/>
                </a:rPr>
                <a:t>… not just the absence of war, it means dignity, safety, and well-being for all.</a:t>
              </a:r>
              <a:endParaRPr sz="1600">
                <a:solidFill>
                  <a:schemeClr val="dk1"/>
                </a:solidFill>
                <a:latin typeface="Lato"/>
                <a:ea typeface="Lato"/>
                <a:cs typeface="Lato"/>
                <a:sym typeface="Lato"/>
              </a:endParaRPr>
            </a:p>
            <a:p>
              <a:pPr marL="0" marR="0" lvl="0" indent="0" algn="l" rtl="0">
                <a:lnSpc>
                  <a:spcPct val="107000"/>
                </a:lnSpc>
                <a:spcBef>
                  <a:spcPts val="800"/>
                </a:spcBef>
                <a:spcAft>
                  <a:spcPts val="0"/>
                </a:spcAft>
                <a:buNone/>
              </a:pPr>
              <a:r>
                <a:rPr lang="en-GB" sz="1600">
                  <a:solidFill>
                    <a:schemeClr val="dk1"/>
                  </a:solidFill>
                  <a:latin typeface="Lato"/>
                  <a:ea typeface="Lato"/>
                  <a:cs typeface="Lato"/>
                  <a:sym typeface="Lato"/>
                </a:rPr>
                <a:t>How peace is defined is different for everyone and it can range from being happy in ourselves and seeing the smiling faces of our loved ones, to conflict resolution within a community and ending violence and harmful practices around the world.</a:t>
              </a:r>
              <a:endParaRPr sz="1600">
                <a:solidFill>
                  <a:schemeClr val="dk1"/>
                </a:solidFill>
                <a:latin typeface="Lato"/>
                <a:ea typeface="Lato"/>
                <a:cs typeface="Lato"/>
                <a:sym typeface="Lato"/>
              </a:endParaRPr>
            </a:p>
          </p:txBody>
        </p:sp>
      </p:grpSp>
      <p:grpSp>
        <p:nvGrpSpPr>
          <p:cNvPr id="429" name="Google Shape;429;p22"/>
          <p:cNvGrpSpPr/>
          <p:nvPr/>
        </p:nvGrpSpPr>
        <p:grpSpPr>
          <a:xfrm>
            <a:off x="4790947" y="1012434"/>
            <a:ext cx="4029805" cy="4682134"/>
            <a:chOff x="4790947" y="1012434"/>
            <a:chExt cx="4029805" cy="4682134"/>
          </a:xfrm>
        </p:grpSpPr>
        <p:pic>
          <p:nvPicPr>
            <p:cNvPr id="430" name="Google Shape;430;p22"/>
            <p:cNvPicPr preferRelativeResize="0"/>
            <p:nvPr/>
          </p:nvPicPr>
          <p:blipFill rotWithShape="1">
            <a:blip r:embed="rId6">
              <a:alphaModFix/>
            </a:blip>
            <a:srcRect/>
            <a:stretch/>
          </p:blipFill>
          <p:spPr>
            <a:xfrm>
              <a:off x="4790947" y="1012434"/>
              <a:ext cx="4029805" cy="4682134"/>
            </a:xfrm>
            <a:prstGeom prst="rect">
              <a:avLst/>
            </a:prstGeom>
            <a:noFill/>
            <a:ln>
              <a:noFill/>
            </a:ln>
          </p:spPr>
        </p:pic>
        <p:sp>
          <p:nvSpPr>
            <p:cNvPr id="431" name="Google Shape;431;p22"/>
            <p:cNvSpPr txBox="1"/>
            <p:nvPr/>
          </p:nvSpPr>
          <p:spPr>
            <a:xfrm>
              <a:off x="5556847" y="1241259"/>
              <a:ext cx="3137588" cy="4095673"/>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2400" b="1">
                  <a:solidFill>
                    <a:schemeClr val="dk1"/>
                  </a:solidFill>
                  <a:latin typeface="Lato"/>
                  <a:ea typeface="Lato"/>
                  <a:cs typeface="Lato"/>
                  <a:sym typeface="Lato"/>
                </a:rPr>
                <a:t>Peacebuilding is...</a:t>
              </a:r>
              <a:endParaRPr sz="2400" b="1">
                <a:solidFill>
                  <a:schemeClr val="dk1"/>
                </a:solidFill>
                <a:latin typeface="Lato"/>
                <a:ea typeface="Lato"/>
                <a:cs typeface="Lato"/>
                <a:sym typeface="Lato"/>
              </a:endParaRPr>
            </a:p>
            <a:p>
              <a:pPr marL="0" marR="0" lvl="0" indent="0" algn="l" rtl="0">
                <a:lnSpc>
                  <a:spcPct val="107000"/>
                </a:lnSpc>
                <a:spcBef>
                  <a:spcPts val="800"/>
                </a:spcBef>
                <a:spcAft>
                  <a:spcPts val="0"/>
                </a:spcAft>
                <a:buNone/>
              </a:pPr>
              <a:r>
                <a:rPr lang="en-GB" sz="1600">
                  <a:solidFill>
                    <a:schemeClr val="dk1"/>
                  </a:solidFill>
                  <a:latin typeface="Lato"/>
                  <a:ea typeface="Lato"/>
                  <a:cs typeface="Lato"/>
                  <a:sym typeface="Lato"/>
                </a:rPr>
                <a:t>… about dealing with the reasons why people fight and supporting people to manage their differences and conflicts in a non-violent way. </a:t>
              </a:r>
              <a:endParaRPr/>
            </a:p>
            <a:p>
              <a:pPr marL="0" marR="0" lvl="0" indent="0" algn="l" rtl="0">
                <a:lnSpc>
                  <a:spcPct val="107000"/>
                </a:lnSpc>
                <a:spcBef>
                  <a:spcPts val="800"/>
                </a:spcBef>
                <a:spcAft>
                  <a:spcPts val="0"/>
                </a:spcAft>
                <a:buNone/>
              </a:pPr>
              <a:r>
                <a:rPr lang="en-GB" sz="1600">
                  <a:solidFill>
                    <a:schemeClr val="dk1"/>
                  </a:solidFill>
                  <a:latin typeface="Lato"/>
                  <a:ea typeface="Lato"/>
                  <a:cs typeface="Lato"/>
                  <a:sym typeface="Lato"/>
                </a:rPr>
                <a:t>It is very important to develop positive, personal and group relationships across different races, beliefs, cultures and classes. Understanding why people are different and why this is valuable and important helps us all to live in harmony.</a:t>
              </a:r>
              <a:endParaRPr sz="1600">
                <a:solidFill>
                  <a:schemeClr val="dk1"/>
                </a:solidFill>
                <a:latin typeface="Lato"/>
                <a:ea typeface="Lato"/>
                <a:cs typeface="Lato"/>
                <a:sym typeface="Lato"/>
              </a:endParaRPr>
            </a:p>
          </p:txBody>
        </p:sp>
      </p:grpSp>
      <p:sp>
        <p:nvSpPr>
          <p:cNvPr id="432" name="Google Shape;432;p22"/>
          <p:cNvSpPr txBox="1">
            <a:spLocks noGrp="1"/>
          </p:cNvSpPr>
          <p:nvPr>
            <p:ph type="ftr" idx="11"/>
          </p:nvPr>
        </p:nvSpPr>
        <p:spPr>
          <a:xfrm>
            <a:off x="3028950" y="6356355"/>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b="1"/>
              <a:t>© World Association Of Girl Guides &amp; Girl Scouts  </a:t>
            </a:r>
            <a:endParaRPr/>
          </a:p>
          <a:p>
            <a:pPr marL="0" lvl="0" indent="0" algn="ctr" rtl="0">
              <a:spcBef>
                <a:spcPts val="0"/>
              </a:spcBef>
              <a:spcAft>
                <a:spcPts val="0"/>
              </a:spcAft>
              <a:buNone/>
            </a:pPr>
            <a:r>
              <a:rPr lang="en-GB"/>
              <a:t>World Thinking Day 2021</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23"/>
          <p:cNvSpPr txBox="1">
            <a:spLocks noGrp="1"/>
          </p:cNvSpPr>
          <p:nvPr>
            <p:ph type="ftr" idx="11"/>
          </p:nvPr>
        </p:nvSpPr>
        <p:spPr>
          <a:xfrm>
            <a:off x="3028950" y="6356355"/>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b="1"/>
              <a:t>© World Association Of Girl Guides &amp; Girl Scouts  </a:t>
            </a:r>
            <a:endParaRPr/>
          </a:p>
          <a:p>
            <a:pPr marL="0" lvl="0" indent="0" algn="ctr" rtl="0">
              <a:spcBef>
                <a:spcPts val="0"/>
              </a:spcBef>
              <a:spcAft>
                <a:spcPts val="0"/>
              </a:spcAft>
              <a:buNone/>
            </a:pPr>
            <a:r>
              <a:rPr lang="en-GB"/>
              <a:t>World Thinking Day 2021</a:t>
            </a:r>
            <a:endParaRPr/>
          </a:p>
        </p:txBody>
      </p:sp>
      <p:grpSp>
        <p:nvGrpSpPr>
          <p:cNvPr id="440" name="Google Shape;440;p23"/>
          <p:cNvGrpSpPr/>
          <p:nvPr/>
        </p:nvGrpSpPr>
        <p:grpSpPr>
          <a:xfrm>
            <a:off x="558846" y="948261"/>
            <a:ext cx="8717375" cy="3427715"/>
            <a:chOff x="471506" y="63209"/>
            <a:chExt cx="6563781" cy="2941389"/>
          </a:xfrm>
        </p:grpSpPr>
        <p:grpSp>
          <p:nvGrpSpPr>
            <p:cNvPr id="441" name="Google Shape;441;p23"/>
            <p:cNvGrpSpPr/>
            <p:nvPr/>
          </p:nvGrpSpPr>
          <p:grpSpPr>
            <a:xfrm>
              <a:off x="3497277" y="63209"/>
              <a:ext cx="3538010" cy="2872260"/>
              <a:chOff x="3273142" y="-3295667"/>
              <a:chExt cx="3298447" cy="3432187"/>
            </a:xfrm>
          </p:grpSpPr>
          <p:pic>
            <p:nvPicPr>
              <p:cNvPr id="442" name="Google Shape;442;p23"/>
              <p:cNvPicPr preferRelativeResize="0"/>
              <p:nvPr/>
            </p:nvPicPr>
            <p:blipFill rotWithShape="1">
              <a:blip r:embed="rId3">
                <a:alphaModFix/>
              </a:blip>
              <a:srcRect/>
              <a:stretch/>
            </p:blipFill>
            <p:spPr>
              <a:xfrm rot="-916138" flipH="1">
                <a:off x="3599852" y="-2997432"/>
                <a:ext cx="2645028" cy="2835718"/>
              </a:xfrm>
              <a:prstGeom prst="rect">
                <a:avLst/>
              </a:prstGeom>
              <a:noFill/>
              <a:ln>
                <a:noFill/>
              </a:ln>
            </p:spPr>
          </p:pic>
          <p:sp>
            <p:nvSpPr>
              <p:cNvPr id="443" name="Google Shape;443;p23"/>
              <p:cNvSpPr txBox="1"/>
              <p:nvPr/>
            </p:nvSpPr>
            <p:spPr>
              <a:xfrm>
                <a:off x="3906746" y="-2431930"/>
                <a:ext cx="2012970" cy="16095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latin typeface="Lato"/>
                    <a:ea typeface="Lato"/>
                    <a:cs typeface="Lato"/>
                    <a:sym typeface="Lato"/>
                  </a:rPr>
                  <a:t>We are going to look our </a:t>
                </a:r>
                <a:r>
                  <a:rPr lang="en-GB" sz="1600" b="1">
                    <a:solidFill>
                      <a:schemeClr val="dk1"/>
                    </a:solidFill>
                    <a:latin typeface="Lato"/>
                    <a:ea typeface="Lato"/>
                    <a:cs typeface="Lato"/>
                    <a:sym typeface="Lato"/>
                  </a:rPr>
                  <a:t>unique potential </a:t>
                </a:r>
                <a:r>
                  <a:rPr lang="en-GB" sz="1600">
                    <a:solidFill>
                      <a:schemeClr val="dk1"/>
                    </a:solidFill>
                    <a:latin typeface="Lato"/>
                    <a:ea typeface="Lato"/>
                    <a:cs typeface="Lato"/>
                    <a:sym typeface="Lato"/>
                  </a:rPr>
                  <a:t>and how we can use this create an inclusive community inside and outside of Girl Guiding and Girl Scouting. </a:t>
                </a:r>
                <a:endParaRPr/>
              </a:p>
            </p:txBody>
          </p:sp>
        </p:grpSp>
        <p:grpSp>
          <p:nvGrpSpPr>
            <p:cNvPr id="444" name="Google Shape;444;p23"/>
            <p:cNvGrpSpPr/>
            <p:nvPr/>
          </p:nvGrpSpPr>
          <p:grpSpPr>
            <a:xfrm>
              <a:off x="471506" y="448162"/>
              <a:ext cx="2779072" cy="2556436"/>
              <a:chOff x="133759" y="-2581190"/>
              <a:chExt cx="3419895" cy="2711679"/>
            </a:xfrm>
          </p:grpSpPr>
          <p:pic>
            <p:nvPicPr>
              <p:cNvPr id="445" name="Google Shape;445;p23"/>
              <p:cNvPicPr preferRelativeResize="0"/>
              <p:nvPr/>
            </p:nvPicPr>
            <p:blipFill rotWithShape="1">
              <a:blip r:embed="rId3">
                <a:alphaModFix/>
              </a:blip>
              <a:srcRect/>
              <a:stretch/>
            </p:blipFill>
            <p:spPr>
              <a:xfrm>
                <a:off x="133759" y="-2581190"/>
                <a:ext cx="3271839" cy="2711679"/>
              </a:xfrm>
              <a:prstGeom prst="rect">
                <a:avLst/>
              </a:prstGeom>
              <a:noFill/>
              <a:ln>
                <a:noFill/>
              </a:ln>
            </p:spPr>
          </p:pic>
          <p:sp>
            <p:nvSpPr>
              <p:cNvPr id="446" name="Google Shape;446;p23"/>
              <p:cNvSpPr txBox="1"/>
              <p:nvPr/>
            </p:nvSpPr>
            <p:spPr>
              <a:xfrm rot="-1065560">
                <a:off x="330536" y="-1982303"/>
                <a:ext cx="3041666" cy="16649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latin typeface="Lato"/>
                    <a:ea typeface="Lato"/>
                    <a:cs typeface="Lato"/>
                    <a:sym typeface="Lato"/>
                  </a:rPr>
                  <a:t>We all have unique skills and perspective (ways of seeing the world). </a:t>
                </a:r>
                <a:endParaRPr/>
              </a:p>
              <a:p>
                <a:pPr marL="0" marR="0" lvl="0" indent="0" algn="l" rtl="0">
                  <a:spcBef>
                    <a:spcPts val="0"/>
                  </a:spcBef>
                  <a:spcAft>
                    <a:spcPts val="0"/>
                  </a:spcAft>
                  <a:buNone/>
                </a:pPr>
                <a:endParaRPr sz="1600">
                  <a:solidFill>
                    <a:schemeClr val="dk1"/>
                  </a:solidFill>
                  <a:latin typeface="Lato"/>
                  <a:ea typeface="Lato"/>
                  <a:cs typeface="Lato"/>
                  <a:sym typeface="Lato"/>
                </a:endParaRPr>
              </a:p>
              <a:p>
                <a:pPr marL="0" marR="0" lvl="0" indent="0" algn="l" rtl="0">
                  <a:spcBef>
                    <a:spcPts val="0"/>
                  </a:spcBef>
                  <a:spcAft>
                    <a:spcPts val="0"/>
                  </a:spcAft>
                  <a:buNone/>
                </a:pPr>
                <a:r>
                  <a:rPr lang="en-GB" sz="1600">
                    <a:solidFill>
                      <a:schemeClr val="dk1"/>
                    </a:solidFill>
                    <a:latin typeface="Lato"/>
                    <a:ea typeface="Lato"/>
                    <a:cs typeface="Lato"/>
                    <a:sym typeface="Lato"/>
                  </a:rPr>
                  <a:t>In other words, we each have </a:t>
                </a:r>
                <a:r>
                  <a:rPr lang="en-GB" sz="1600" b="1">
                    <a:solidFill>
                      <a:schemeClr val="dk1"/>
                    </a:solidFill>
                    <a:latin typeface="Lato"/>
                    <a:ea typeface="Lato"/>
                    <a:cs typeface="Lato"/>
                    <a:sym typeface="Lato"/>
                  </a:rPr>
                  <a:t>unique potential. </a:t>
                </a:r>
                <a:endParaRPr/>
              </a:p>
            </p:txBody>
          </p:sp>
        </p:grpSp>
      </p:grpSp>
      <p:pic>
        <p:nvPicPr>
          <p:cNvPr id="447" name="Google Shape;447;p23" descr="A picture containing shirt&#10;&#10;Description automatically generated"/>
          <p:cNvPicPr preferRelativeResize="0"/>
          <p:nvPr/>
        </p:nvPicPr>
        <p:blipFill rotWithShape="1">
          <a:blip r:embed="rId4">
            <a:alphaModFix/>
          </a:blip>
          <a:srcRect/>
          <a:stretch/>
        </p:blipFill>
        <p:spPr>
          <a:xfrm>
            <a:off x="3416371" y="2543711"/>
            <a:ext cx="2034550" cy="4314289"/>
          </a:xfrm>
          <a:prstGeom prst="rect">
            <a:avLst/>
          </a:prstGeom>
          <a:noFill/>
          <a:ln>
            <a:noFill/>
          </a:ln>
        </p:spPr>
      </p:pic>
      <p:pic>
        <p:nvPicPr>
          <p:cNvPr id="14" name="Google Shape;424;p22">
            <a:extLst>
              <a:ext uri="{FF2B5EF4-FFF2-40B4-BE49-F238E27FC236}">
                <a16:creationId xmlns:a16="http://schemas.microsoft.com/office/drawing/2014/main" id="{46221405-09EF-2442-B1C6-047D84625EAA}"/>
              </a:ext>
            </a:extLst>
          </p:cNvPr>
          <p:cNvPicPr preferRelativeResize="0"/>
          <p:nvPr/>
        </p:nvPicPr>
        <p:blipFill rotWithShape="1">
          <a:blip r:embed="rId5">
            <a:alphaModFix/>
          </a:blip>
          <a:srcRect/>
          <a:stretch/>
        </p:blipFill>
        <p:spPr>
          <a:xfrm>
            <a:off x="4763198" y="194848"/>
            <a:ext cx="4389500" cy="61574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24"/>
          <p:cNvSpPr txBox="1">
            <a:spLocks noGrp="1"/>
          </p:cNvSpPr>
          <p:nvPr>
            <p:ph type="ftr" idx="11"/>
          </p:nvPr>
        </p:nvSpPr>
        <p:spPr>
          <a:xfrm>
            <a:off x="3028950" y="6356355"/>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b="1"/>
              <a:t>© World Association Of Girl Guides &amp; Girl Scouts  </a:t>
            </a:r>
            <a:endParaRPr/>
          </a:p>
          <a:p>
            <a:pPr marL="0" lvl="0" indent="0" algn="ctr" rtl="0">
              <a:spcBef>
                <a:spcPts val="0"/>
              </a:spcBef>
              <a:spcAft>
                <a:spcPts val="0"/>
              </a:spcAft>
              <a:buNone/>
            </a:pPr>
            <a:r>
              <a:rPr lang="en-GB"/>
              <a:t>World Thinking Day 2021</a:t>
            </a:r>
            <a:endParaRPr/>
          </a:p>
        </p:txBody>
      </p:sp>
      <p:grpSp>
        <p:nvGrpSpPr>
          <p:cNvPr id="458" name="Google Shape;458;p24"/>
          <p:cNvGrpSpPr/>
          <p:nvPr/>
        </p:nvGrpSpPr>
        <p:grpSpPr>
          <a:xfrm>
            <a:off x="310177" y="743860"/>
            <a:ext cx="8523645" cy="2976382"/>
            <a:chOff x="310177" y="743860"/>
            <a:chExt cx="8523645" cy="2976382"/>
          </a:xfrm>
        </p:grpSpPr>
        <p:sp>
          <p:nvSpPr>
            <p:cNvPr id="459" name="Google Shape;459;p24"/>
            <p:cNvSpPr/>
            <p:nvPr/>
          </p:nvSpPr>
          <p:spPr>
            <a:xfrm>
              <a:off x="322209" y="743860"/>
              <a:ext cx="1408447" cy="1021556"/>
            </a:xfrm>
            <a:prstGeom prst="roundRect">
              <a:avLst>
                <a:gd name="adj" fmla="val 16667"/>
              </a:avLst>
            </a:prstGeom>
            <a:noFill/>
            <a:ln w="28575" cap="flat" cmpd="sng">
              <a:solidFill>
                <a:schemeClr val="accent5"/>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800" b="1">
                  <a:solidFill>
                    <a:schemeClr val="dk1"/>
                  </a:solidFill>
                  <a:latin typeface="Lato"/>
                  <a:ea typeface="Lato"/>
                  <a:cs typeface="Lato"/>
                  <a:sym typeface="Lato"/>
                </a:rPr>
                <a:t>ACTIVITY</a:t>
              </a:r>
              <a:endParaRPr/>
            </a:p>
            <a:p>
              <a:pPr marL="0" marR="0" lvl="0" indent="0" algn="l" rtl="0">
                <a:spcBef>
                  <a:spcPts val="0"/>
                </a:spcBef>
                <a:spcAft>
                  <a:spcPts val="0"/>
                </a:spcAft>
                <a:buNone/>
              </a:pPr>
              <a:endParaRPr sz="1800" b="1">
                <a:solidFill>
                  <a:schemeClr val="dk1"/>
                </a:solidFill>
                <a:latin typeface="Lato"/>
                <a:ea typeface="Lato"/>
                <a:cs typeface="Lato"/>
                <a:sym typeface="Lato"/>
              </a:endParaRPr>
            </a:p>
            <a:p>
              <a:pPr marL="0" marR="0" lvl="0" indent="0" algn="l" rtl="0">
                <a:spcBef>
                  <a:spcPts val="0"/>
                </a:spcBef>
                <a:spcAft>
                  <a:spcPts val="0"/>
                </a:spcAft>
                <a:buNone/>
              </a:pPr>
              <a:endParaRPr sz="1800" b="1">
                <a:solidFill>
                  <a:schemeClr val="dk1"/>
                </a:solidFill>
                <a:latin typeface="Lato"/>
                <a:ea typeface="Lato"/>
                <a:cs typeface="Lato"/>
                <a:sym typeface="Lato"/>
              </a:endParaRPr>
            </a:p>
          </p:txBody>
        </p:sp>
        <p:grpSp>
          <p:nvGrpSpPr>
            <p:cNvPr id="460" name="Google Shape;460;p24"/>
            <p:cNvGrpSpPr/>
            <p:nvPr/>
          </p:nvGrpSpPr>
          <p:grpSpPr>
            <a:xfrm>
              <a:off x="310177" y="1156688"/>
              <a:ext cx="8523645" cy="2563554"/>
              <a:chOff x="310177" y="3471263"/>
              <a:chExt cx="8523645" cy="2563554"/>
            </a:xfrm>
          </p:grpSpPr>
          <p:sp>
            <p:nvSpPr>
              <p:cNvPr id="461" name="Google Shape;461;p24"/>
              <p:cNvSpPr/>
              <p:nvPr/>
            </p:nvSpPr>
            <p:spPr>
              <a:xfrm>
                <a:off x="310177" y="3471263"/>
                <a:ext cx="8523645" cy="969361"/>
              </a:xfrm>
              <a:prstGeom prst="roundRect">
                <a:avLst>
                  <a:gd name="adj" fmla="val 15965"/>
                </a:avLst>
              </a:pr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a:solidFill>
                      <a:schemeClr val="lt1"/>
                    </a:solidFill>
                    <a:latin typeface="Lato"/>
                    <a:ea typeface="Lato"/>
                    <a:cs typeface="Lato"/>
                    <a:sym typeface="Lato"/>
                  </a:rPr>
                  <a:t>Think about </a:t>
                </a:r>
                <a:r>
                  <a:rPr lang="en-GB" sz="1800" b="1" u="sng">
                    <a:solidFill>
                      <a:schemeClr val="lt1"/>
                    </a:solidFill>
                    <a:latin typeface="Lato"/>
                    <a:ea typeface="Lato"/>
                    <a:cs typeface="Lato"/>
                    <a:sym typeface="Lato"/>
                  </a:rPr>
                  <a:t>three positive things </a:t>
                </a:r>
                <a:r>
                  <a:rPr lang="en-GB" sz="1800">
                    <a:solidFill>
                      <a:schemeClr val="lt1"/>
                    </a:solidFill>
                    <a:latin typeface="Lato"/>
                    <a:ea typeface="Lato"/>
                    <a:cs typeface="Lato"/>
                    <a:sym typeface="Lato"/>
                  </a:rPr>
                  <a:t>that people would say you contribute. How would each of the following groups answer this question about you:</a:t>
                </a:r>
                <a:endParaRPr sz="2000" b="1">
                  <a:solidFill>
                    <a:schemeClr val="lt1"/>
                  </a:solidFill>
                  <a:latin typeface="Arial"/>
                  <a:ea typeface="Arial"/>
                  <a:cs typeface="Arial"/>
                  <a:sym typeface="Arial"/>
                </a:endParaRPr>
              </a:p>
              <a:p>
                <a:pPr marL="0" marR="0" lvl="0" indent="0" algn="l" rtl="0">
                  <a:spcBef>
                    <a:spcPts val="0"/>
                  </a:spcBef>
                  <a:spcAft>
                    <a:spcPts val="0"/>
                  </a:spcAft>
                  <a:buNone/>
                </a:pPr>
                <a:r>
                  <a:rPr lang="en-GB" sz="1600" i="1">
                    <a:solidFill>
                      <a:schemeClr val="lt1"/>
                    </a:solidFill>
                    <a:latin typeface="Arial"/>
                    <a:ea typeface="Arial"/>
                    <a:cs typeface="Arial"/>
                    <a:sym typeface="Arial"/>
                  </a:rPr>
                  <a:t>(you should end up with three sets of answers)</a:t>
                </a:r>
                <a:endParaRPr sz="1400" i="1">
                  <a:solidFill>
                    <a:schemeClr val="lt1"/>
                  </a:solidFill>
                  <a:latin typeface="Lato"/>
                  <a:ea typeface="Lato"/>
                  <a:cs typeface="Lato"/>
                  <a:sym typeface="Lato"/>
                </a:endParaRPr>
              </a:p>
            </p:txBody>
          </p:sp>
          <p:sp>
            <p:nvSpPr>
              <p:cNvPr id="462" name="Google Shape;462;p24"/>
              <p:cNvSpPr txBox="1"/>
              <p:nvPr/>
            </p:nvSpPr>
            <p:spPr>
              <a:xfrm>
                <a:off x="770276" y="4557489"/>
                <a:ext cx="7439864"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Lato"/>
                    <a:ea typeface="Lato"/>
                    <a:cs typeface="Lato"/>
                    <a:sym typeface="Lato"/>
                  </a:rPr>
                  <a:t>We can always count on (your name) for _______, ________ and ________. </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Lato"/>
                    <a:ea typeface="Lato"/>
                    <a:cs typeface="Lato"/>
                    <a:sym typeface="Lato"/>
                  </a:rPr>
                  <a:t>Your first friends when you were about five years old</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Lato"/>
                    <a:ea typeface="Lato"/>
                    <a:cs typeface="Lato"/>
                    <a:sym typeface="Lato"/>
                  </a:rPr>
                  <a:t>Your Girl Guide or Girl Scout leaders</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Lato"/>
                    <a:ea typeface="Lato"/>
                    <a:cs typeface="Lato"/>
                    <a:sym typeface="Lato"/>
                  </a:rPr>
                  <a:t>Your friends and classmates from school or teammates in a sports club.</a:t>
                </a:r>
                <a:endParaRPr/>
              </a:p>
            </p:txBody>
          </p:sp>
        </p:grpSp>
      </p:grpSp>
      <p:pic>
        <p:nvPicPr>
          <p:cNvPr id="11" name="Google Shape;424;p22">
            <a:extLst>
              <a:ext uri="{FF2B5EF4-FFF2-40B4-BE49-F238E27FC236}">
                <a16:creationId xmlns:a16="http://schemas.microsoft.com/office/drawing/2014/main" id="{D975616A-7AFB-604A-B011-F446A3B3AAFC}"/>
              </a:ext>
            </a:extLst>
          </p:cNvPr>
          <p:cNvPicPr preferRelativeResize="0"/>
          <p:nvPr/>
        </p:nvPicPr>
        <p:blipFill rotWithShape="1">
          <a:blip r:embed="rId3">
            <a:alphaModFix/>
          </a:blip>
          <a:srcRect/>
          <a:stretch/>
        </p:blipFill>
        <p:spPr>
          <a:xfrm>
            <a:off x="4763198" y="194848"/>
            <a:ext cx="4389500" cy="61574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25"/>
          <p:cNvSpPr/>
          <p:nvPr/>
        </p:nvSpPr>
        <p:spPr>
          <a:xfrm>
            <a:off x="322209" y="743860"/>
            <a:ext cx="1408447" cy="1021556"/>
          </a:xfrm>
          <a:prstGeom prst="roundRect">
            <a:avLst>
              <a:gd name="adj" fmla="val 16667"/>
            </a:avLst>
          </a:prstGeom>
          <a:noFill/>
          <a:ln w="28575" cap="flat" cmpd="sng">
            <a:solidFill>
              <a:schemeClr val="accent5"/>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800" b="1">
                <a:solidFill>
                  <a:schemeClr val="dk1"/>
                </a:solidFill>
                <a:latin typeface="Lato"/>
                <a:ea typeface="Lato"/>
                <a:cs typeface="Lato"/>
                <a:sym typeface="Lato"/>
              </a:rPr>
              <a:t>ACTIVITY</a:t>
            </a:r>
            <a:endParaRPr/>
          </a:p>
          <a:p>
            <a:pPr marL="0" marR="0" lvl="0" indent="0" algn="l" rtl="0">
              <a:spcBef>
                <a:spcPts val="0"/>
              </a:spcBef>
              <a:spcAft>
                <a:spcPts val="0"/>
              </a:spcAft>
              <a:buNone/>
            </a:pPr>
            <a:endParaRPr sz="1800" b="1">
              <a:solidFill>
                <a:schemeClr val="dk1"/>
              </a:solidFill>
              <a:latin typeface="Lato"/>
              <a:ea typeface="Lato"/>
              <a:cs typeface="Lato"/>
              <a:sym typeface="Lato"/>
            </a:endParaRPr>
          </a:p>
          <a:p>
            <a:pPr marL="0" marR="0" lvl="0" indent="0" algn="l" rtl="0">
              <a:spcBef>
                <a:spcPts val="0"/>
              </a:spcBef>
              <a:spcAft>
                <a:spcPts val="0"/>
              </a:spcAft>
              <a:buNone/>
            </a:pPr>
            <a:endParaRPr sz="1800" b="1">
              <a:solidFill>
                <a:schemeClr val="dk1"/>
              </a:solidFill>
              <a:latin typeface="Lato"/>
              <a:ea typeface="Lato"/>
              <a:cs typeface="Lato"/>
              <a:sym typeface="Lato"/>
            </a:endParaRPr>
          </a:p>
        </p:txBody>
      </p:sp>
      <p:sp>
        <p:nvSpPr>
          <p:cNvPr id="473" name="Google Shape;473;p25"/>
          <p:cNvSpPr txBox="1">
            <a:spLocks noGrp="1"/>
          </p:cNvSpPr>
          <p:nvPr>
            <p:ph type="ftr" idx="11"/>
          </p:nvPr>
        </p:nvSpPr>
        <p:spPr>
          <a:xfrm>
            <a:off x="3028950" y="6356355"/>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b="1"/>
              <a:t>© World Association Of Girl Guides &amp; Girl Scouts  </a:t>
            </a:r>
            <a:endParaRPr/>
          </a:p>
          <a:p>
            <a:pPr marL="0" lvl="0" indent="0" algn="ctr" rtl="0">
              <a:spcBef>
                <a:spcPts val="0"/>
              </a:spcBef>
              <a:spcAft>
                <a:spcPts val="0"/>
              </a:spcAft>
              <a:buNone/>
            </a:pPr>
            <a:r>
              <a:rPr lang="en-GB"/>
              <a:t>World Thinking Day 2021</a:t>
            </a:r>
            <a:endParaRPr/>
          </a:p>
        </p:txBody>
      </p:sp>
      <p:grpSp>
        <p:nvGrpSpPr>
          <p:cNvPr id="474" name="Google Shape;474;p25"/>
          <p:cNvGrpSpPr/>
          <p:nvPr/>
        </p:nvGrpSpPr>
        <p:grpSpPr>
          <a:xfrm>
            <a:off x="310177" y="1156688"/>
            <a:ext cx="8523645" cy="2563554"/>
            <a:chOff x="310177" y="3471263"/>
            <a:chExt cx="8523645" cy="2563554"/>
          </a:xfrm>
        </p:grpSpPr>
        <p:sp>
          <p:nvSpPr>
            <p:cNvPr id="475" name="Google Shape;475;p25"/>
            <p:cNvSpPr/>
            <p:nvPr/>
          </p:nvSpPr>
          <p:spPr>
            <a:xfrm>
              <a:off x="310177" y="3471263"/>
              <a:ext cx="8523645" cy="969361"/>
            </a:xfrm>
            <a:prstGeom prst="roundRect">
              <a:avLst>
                <a:gd name="adj" fmla="val 15965"/>
              </a:avLst>
            </a:pr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a:solidFill>
                    <a:schemeClr val="lt1"/>
                  </a:solidFill>
                  <a:latin typeface="Lato"/>
                  <a:ea typeface="Lato"/>
                  <a:cs typeface="Lato"/>
                  <a:sym typeface="Lato"/>
                </a:rPr>
                <a:t>Think about </a:t>
              </a:r>
              <a:r>
                <a:rPr lang="en-GB" sz="1800" b="1" u="sng">
                  <a:solidFill>
                    <a:schemeClr val="lt1"/>
                  </a:solidFill>
                  <a:latin typeface="Lato"/>
                  <a:ea typeface="Lato"/>
                  <a:cs typeface="Lato"/>
                  <a:sym typeface="Lato"/>
                </a:rPr>
                <a:t>three positive things </a:t>
              </a:r>
              <a:r>
                <a:rPr lang="en-GB" sz="1800">
                  <a:solidFill>
                    <a:schemeClr val="lt1"/>
                  </a:solidFill>
                  <a:latin typeface="Lato"/>
                  <a:ea typeface="Lato"/>
                  <a:cs typeface="Lato"/>
                  <a:sym typeface="Lato"/>
                </a:rPr>
                <a:t>that people would say you contribute. How would each of the following groups answer this question about you:</a:t>
              </a:r>
              <a:endParaRPr sz="2000" b="1">
                <a:solidFill>
                  <a:schemeClr val="lt1"/>
                </a:solidFill>
                <a:latin typeface="Arial"/>
                <a:ea typeface="Arial"/>
                <a:cs typeface="Arial"/>
                <a:sym typeface="Arial"/>
              </a:endParaRPr>
            </a:p>
            <a:p>
              <a:pPr marL="0" marR="0" lvl="0" indent="0" algn="l" rtl="0">
                <a:spcBef>
                  <a:spcPts val="0"/>
                </a:spcBef>
                <a:spcAft>
                  <a:spcPts val="0"/>
                </a:spcAft>
                <a:buNone/>
              </a:pPr>
              <a:r>
                <a:rPr lang="en-GB" sz="1600" i="1">
                  <a:solidFill>
                    <a:schemeClr val="lt1"/>
                  </a:solidFill>
                  <a:latin typeface="Arial"/>
                  <a:ea typeface="Arial"/>
                  <a:cs typeface="Arial"/>
                  <a:sym typeface="Arial"/>
                </a:rPr>
                <a:t>(you should end up with three sets of answers)</a:t>
              </a:r>
              <a:endParaRPr sz="1400" i="1">
                <a:solidFill>
                  <a:schemeClr val="lt1"/>
                </a:solidFill>
                <a:latin typeface="Lato"/>
                <a:ea typeface="Lato"/>
                <a:cs typeface="Lato"/>
                <a:sym typeface="Lato"/>
              </a:endParaRPr>
            </a:p>
          </p:txBody>
        </p:sp>
        <p:sp>
          <p:nvSpPr>
            <p:cNvPr id="476" name="Google Shape;476;p25"/>
            <p:cNvSpPr txBox="1"/>
            <p:nvPr/>
          </p:nvSpPr>
          <p:spPr>
            <a:xfrm>
              <a:off x="770276" y="4557489"/>
              <a:ext cx="7439864"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Lato"/>
                  <a:ea typeface="Lato"/>
                  <a:cs typeface="Lato"/>
                  <a:sym typeface="Lato"/>
                </a:rPr>
                <a:t>We can always count on (your name) for _______, ________ and ________. </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Lato"/>
                  <a:ea typeface="Lato"/>
                  <a:cs typeface="Lato"/>
                  <a:sym typeface="Lato"/>
                </a:rPr>
                <a:t>Your first friends when you were about five years old</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Lato"/>
                  <a:ea typeface="Lato"/>
                  <a:cs typeface="Lato"/>
                  <a:sym typeface="Lato"/>
                </a:rPr>
                <a:t>Your Girl Guide or Girl Scout leaders</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Lato"/>
                  <a:ea typeface="Lato"/>
                  <a:cs typeface="Lato"/>
                  <a:sym typeface="Lato"/>
                </a:rPr>
                <a:t>Your friends and classmates from school or teammates in a sports club.</a:t>
              </a:r>
              <a:endParaRPr/>
            </a:p>
          </p:txBody>
        </p:sp>
      </p:grpSp>
      <p:grpSp>
        <p:nvGrpSpPr>
          <p:cNvPr id="477" name="Google Shape;477;p25"/>
          <p:cNvGrpSpPr/>
          <p:nvPr/>
        </p:nvGrpSpPr>
        <p:grpSpPr>
          <a:xfrm>
            <a:off x="652848" y="3371982"/>
            <a:ext cx="8155665" cy="3012234"/>
            <a:chOff x="652848" y="3371982"/>
            <a:chExt cx="8155665" cy="3012234"/>
          </a:xfrm>
        </p:grpSpPr>
        <p:grpSp>
          <p:nvGrpSpPr>
            <p:cNvPr id="478" name="Google Shape;478;p25"/>
            <p:cNvGrpSpPr/>
            <p:nvPr/>
          </p:nvGrpSpPr>
          <p:grpSpPr>
            <a:xfrm>
              <a:off x="652848" y="3371982"/>
              <a:ext cx="8155665" cy="3012234"/>
              <a:chOff x="652848" y="3371982"/>
              <a:chExt cx="8155665" cy="3012234"/>
            </a:xfrm>
          </p:grpSpPr>
          <p:pic>
            <p:nvPicPr>
              <p:cNvPr id="479" name="Google Shape;479;p25" descr="A picture containing card, brick, table&#10;&#10;Description automatically generated"/>
              <p:cNvPicPr preferRelativeResize="0"/>
              <p:nvPr/>
            </p:nvPicPr>
            <p:blipFill rotWithShape="1">
              <a:blip r:embed="rId3">
                <a:alphaModFix/>
              </a:blip>
              <a:srcRect/>
              <a:stretch/>
            </p:blipFill>
            <p:spPr>
              <a:xfrm rot="-4897102">
                <a:off x="806326" y="3765393"/>
                <a:ext cx="2217994" cy="2225412"/>
              </a:xfrm>
              <a:prstGeom prst="rect">
                <a:avLst/>
              </a:prstGeom>
              <a:noFill/>
              <a:ln>
                <a:noFill/>
              </a:ln>
            </p:spPr>
          </p:pic>
          <p:pic>
            <p:nvPicPr>
              <p:cNvPr id="480" name="Google Shape;480;p25" descr="A picture containing card, brick, table&#10;&#10;Description automatically generated"/>
              <p:cNvPicPr preferRelativeResize="0"/>
              <p:nvPr/>
            </p:nvPicPr>
            <p:blipFill rotWithShape="1">
              <a:blip r:embed="rId3">
                <a:alphaModFix/>
              </a:blip>
              <a:srcRect/>
              <a:stretch/>
            </p:blipFill>
            <p:spPr>
              <a:xfrm>
                <a:off x="3475975" y="3649454"/>
                <a:ext cx="2217994" cy="2225412"/>
              </a:xfrm>
              <a:prstGeom prst="rect">
                <a:avLst/>
              </a:prstGeom>
              <a:noFill/>
              <a:ln>
                <a:noFill/>
              </a:ln>
            </p:spPr>
          </p:pic>
          <p:pic>
            <p:nvPicPr>
              <p:cNvPr id="481" name="Google Shape;481;p25" descr="A picture containing card, brick, table&#10;&#10;Description automatically generated"/>
              <p:cNvPicPr preferRelativeResize="0"/>
              <p:nvPr/>
            </p:nvPicPr>
            <p:blipFill rotWithShape="1">
              <a:blip r:embed="rId3">
                <a:alphaModFix/>
              </a:blip>
              <a:srcRect/>
              <a:stretch/>
            </p:blipFill>
            <p:spPr>
              <a:xfrm rot="7114408">
                <a:off x="6191915" y="3765393"/>
                <a:ext cx="2217994" cy="2225412"/>
              </a:xfrm>
              <a:prstGeom prst="rect">
                <a:avLst/>
              </a:prstGeom>
              <a:noFill/>
              <a:ln>
                <a:noFill/>
              </a:ln>
            </p:spPr>
          </p:pic>
        </p:grpSp>
        <p:sp>
          <p:nvSpPr>
            <p:cNvPr id="482" name="Google Shape;482;p25"/>
            <p:cNvSpPr txBox="1"/>
            <p:nvPr/>
          </p:nvSpPr>
          <p:spPr>
            <a:xfrm>
              <a:off x="1240361" y="4003931"/>
              <a:ext cx="1483175" cy="12234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Arial"/>
                </a:rPr>
                <a:t>Your first friends when you were about five years old…..</a:t>
              </a:r>
              <a:endParaRPr dirty="0">
                <a:latin typeface="Lato Light" panose="020F0502020204030203" pitchFamily="34" charset="0"/>
                <a:ea typeface="Lato Light" panose="020F0502020204030203" pitchFamily="34" charset="0"/>
                <a:cs typeface="Lato Light" panose="020F0502020204030203" pitchFamily="34" charset="0"/>
              </a:endParaRPr>
            </a:p>
            <a:p>
              <a:pPr marL="0" marR="0" lvl="0" indent="0" algn="l" rtl="0">
                <a:spcBef>
                  <a:spcPts val="0"/>
                </a:spcBef>
                <a:spcAft>
                  <a:spcPts val="0"/>
                </a:spcAft>
                <a:buNone/>
              </a:pPr>
              <a:endParaRPr sz="1050"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Arial"/>
              </a:endParaRPr>
            </a:p>
            <a:p>
              <a:pPr marL="0" marR="0" lvl="0" indent="0" algn="l" rtl="0">
                <a:spcBef>
                  <a:spcPts val="0"/>
                </a:spcBef>
                <a:spcAft>
                  <a:spcPts val="0"/>
                </a:spcAft>
                <a:buNone/>
              </a:pPr>
              <a:r>
                <a:rPr lang="en-GB" sz="1050"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Arial"/>
                </a:rPr>
                <a:t>1. </a:t>
              </a:r>
              <a:endParaRPr dirty="0">
                <a:latin typeface="Lato Light" panose="020F0502020204030203" pitchFamily="34" charset="0"/>
                <a:ea typeface="Lato Light" panose="020F0502020204030203" pitchFamily="34" charset="0"/>
                <a:cs typeface="Lato Light" panose="020F0502020204030203" pitchFamily="34" charset="0"/>
              </a:endParaRPr>
            </a:p>
            <a:p>
              <a:pPr marL="0" marR="0" lvl="0" indent="0" algn="l" rtl="0">
                <a:spcBef>
                  <a:spcPts val="0"/>
                </a:spcBef>
                <a:spcAft>
                  <a:spcPts val="0"/>
                </a:spcAft>
                <a:buNone/>
              </a:pPr>
              <a:r>
                <a:rPr lang="en-GB" sz="1050"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Arial"/>
                </a:rPr>
                <a:t>2. </a:t>
              </a:r>
              <a:endParaRPr dirty="0">
                <a:latin typeface="Lato Light" panose="020F0502020204030203" pitchFamily="34" charset="0"/>
                <a:ea typeface="Lato Light" panose="020F0502020204030203" pitchFamily="34" charset="0"/>
                <a:cs typeface="Lato Light" panose="020F0502020204030203" pitchFamily="34" charset="0"/>
              </a:endParaRPr>
            </a:p>
            <a:p>
              <a:pPr marL="0" marR="0" lvl="0" indent="0" algn="l" rtl="0">
                <a:spcBef>
                  <a:spcPts val="0"/>
                </a:spcBef>
                <a:spcAft>
                  <a:spcPts val="0"/>
                </a:spcAft>
                <a:buNone/>
              </a:pPr>
              <a:r>
                <a:rPr lang="en-GB" sz="1050"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Arial"/>
                </a:rPr>
                <a:t>3. </a:t>
              </a:r>
              <a:endParaRPr dirty="0">
                <a:latin typeface="Lato Light" panose="020F0502020204030203" pitchFamily="34" charset="0"/>
                <a:ea typeface="Lato Light" panose="020F0502020204030203" pitchFamily="34" charset="0"/>
                <a:cs typeface="Lato Light" panose="020F0502020204030203" pitchFamily="34" charset="0"/>
              </a:endParaRPr>
            </a:p>
          </p:txBody>
        </p:sp>
        <p:sp>
          <p:nvSpPr>
            <p:cNvPr id="483" name="Google Shape;483;p25"/>
            <p:cNvSpPr txBox="1"/>
            <p:nvPr/>
          </p:nvSpPr>
          <p:spPr>
            <a:xfrm rot="-421037">
              <a:off x="3843384" y="4165262"/>
              <a:ext cx="1483175" cy="10618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Arial"/>
                </a:rPr>
                <a:t>Your Girl Guide or Girl Scout leaders …</a:t>
              </a:r>
              <a:endParaRPr dirty="0">
                <a:latin typeface="Lato Light" panose="020F0502020204030203" pitchFamily="34" charset="0"/>
                <a:ea typeface="Lato Light" panose="020F0502020204030203" pitchFamily="34" charset="0"/>
                <a:cs typeface="Lato Light" panose="020F0502020204030203" pitchFamily="34" charset="0"/>
              </a:endParaRPr>
            </a:p>
            <a:p>
              <a:pPr marL="0" marR="0" lvl="0" indent="0" algn="l" rtl="0">
                <a:spcBef>
                  <a:spcPts val="0"/>
                </a:spcBef>
                <a:spcAft>
                  <a:spcPts val="0"/>
                </a:spcAft>
                <a:buNone/>
              </a:pPr>
              <a:endParaRPr sz="1050"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Arial"/>
              </a:endParaRPr>
            </a:p>
            <a:p>
              <a:pPr marL="0" marR="0" lvl="0" indent="0" algn="l" rtl="0">
                <a:spcBef>
                  <a:spcPts val="0"/>
                </a:spcBef>
                <a:spcAft>
                  <a:spcPts val="0"/>
                </a:spcAft>
                <a:buNone/>
              </a:pPr>
              <a:r>
                <a:rPr lang="en-GB" sz="1050"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Arial"/>
                </a:rPr>
                <a:t>1. </a:t>
              </a:r>
              <a:endParaRPr dirty="0">
                <a:latin typeface="Lato Light" panose="020F0502020204030203" pitchFamily="34" charset="0"/>
                <a:ea typeface="Lato Light" panose="020F0502020204030203" pitchFamily="34" charset="0"/>
                <a:cs typeface="Lato Light" panose="020F0502020204030203" pitchFamily="34" charset="0"/>
              </a:endParaRPr>
            </a:p>
            <a:p>
              <a:pPr marL="0" marR="0" lvl="0" indent="0" algn="l" rtl="0">
                <a:spcBef>
                  <a:spcPts val="0"/>
                </a:spcBef>
                <a:spcAft>
                  <a:spcPts val="0"/>
                </a:spcAft>
                <a:buNone/>
              </a:pPr>
              <a:r>
                <a:rPr lang="en-GB" sz="1050"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Arial"/>
                </a:rPr>
                <a:t>2. </a:t>
              </a:r>
              <a:endParaRPr dirty="0">
                <a:latin typeface="Lato Light" panose="020F0502020204030203" pitchFamily="34" charset="0"/>
                <a:ea typeface="Lato Light" panose="020F0502020204030203" pitchFamily="34" charset="0"/>
                <a:cs typeface="Lato Light" panose="020F0502020204030203" pitchFamily="34" charset="0"/>
              </a:endParaRPr>
            </a:p>
            <a:p>
              <a:pPr marL="0" marR="0" lvl="0" indent="0" algn="l" rtl="0">
                <a:spcBef>
                  <a:spcPts val="0"/>
                </a:spcBef>
                <a:spcAft>
                  <a:spcPts val="0"/>
                </a:spcAft>
                <a:buNone/>
              </a:pPr>
              <a:r>
                <a:rPr lang="en-GB" sz="1050"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Arial"/>
                </a:rPr>
                <a:t>3. </a:t>
              </a:r>
              <a:endParaRPr dirty="0">
                <a:latin typeface="Lato Light" panose="020F0502020204030203" pitchFamily="34" charset="0"/>
                <a:ea typeface="Lato Light" panose="020F0502020204030203" pitchFamily="34" charset="0"/>
                <a:cs typeface="Lato Light" panose="020F0502020204030203" pitchFamily="34" charset="0"/>
              </a:endParaRPr>
            </a:p>
          </p:txBody>
        </p:sp>
        <p:sp>
          <p:nvSpPr>
            <p:cNvPr id="484" name="Google Shape;484;p25"/>
            <p:cNvSpPr txBox="1"/>
            <p:nvPr/>
          </p:nvSpPr>
          <p:spPr>
            <a:xfrm rot="1294355">
              <a:off x="6653341" y="4105056"/>
              <a:ext cx="1483175"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Arial"/>
                </a:rPr>
                <a:t>Your friends and classmates from school or teammates in a sports club…..</a:t>
              </a:r>
              <a:endParaRPr dirty="0">
                <a:latin typeface="Lato Light" panose="020F0502020204030203" pitchFamily="34" charset="0"/>
                <a:ea typeface="Lato Light" panose="020F0502020204030203" pitchFamily="34" charset="0"/>
                <a:cs typeface="Lato Light" panose="020F0502020204030203" pitchFamily="34" charset="0"/>
              </a:endParaRPr>
            </a:p>
            <a:p>
              <a:pPr marL="0" marR="0" lvl="0" indent="0" algn="l" rtl="0">
                <a:spcBef>
                  <a:spcPts val="0"/>
                </a:spcBef>
                <a:spcAft>
                  <a:spcPts val="0"/>
                </a:spcAft>
                <a:buNone/>
              </a:pPr>
              <a:endParaRPr sz="1050"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Arial"/>
              </a:endParaRPr>
            </a:p>
            <a:p>
              <a:pPr marL="0" marR="0" lvl="0" indent="0" algn="l" rtl="0">
                <a:spcBef>
                  <a:spcPts val="0"/>
                </a:spcBef>
                <a:spcAft>
                  <a:spcPts val="0"/>
                </a:spcAft>
                <a:buNone/>
              </a:pPr>
              <a:r>
                <a:rPr lang="en-GB" sz="1050"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Arial"/>
                </a:rPr>
                <a:t>1. </a:t>
              </a:r>
              <a:endParaRPr dirty="0">
                <a:latin typeface="Lato Light" panose="020F0502020204030203" pitchFamily="34" charset="0"/>
                <a:ea typeface="Lato Light" panose="020F0502020204030203" pitchFamily="34" charset="0"/>
                <a:cs typeface="Lato Light" panose="020F0502020204030203" pitchFamily="34" charset="0"/>
              </a:endParaRPr>
            </a:p>
            <a:p>
              <a:pPr marL="0" marR="0" lvl="0" indent="0" algn="l" rtl="0">
                <a:spcBef>
                  <a:spcPts val="0"/>
                </a:spcBef>
                <a:spcAft>
                  <a:spcPts val="0"/>
                </a:spcAft>
                <a:buNone/>
              </a:pPr>
              <a:r>
                <a:rPr lang="en-GB" sz="1050"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Arial"/>
                </a:rPr>
                <a:t>2. </a:t>
              </a:r>
              <a:endParaRPr dirty="0">
                <a:latin typeface="Lato Light" panose="020F0502020204030203" pitchFamily="34" charset="0"/>
                <a:ea typeface="Lato Light" panose="020F0502020204030203" pitchFamily="34" charset="0"/>
                <a:cs typeface="Lato Light" panose="020F0502020204030203" pitchFamily="34" charset="0"/>
              </a:endParaRPr>
            </a:p>
            <a:p>
              <a:pPr marL="0" marR="0" lvl="0" indent="0" algn="l" rtl="0">
                <a:spcBef>
                  <a:spcPts val="0"/>
                </a:spcBef>
                <a:spcAft>
                  <a:spcPts val="0"/>
                </a:spcAft>
                <a:buNone/>
              </a:pPr>
              <a:r>
                <a:rPr lang="en-GB" sz="1050"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Arial"/>
                </a:rPr>
                <a:t>3. </a:t>
              </a:r>
              <a:endParaRPr dirty="0">
                <a:latin typeface="Lato Light" panose="020F0502020204030203" pitchFamily="34" charset="0"/>
                <a:ea typeface="Lato Light" panose="020F0502020204030203" pitchFamily="34" charset="0"/>
                <a:cs typeface="Lato Light" panose="020F0502020204030203" pitchFamily="34" charset="0"/>
              </a:endParaRPr>
            </a:p>
          </p:txBody>
        </p:sp>
      </p:grpSp>
      <p:pic>
        <p:nvPicPr>
          <p:cNvPr id="18" name="Google Shape;424;p22">
            <a:extLst>
              <a:ext uri="{FF2B5EF4-FFF2-40B4-BE49-F238E27FC236}">
                <a16:creationId xmlns:a16="http://schemas.microsoft.com/office/drawing/2014/main" id="{7335DA7E-6CC0-BE4F-95CB-6313914A5D31}"/>
              </a:ext>
            </a:extLst>
          </p:cNvPr>
          <p:cNvPicPr preferRelativeResize="0"/>
          <p:nvPr/>
        </p:nvPicPr>
        <p:blipFill rotWithShape="1">
          <a:blip r:embed="rId4">
            <a:alphaModFix/>
          </a:blip>
          <a:srcRect/>
          <a:stretch/>
        </p:blipFill>
        <p:spPr>
          <a:xfrm>
            <a:off x="4763198" y="194848"/>
            <a:ext cx="4389500" cy="61574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26"/>
          <p:cNvSpPr/>
          <p:nvPr/>
        </p:nvSpPr>
        <p:spPr>
          <a:xfrm>
            <a:off x="456448" y="835625"/>
            <a:ext cx="1408447" cy="1021556"/>
          </a:xfrm>
          <a:prstGeom prst="roundRect">
            <a:avLst>
              <a:gd name="adj" fmla="val 16667"/>
            </a:avLst>
          </a:prstGeom>
          <a:noFill/>
          <a:ln w="28575" cap="flat" cmpd="sng">
            <a:solidFill>
              <a:schemeClr val="accent5"/>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800" b="1">
                <a:solidFill>
                  <a:schemeClr val="dk1"/>
                </a:solidFill>
                <a:latin typeface="Lato"/>
                <a:ea typeface="Lato"/>
                <a:cs typeface="Lato"/>
                <a:sym typeface="Lato"/>
              </a:rPr>
              <a:t>ACTIVITY</a:t>
            </a:r>
            <a:endParaRPr/>
          </a:p>
          <a:p>
            <a:pPr marL="0" marR="0" lvl="0" indent="0" algn="l" rtl="0">
              <a:spcBef>
                <a:spcPts val="0"/>
              </a:spcBef>
              <a:spcAft>
                <a:spcPts val="0"/>
              </a:spcAft>
              <a:buNone/>
            </a:pPr>
            <a:endParaRPr sz="1800" b="1">
              <a:solidFill>
                <a:schemeClr val="dk1"/>
              </a:solidFill>
              <a:latin typeface="Lato"/>
              <a:ea typeface="Lato"/>
              <a:cs typeface="Lato"/>
              <a:sym typeface="Lato"/>
            </a:endParaRPr>
          </a:p>
          <a:p>
            <a:pPr marL="0" marR="0" lvl="0" indent="0" algn="l" rtl="0">
              <a:spcBef>
                <a:spcPts val="0"/>
              </a:spcBef>
              <a:spcAft>
                <a:spcPts val="0"/>
              </a:spcAft>
              <a:buNone/>
            </a:pPr>
            <a:endParaRPr sz="1800" b="1">
              <a:solidFill>
                <a:schemeClr val="dk1"/>
              </a:solidFill>
              <a:latin typeface="Lato"/>
              <a:ea typeface="Lato"/>
              <a:cs typeface="Lato"/>
              <a:sym typeface="Lato"/>
            </a:endParaRPr>
          </a:p>
        </p:txBody>
      </p:sp>
      <p:sp>
        <p:nvSpPr>
          <p:cNvPr id="495" name="Google Shape;495;p26"/>
          <p:cNvSpPr txBox="1">
            <a:spLocks noGrp="1"/>
          </p:cNvSpPr>
          <p:nvPr>
            <p:ph type="ftr" idx="11"/>
          </p:nvPr>
        </p:nvSpPr>
        <p:spPr>
          <a:xfrm>
            <a:off x="3028950" y="6356355"/>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b="1"/>
              <a:t>© World Association Of Girl Guides &amp; Girl Scouts  </a:t>
            </a:r>
            <a:endParaRPr/>
          </a:p>
          <a:p>
            <a:pPr marL="0" lvl="0" indent="0" algn="ctr" rtl="0">
              <a:spcBef>
                <a:spcPts val="0"/>
              </a:spcBef>
              <a:spcAft>
                <a:spcPts val="0"/>
              </a:spcAft>
              <a:buNone/>
            </a:pPr>
            <a:r>
              <a:rPr lang="en-GB"/>
              <a:t>World Thinking Day 2021</a:t>
            </a:r>
            <a:endParaRPr/>
          </a:p>
        </p:txBody>
      </p:sp>
      <p:sp>
        <p:nvSpPr>
          <p:cNvPr id="496" name="Google Shape;496;p26"/>
          <p:cNvSpPr/>
          <p:nvPr/>
        </p:nvSpPr>
        <p:spPr>
          <a:xfrm>
            <a:off x="450308" y="1268637"/>
            <a:ext cx="4266430" cy="1940957"/>
          </a:xfrm>
          <a:prstGeom prst="roundRect">
            <a:avLst>
              <a:gd name="adj" fmla="val 16667"/>
            </a:avLst>
          </a:prstGeom>
          <a:solidFill>
            <a:schemeClr val="accent5"/>
          </a:solid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800" dirty="0">
                <a:solidFill>
                  <a:schemeClr val="dk1"/>
                </a:solidFill>
                <a:latin typeface="Lato"/>
                <a:ea typeface="Lato"/>
                <a:cs typeface="Lato"/>
                <a:sym typeface="Lato"/>
              </a:rPr>
              <a:t>Now think about the </a:t>
            </a:r>
            <a:r>
              <a:rPr lang="en-GB" sz="1800" b="1" dirty="0">
                <a:solidFill>
                  <a:schemeClr val="dk1"/>
                </a:solidFill>
                <a:latin typeface="Lato"/>
                <a:ea typeface="Lato"/>
                <a:cs typeface="Lato"/>
                <a:sym typeface="Lato"/>
              </a:rPr>
              <a:t>unique potential </a:t>
            </a:r>
            <a:r>
              <a:rPr lang="en-GB" sz="1800" dirty="0">
                <a:solidFill>
                  <a:schemeClr val="dk1"/>
                </a:solidFill>
                <a:latin typeface="Lato"/>
                <a:ea typeface="Lato"/>
                <a:cs typeface="Lato"/>
                <a:sym typeface="Lato"/>
              </a:rPr>
              <a:t>of one person in your group*:</a:t>
            </a:r>
            <a:endParaRPr dirty="0"/>
          </a:p>
          <a:p>
            <a:pPr marL="0" marR="0" lvl="0" indent="0" algn="l" rtl="0">
              <a:spcBef>
                <a:spcPts val="0"/>
              </a:spcBef>
              <a:spcAft>
                <a:spcPts val="0"/>
              </a:spcAft>
              <a:buNone/>
            </a:pPr>
            <a:r>
              <a:rPr lang="en-GB" sz="1800" dirty="0">
                <a:solidFill>
                  <a:schemeClr val="dk1"/>
                </a:solidFill>
                <a:latin typeface="Lato"/>
                <a:ea typeface="Lato"/>
                <a:cs typeface="Lato"/>
                <a:sym typeface="Lato"/>
              </a:rPr>
              <a:t> </a:t>
            </a:r>
            <a:endParaRPr dirty="0"/>
          </a:p>
          <a:p>
            <a:pPr marL="0" marR="0" lvl="0" indent="0" algn="l" rtl="0">
              <a:spcBef>
                <a:spcPts val="0"/>
              </a:spcBef>
              <a:spcAft>
                <a:spcPts val="0"/>
              </a:spcAft>
              <a:buNone/>
            </a:pPr>
            <a:r>
              <a:rPr lang="en-GB" sz="1800" dirty="0">
                <a:solidFill>
                  <a:schemeClr val="dk1"/>
                </a:solidFill>
                <a:latin typeface="Lato"/>
                <a:ea typeface="Lato"/>
                <a:cs typeface="Lato"/>
                <a:sym typeface="Lato"/>
              </a:rPr>
              <a:t>Choose one word that describes their contribution. </a:t>
            </a:r>
            <a:endParaRPr sz="1800" dirty="0">
              <a:solidFill>
                <a:schemeClr val="dk1"/>
              </a:solidFill>
              <a:latin typeface="Lato"/>
              <a:ea typeface="Lato"/>
              <a:cs typeface="Lato"/>
              <a:sym typeface="Lato"/>
            </a:endParaRPr>
          </a:p>
          <a:p>
            <a:pPr marL="0" marR="0" lvl="0" indent="0" algn="l" rtl="0">
              <a:spcBef>
                <a:spcPts val="0"/>
              </a:spcBef>
              <a:spcAft>
                <a:spcPts val="0"/>
              </a:spcAft>
              <a:buNone/>
            </a:pPr>
            <a:endParaRPr sz="1800" b="1" dirty="0">
              <a:solidFill>
                <a:schemeClr val="dk1"/>
              </a:solidFill>
              <a:latin typeface="Lato"/>
              <a:ea typeface="Lato"/>
              <a:cs typeface="Lato"/>
              <a:sym typeface="Lato"/>
            </a:endParaRPr>
          </a:p>
        </p:txBody>
      </p:sp>
      <p:pic>
        <p:nvPicPr>
          <p:cNvPr id="497" name="Google Shape;497;p26" descr="A picture containing card, brick, table&#10;&#10;Description automatically generated"/>
          <p:cNvPicPr preferRelativeResize="0"/>
          <p:nvPr/>
        </p:nvPicPr>
        <p:blipFill rotWithShape="1">
          <a:blip r:embed="rId3">
            <a:alphaModFix/>
          </a:blip>
          <a:srcRect/>
          <a:stretch/>
        </p:blipFill>
        <p:spPr>
          <a:xfrm>
            <a:off x="1639639" y="3414185"/>
            <a:ext cx="2932361" cy="2942168"/>
          </a:xfrm>
          <a:prstGeom prst="rect">
            <a:avLst/>
          </a:prstGeom>
          <a:noFill/>
          <a:ln>
            <a:noFill/>
          </a:ln>
        </p:spPr>
      </p:pic>
      <p:sp>
        <p:nvSpPr>
          <p:cNvPr id="498" name="Google Shape;498;p26"/>
          <p:cNvSpPr txBox="1"/>
          <p:nvPr/>
        </p:nvSpPr>
        <p:spPr>
          <a:xfrm rot="-421037">
            <a:off x="2141822" y="3964417"/>
            <a:ext cx="2118293"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chemeClr val="dk1"/>
                </a:solidFill>
                <a:latin typeface="Arial"/>
                <a:ea typeface="Arial"/>
                <a:cs typeface="Arial"/>
                <a:sym typeface="Arial"/>
              </a:rPr>
              <a:t>For example</a:t>
            </a:r>
            <a:r>
              <a:rPr lang="en-GB" sz="1600" dirty="0">
                <a:solidFill>
                  <a:schemeClr val="dk1"/>
                </a:solidFill>
                <a:latin typeface="Arial"/>
                <a:ea typeface="Arial"/>
                <a:cs typeface="Arial"/>
                <a:sym typeface="Arial"/>
              </a:rPr>
              <a:t>:</a:t>
            </a:r>
            <a:endParaRPr dirty="0"/>
          </a:p>
          <a:p>
            <a:pPr marL="0" marR="0" lvl="0" indent="0" algn="l" rtl="0">
              <a:spcBef>
                <a:spcPts val="0"/>
              </a:spcBef>
              <a:spcAft>
                <a:spcPts val="0"/>
              </a:spcAft>
              <a:buNone/>
            </a:pPr>
            <a:endParaRPr sz="1600" dirty="0">
              <a:solidFill>
                <a:schemeClr val="dk1"/>
              </a:solidFill>
              <a:latin typeface="Arial"/>
              <a:ea typeface="Arial"/>
              <a:cs typeface="Arial"/>
              <a:sym typeface="Arial"/>
            </a:endParaRPr>
          </a:p>
          <a:p>
            <a:pPr marL="0" marR="0" lvl="0" indent="0" algn="l" rtl="0">
              <a:spcBef>
                <a:spcPts val="0"/>
              </a:spcBef>
              <a:spcAft>
                <a:spcPts val="0"/>
              </a:spcAft>
              <a:buNone/>
            </a:pPr>
            <a:r>
              <a:rPr lang="en-GB" sz="1600" dirty="0">
                <a:solidFill>
                  <a:schemeClr val="dk1"/>
                </a:solidFill>
                <a:latin typeface="Arial"/>
                <a:ea typeface="Arial"/>
                <a:cs typeface="Arial"/>
                <a:sym typeface="Arial"/>
              </a:rPr>
              <a:t>Ade is great at tying knots and always help others to do this.</a:t>
            </a:r>
            <a:endParaRPr dirty="0"/>
          </a:p>
        </p:txBody>
      </p:sp>
      <p:pic>
        <p:nvPicPr>
          <p:cNvPr id="499" name="Google Shape;499;p26" descr="A picture containing player, holding, standing, ball&#10;&#10;Description automatically generated"/>
          <p:cNvPicPr preferRelativeResize="0"/>
          <p:nvPr/>
        </p:nvPicPr>
        <p:blipFill rotWithShape="1">
          <a:blip r:embed="rId4">
            <a:alphaModFix/>
          </a:blip>
          <a:srcRect/>
          <a:stretch/>
        </p:blipFill>
        <p:spPr>
          <a:xfrm>
            <a:off x="6605060" y="1125586"/>
            <a:ext cx="2468854" cy="5230767"/>
          </a:xfrm>
          <a:prstGeom prst="rect">
            <a:avLst/>
          </a:prstGeom>
          <a:noFill/>
          <a:ln>
            <a:noFill/>
          </a:ln>
        </p:spPr>
      </p:pic>
      <p:pic>
        <p:nvPicPr>
          <p:cNvPr id="500" name="Google Shape;500;p26"/>
          <p:cNvPicPr preferRelativeResize="0"/>
          <p:nvPr/>
        </p:nvPicPr>
        <p:blipFill rotWithShape="1">
          <a:blip r:embed="rId5">
            <a:alphaModFix/>
          </a:blip>
          <a:srcRect/>
          <a:stretch/>
        </p:blipFill>
        <p:spPr>
          <a:xfrm>
            <a:off x="4979575" y="340881"/>
            <a:ext cx="2870790" cy="6087547"/>
          </a:xfrm>
          <a:prstGeom prst="rect">
            <a:avLst/>
          </a:prstGeom>
          <a:noFill/>
          <a:ln>
            <a:noFill/>
          </a:ln>
        </p:spPr>
      </p:pic>
      <p:pic>
        <p:nvPicPr>
          <p:cNvPr id="12" name="Google Shape;424;p22">
            <a:extLst>
              <a:ext uri="{FF2B5EF4-FFF2-40B4-BE49-F238E27FC236}">
                <a16:creationId xmlns:a16="http://schemas.microsoft.com/office/drawing/2014/main" id="{D34178E9-4DF9-A04F-BF8C-EA4E68794D84}"/>
              </a:ext>
            </a:extLst>
          </p:cNvPr>
          <p:cNvPicPr preferRelativeResize="0"/>
          <p:nvPr/>
        </p:nvPicPr>
        <p:blipFill rotWithShape="1">
          <a:blip r:embed="rId6">
            <a:alphaModFix/>
          </a:blip>
          <a:srcRect/>
          <a:stretch/>
        </p:blipFill>
        <p:spPr>
          <a:xfrm>
            <a:off x="4763198" y="194848"/>
            <a:ext cx="4389500" cy="61574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27"/>
          <p:cNvSpPr/>
          <p:nvPr/>
        </p:nvSpPr>
        <p:spPr>
          <a:xfrm>
            <a:off x="456448" y="835625"/>
            <a:ext cx="1408447" cy="1021556"/>
          </a:xfrm>
          <a:prstGeom prst="roundRect">
            <a:avLst>
              <a:gd name="adj" fmla="val 16667"/>
            </a:avLst>
          </a:prstGeom>
          <a:noFill/>
          <a:ln w="28575" cap="flat" cmpd="sng">
            <a:solidFill>
              <a:schemeClr val="accent5"/>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800" b="1">
                <a:solidFill>
                  <a:schemeClr val="dk1"/>
                </a:solidFill>
                <a:latin typeface="Lato"/>
                <a:ea typeface="Lato"/>
                <a:cs typeface="Lato"/>
                <a:sym typeface="Lato"/>
              </a:rPr>
              <a:t>ACTIVITY</a:t>
            </a:r>
            <a:endParaRPr/>
          </a:p>
          <a:p>
            <a:pPr marL="0" marR="0" lvl="0" indent="0" algn="l" rtl="0">
              <a:spcBef>
                <a:spcPts val="0"/>
              </a:spcBef>
              <a:spcAft>
                <a:spcPts val="0"/>
              </a:spcAft>
              <a:buNone/>
            </a:pPr>
            <a:endParaRPr sz="1800" b="1">
              <a:solidFill>
                <a:schemeClr val="dk1"/>
              </a:solidFill>
              <a:latin typeface="Lato"/>
              <a:ea typeface="Lato"/>
              <a:cs typeface="Lato"/>
              <a:sym typeface="Lato"/>
            </a:endParaRPr>
          </a:p>
          <a:p>
            <a:pPr marL="0" marR="0" lvl="0" indent="0" algn="l" rtl="0">
              <a:spcBef>
                <a:spcPts val="0"/>
              </a:spcBef>
              <a:spcAft>
                <a:spcPts val="0"/>
              </a:spcAft>
              <a:buNone/>
            </a:pPr>
            <a:endParaRPr sz="1800" b="1">
              <a:solidFill>
                <a:schemeClr val="dk1"/>
              </a:solidFill>
              <a:latin typeface="Lato"/>
              <a:ea typeface="Lato"/>
              <a:cs typeface="Lato"/>
              <a:sym typeface="Lato"/>
            </a:endParaRPr>
          </a:p>
        </p:txBody>
      </p:sp>
      <p:sp>
        <p:nvSpPr>
          <p:cNvPr id="511" name="Google Shape;511;p27"/>
          <p:cNvSpPr/>
          <p:nvPr/>
        </p:nvSpPr>
        <p:spPr>
          <a:xfrm>
            <a:off x="439157" y="1243195"/>
            <a:ext cx="7955872" cy="1634490"/>
          </a:xfrm>
          <a:prstGeom prst="roundRect">
            <a:avLst>
              <a:gd name="adj" fmla="val 16667"/>
            </a:avLst>
          </a:prstGeom>
          <a:solidFill>
            <a:schemeClr val="accent5"/>
          </a:solid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800">
                <a:solidFill>
                  <a:schemeClr val="dk1"/>
                </a:solidFill>
                <a:latin typeface="Lato"/>
                <a:ea typeface="Lato"/>
                <a:cs typeface="Lato"/>
                <a:sym typeface="Lato"/>
              </a:rPr>
              <a:t>Mime the word you chose to describe another person in your group. Act out the word without using any sound. </a:t>
            </a:r>
            <a:endParaRPr/>
          </a:p>
          <a:p>
            <a:pPr marL="0" marR="0" lvl="0" indent="0" algn="l" rtl="0">
              <a:spcBef>
                <a:spcPts val="0"/>
              </a:spcBef>
              <a:spcAft>
                <a:spcPts val="0"/>
              </a:spcAft>
              <a:buNone/>
            </a:pPr>
            <a:endParaRPr sz="1800">
              <a:solidFill>
                <a:schemeClr val="dk1"/>
              </a:solidFill>
              <a:latin typeface="Lato"/>
              <a:ea typeface="Lato"/>
              <a:cs typeface="Lato"/>
              <a:sym typeface="Lato"/>
            </a:endParaRPr>
          </a:p>
          <a:p>
            <a:pPr marL="0" marR="0" lvl="0" indent="0" algn="l" rtl="0">
              <a:spcBef>
                <a:spcPts val="0"/>
              </a:spcBef>
              <a:spcAft>
                <a:spcPts val="0"/>
              </a:spcAft>
              <a:buNone/>
            </a:pPr>
            <a:r>
              <a:rPr lang="en-GB" sz="1800">
                <a:solidFill>
                  <a:schemeClr val="dk1"/>
                </a:solidFill>
                <a:latin typeface="Lato"/>
                <a:ea typeface="Lato"/>
                <a:cs typeface="Lato"/>
                <a:sym typeface="Lato"/>
              </a:rPr>
              <a:t>Everyone else now need to guess what it is. </a:t>
            </a:r>
            <a:endParaRPr/>
          </a:p>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515" name="Google Shape;515;p27"/>
          <p:cNvSpPr txBox="1">
            <a:spLocks noGrp="1"/>
          </p:cNvSpPr>
          <p:nvPr>
            <p:ph type="ftr" idx="11"/>
          </p:nvPr>
        </p:nvSpPr>
        <p:spPr>
          <a:xfrm>
            <a:off x="3028950" y="6356355"/>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b="1"/>
              <a:t>© World Association Of Girl Guides &amp; Girl Scouts  </a:t>
            </a:r>
            <a:endParaRPr/>
          </a:p>
          <a:p>
            <a:pPr marL="0" lvl="0" indent="0" algn="ctr" rtl="0">
              <a:spcBef>
                <a:spcPts val="0"/>
              </a:spcBef>
              <a:spcAft>
                <a:spcPts val="0"/>
              </a:spcAft>
              <a:buNone/>
            </a:pPr>
            <a:r>
              <a:rPr lang="en-GB"/>
              <a:t>World Thinking Day 2021</a:t>
            </a:r>
            <a:endParaRPr/>
          </a:p>
        </p:txBody>
      </p:sp>
      <p:pic>
        <p:nvPicPr>
          <p:cNvPr id="11" name="Google Shape;424;p22">
            <a:extLst>
              <a:ext uri="{FF2B5EF4-FFF2-40B4-BE49-F238E27FC236}">
                <a16:creationId xmlns:a16="http://schemas.microsoft.com/office/drawing/2014/main" id="{E6CA1D20-5066-4742-A575-0D031B731E1E}"/>
              </a:ext>
            </a:extLst>
          </p:cNvPr>
          <p:cNvPicPr preferRelativeResize="0"/>
          <p:nvPr/>
        </p:nvPicPr>
        <p:blipFill rotWithShape="1">
          <a:blip r:embed="rId3">
            <a:alphaModFix/>
          </a:blip>
          <a:srcRect/>
          <a:stretch/>
        </p:blipFill>
        <p:spPr>
          <a:xfrm>
            <a:off x="4763198" y="194848"/>
            <a:ext cx="4389500" cy="615749"/>
          </a:xfrm>
          <a:prstGeom prst="rect">
            <a:avLst/>
          </a:prstGeom>
          <a:noFill/>
          <a:ln>
            <a:noFill/>
          </a:ln>
        </p:spPr>
      </p:pic>
      <p:pic>
        <p:nvPicPr>
          <p:cNvPr id="6" name="Picture 5">
            <a:extLst>
              <a:ext uri="{FF2B5EF4-FFF2-40B4-BE49-F238E27FC236}">
                <a16:creationId xmlns:a16="http://schemas.microsoft.com/office/drawing/2014/main" id="{90F6C70B-E967-4270-8B6C-CEF9B89D5F07}"/>
              </a:ext>
            </a:extLst>
          </p:cNvPr>
          <p:cNvPicPr>
            <a:picLocks noChangeAspect="1"/>
          </p:cNvPicPr>
          <p:nvPr/>
        </p:nvPicPr>
        <p:blipFill>
          <a:blip r:embed="rId4"/>
          <a:stretch>
            <a:fillRect/>
          </a:stretch>
        </p:blipFill>
        <p:spPr>
          <a:xfrm>
            <a:off x="3111881" y="2769772"/>
            <a:ext cx="2920237" cy="369449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28"/>
          <p:cNvSpPr txBox="1">
            <a:spLocks noGrp="1"/>
          </p:cNvSpPr>
          <p:nvPr>
            <p:ph type="ftr" idx="11"/>
          </p:nvPr>
        </p:nvSpPr>
        <p:spPr>
          <a:xfrm>
            <a:off x="3028950" y="6356355"/>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b="1"/>
              <a:t>© World Association Of Girl Guides &amp; Girl Scouts  </a:t>
            </a:r>
            <a:endParaRPr/>
          </a:p>
          <a:p>
            <a:pPr marL="0" lvl="0" indent="0" algn="ctr" rtl="0">
              <a:spcBef>
                <a:spcPts val="0"/>
              </a:spcBef>
              <a:spcAft>
                <a:spcPts val="0"/>
              </a:spcAft>
              <a:buNone/>
            </a:pPr>
            <a:r>
              <a:rPr lang="en-GB"/>
              <a:t>World Thinking Day 2021</a:t>
            </a:r>
            <a:endParaRPr/>
          </a:p>
        </p:txBody>
      </p:sp>
      <p:grpSp>
        <p:nvGrpSpPr>
          <p:cNvPr id="526" name="Google Shape;526;p28"/>
          <p:cNvGrpSpPr/>
          <p:nvPr/>
        </p:nvGrpSpPr>
        <p:grpSpPr>
          <a:xfrm>
            <a:off x="387150" y="583584"/>
            <a:ext cx="7931808" cy="5648292"/>
            <a:chOff x="593904" y="1386940"/>
            <a:chExt cx="7931808" cy="5648292"/>
          </a:xfrm>
        </p:grpSpPr>
        <p:grpSp>
          <p:nvGrpSpPr>
            <p:cNvPr id="527" name="Google Shape;527;p28"/>
            <p:cNvGrpSpPr/>
            <p:nvPr/>
          </p:nvGrpSpPr>
          <p:grpSpPr>
            <a:xfrm>
              <a:off x="593904" y="1386940"/>
              <a:ext cx="7931808" cy="1095590"/>
              <a:chOff x="593904" y="1386940"/>
              <a:chExt cx="7931808" cy="1095590"/>
            </a:xfrm>
          </p:grpSpPr>
          <p:sp>
            <p:nvSpPr>
              <p:cNvPr id="528" name="Google Shape;528;p28"/>
              <p:cNvSpPr/>
              <p:nvPr/>
            </p:nvSpPr>
            <p:spPr>
              <a:xfrm>
                <a:off x="606096" y="1386940"/>
                <a:ext cx="2055264" cy="1021556"/>
              </a:xfrm>
              <a:prstGeom prst="roundRect">
                <a:avLst>
                  <a:gd name="adj" fmla="val 16667"/>
                </a:avLst>
              </a:prstGeom>
              <a:noFill/>
              <a:ln w="28575" cap="flat" cmpd="sng">
                <a:solidFill>
                  <a:schemeClr val="accent3"/>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800" b="1" dirty="0">
                    <a:solidFill>
                      <a:schemeClr val="dk1"/>
                    </a:solidFill>
                    <a:latin typeface="Lato"/>
                    <a:ea typeface="Lato"/>
                    <a:cs typeface="Lato"/>
                    <a:sym typeface="Lato"/>
                  </a:rPr>
                  <a:t>LET’S REFLECT</a:t>
                </a:r>
                <a:endParaRPr dirty="0"/>
              </a:p>
              <a:p>
                <a:pPr marL="0" marR="0" lvl="0" indent="0" algn="l" rtl="0">
                  <a:spcBef>
                    <a:spcPts val="0"/>
                  </a:spcBef>
                  <a:spcAft>
                    <a:spcPts val="0"/>
                  </a:spcAft>
                  <a:buNone/>
                </a:pPr>
                <a:endParaRPr sz="1800" b="1" dirty="0">
                  <a:solidFill>
                    <a:schemeClr val="dk1"/>
                  </a:solidFill>
                  <a:latin typeface="Lato"/>
                  <a:ea typeface="Lato"/>
                  <a:cs typeface="Lato"/>
                  <a:sym typeface="Lato"/>
                </a:endParaRPr>
              </a:p>
              <a:p>
                <a:pPr marL="0" marR="0" lvl="0" indent="0" algn="l" rtl="0">
                  <a:spcBef>
                    <a:spcPts val="0"/>
                  </a:spcBef>
                  <a:spcAft>
                    <a:spcPts val="0"/>
                  </a:spcAft>
                  <a:buNone/>
                </a:pPr>
                <a:endParaRPr sz="1800" b="1" dirty="0">
                  <a:solidFill>
                    <a:schemeClr val="dk1"/>
                  </a:solidFill>
                  <a:latin typeface="Lato"/>
                  <a:ea typeface="Lato"/>
                  <a:cs typeface="Lato"/>
                  <a:sym typeface="Lato"/>
                </a:endParaRPr>
              </a:p>
            </p:txBody>
          </p:sp>
          <p:sp>
            <p:nvSpPr>
              <p:cNvPr id="529" name="Google Shape;529;p28"/>
              <p:cNvSpPr/>
              <p:nvPr/>
            </p:nvSpPr>
            <p:spPr>
              <a:xfrm>
                <a:off x="593904" y="1863759"/>
                <a:ext cx="7931808" cy="618771"/>
              </a:xfrm>
              <a:prstGeom prst="roundRect">
                <a:avLst>
                  <a:gd name="adj" fmla="val 16667"/>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dk1"/>
                    </a:solidFill>
                    <a:latin typeface="Lato"/>
                    <a:ea typeface="Lato"/>
                    <a:cs typeface="Lato"/>
                    <a:sym typeface="Lato"/>
                  </a:rPr>
                  <a:t>Choose </a:t>
                </a:r>
                <a:r>
                  <a:rPr lang="en-GB" sz="1800" b="1" u="sng">
                    <a:solidFill>
                      <a:schemeClr val="dk1"/>
                    </a:solidFill>
                    <a:latin typeface="Lato"/>
                    <a:ea typeface="Lato"/>
                    <a:cs typeface="Lato"/>
                    <a:sym typeface="Lato"/>
                  </a:rPr>
                  <a:t>two</a:t>
                </a:r>
                <a:r>
                  <a:rPr lang="en-GB" sz="1800" b="1">
                    <a:solidFill>
                      <a:schemeClr val="dk1"/>
                    </a:solidFill>
                    <a:latin typeface="Lato"/>
                    <a:ea typeface="Lato"/>
                    <a:cs typeface="Lato"/>
                    <a:sym typeface="Lato"/>
                  </a:rPr>
                  <a:t> questions to discuss. </a:t>
                </a:r>
                <a:endParaRPr/>
              </a:p>
            </p:txBody>
          </p:sp>
        </p:grpSp>
        <p:grpSp>
          <p:nvGrpSpPr>
            <p:cNvPr id="530" name="Google Shape;530;p28"/>
            <p:cNvGrpSpPr/>
            <p:nvPr/>
          </p:nvGrpSpPr>
          <p:grpSpPr>
            <a:xfrm>
              <a:off x="619980" y="2618524"/>
              <a:ext cx="7867113" cy="4416708"/>
              <a:chOff x="619980" y="2618524"/>
              <a:chExt cx="7867113" cy="4416708"/>
            </a:xfrm>
          </p:grpSpPr>
          <p:sp>
            <p:nvSpPr>
              <p:cNvPr id="531" name="Google Shape;531;p28"/>
              <p:cNvSpPr/>
              <p:nvPr/>
            </p:nvSpPr>
            <p:spPr>
              <a:xfrm>
                <a:off x="619980" y="2618524"/>
                <a:ext cx="3939828" cy="4416708"/>
              </a:xfrm>
              <a:prstGeom prst="roundRect">
                <a:avLst>
                  <a:gd name="adj" fmla="val 16667"/>
                </a:avLst>
              </a:prstGeom>
              <a:solidFill>
                <a:schemeClr val="accent3"/>
              </a:solid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Lato"/>
                    <a:ea typeface="Lato"/>
                    <a:cs typeface="Lato"/>
                    <a:sym typeface="Lato"/>
                  </a:rPr>
                  <a:t>Were the contributions you came up with for yourself easy to think of? Why do think that is?</a:t>
                </a:r>
                <a:endParaRPr dirty="0"/>
              </a:p>
              <a:p>
                <a:pPr marL="0" marR="0" lvl="0" indent="0" algn="l" rtl="0">
                  <a:spcBef>
                    <a:spcPts val="0"/>
                  </a:spcBef>
                  <a:spcAft>
                    <a:spcPts val="0"/>
                  </a:spcAft>
                  <a:buNone/>
                </a:pPr>
                <a:endParaRPr sz="1000" dirty="0">
                  <a:solidFill>
                    <a:schemeClr val="dk1"/>
                  </a:solidFill>
                  <a:latin typeface="Lato"/>
                  <a:ea typeface="Lato"/>
                  <a:cs typeface="Lato"/>
                  <a:sym typeface="Lato"/>
                </a:endParaRPr>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Lato"/>
                    <a:ea typeface="Lato"/>
                    <a:cs typeface="Lato"/>
                    <a:sym typeface="Lato"/>
                  </a:rPr>
                  <a:t>How are your three contributions reflective of your unique potential, what do they say about you?</a:t>
                </a:r>
                <a:endParaRPr dirty="0"/>
              </a:p>
              <a:p>
                <a:pPr marL="0" marR="0" lvl="0" indent="0" algn="l" rtl="0">
                  <a:spcBef>
                    <a:spcPts val="0"/>
                  </a:spcBef>
                  <a:spcAft>
                    <a:spcPts val="0"/>
                  </a:spcAft>
                  <a:buNone/>
                </a:pPr>
                <a:endParaRPr sz="1000" dirty="0">
                  <a:solidFill>
                    <a:schemeClr val="dk1"/>
                  </a:solidFill>
                  <a:latin typeface="Lato"/>
                  <a:ea typeface="Lato"/>
                  <a:cs typeface="Lato"/>
                  <a:sym typeface="Lato"/>
                </a:endParaRPr>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Lato"/>
                    <a:ea typeface="Lato"/>
                    <a:cs typeface="Lato"/>
                    <a:sym typeface="Lato"/>
                  </a:rPr>
                  <a:t>Which of these contributions are most valued by your group? Community? Society in general? Why do you think that is?</a:t>
                </a:r>
                <a:endParaRPr dirty="0"/>
              </a:p>
            </p:txBody>
          </p:sp>
          <p:sp>
            <p:nvSpPr>
              <p:cNvPr id="532" name="Google Shape;532;p28"/>
              <p:cNvSpPr/>
              <p:nvPr/>
            </p:nvSpPr>
            <p:spPr>
              <a:xfrm>
                <a:off x="4783773" y="3024293"/>
                <a:ext cx="3703320" cy="2111216"/>
              </a:xfrm>
              <a:prstGeom prst="roundRect">
                <a:avLst>
                  <a:gd name="adj" fmla="val 16667"/>
                </a:avLst>
              </a:prstGeom>
              <a:solidFill>
                <a:schemeClr val="accent3"/>
              </a:solid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Lato"/>
                    <a:ea typeface="Lato"/>
                    <a:cs typeface="Lato"/>
                    <a:sym typeface="Lato"/>
                  </a:rPr>
                  <a:t>Why is it important to value the different ways people contribute to the world?</a:t>
                </a:r>
                <a:endParaRPr dirty="0"/>
              </a:p>
              <a:p>
                <a:pPr marL="0" marR="0" lvl="0" indent="0" algn="l" rtl="0">
                  <a:spcBef>
                    <a:spcPts val="0"/>
                  </a:spcBef>
                  <a:spcAft>
                    <a:spcPts val="0"/>
                  </a:spcAft>
                  <a:buNone/>
                </a:pPr>
                <a:endParaRPr sz="1000" dirty="0">
                  <a:solidFill>
                    <a:schemeClr val="dk1"/>
                  </a:solidFill>
                  <a:latin typeface="Lato"/>
                  <a:ea typeface="Lato"/>
                  <a:cs typeface="Lato"/>
                  <a:sym typeface="Lato"/>
                </a:endParaRPr>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Lato"/>
                    <a:ea typeface="Lato"/>
                    <a:cs typeface="Lato"/>
                    <a:sym typeface="Lato"/>
                  </a:rPr>
                  <a:t>How can you use your unique potential to build peace in your local area?</a:t>
                </a:r>
                <a:endParaRPr dirty="0"/>
              </a:p>
            </p:txBody>
          </p:sp>
        </p:grpSp>
      </p:grpSp>
      <p:pic>
        <p:nvPicPr>
          <p:cNvPr id="13" name="Google Shape;424;p22">
            <a:extLst>
              <a:ext uri="{FF2B5EF4-FFF2-40B4-BE49-F238E27FC236}">
                <a16:creationId xmlns:a16="http://schemas.microsoft.com/office/drawing/2014/main" id="{A6547F6B-6ACB-4B8E-8EBA-77A41872AB86}"/>
              </a:ext>
            </a:extLst>
          </p:cNvPr>
          <p:cNvPicPr preferRelativeResize="0"/>
          <p:nvPr/>
        </p:nvPicPr>
        <p:blipFill rotWithShape="1">
          <a:blip r:embed="rId3">
            <a:alphaModFix/>
          </a:blip>
          <a:srcRect/>
          <a:stretch/>
        </p:blipFill>
        <p:spPr>
          <a:xfrm>
            <a:off x="4763198" y="194848"/>
            <a:ext cx="4389500" cy="61574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8150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3"/>
          <p:cNvPicPr preferRelativeResize="0"/>
          <p:nvPr/>
        </p:nvPicPr>
        <p:blipFill rotWithShape="1">
          <a:blip r:embed="rId3">
            <a:alphaModFix/>
          </a:blip>
          <a:srcRect/>
          <a:stretch/>
        </p:blipFill>
        <p:spPr>
          <a:xfrm>
            <a:off x="6346369" y="1162843"/>
            <a:ext cx="2870790" cy="6087547"/>
          </a:xfrm>
          <a:prstGeom prst="rect">
            <a:avLst/>
          </a:prstGeom>
          <a:noFill/>
          <a:ln>
            <a:noFill/>
          </a:ln>
        </p:spPr>
      </p:pic>
      <p:sp>
        <p:nvSpPr>
          <p:cNvPr id="131" name="Google Shape;131;p3"/>
          <p:cNvSpPr txBox="1">
            <a:spLocks noGrp="1"/>
          </p:cNvSpPr>
          <p:nvPr>
            <p:ph type="ftr" idx="11"/>
          </p:nvPr>
        </p:nvSpPr>
        <p:spPr>
          <a:xfrm>
            <a:off x="3028950" y="6357856"/>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 World Association Of Girl Guides &amp; Girl Scouts | World Thinking Day 2021</a:t>
            </a:r>
            <a:endParaRPr/>
          </a:p>
        </p:txBody>
      </p:sp>
      <p:grpSp>
        <p:nvGrpSpPr>
          <p:cNvPr id="132" name="Google Shape;132;p3"/>
          <p:cNvGrpSpPr/>
          <p:nvPr/>
        </p:nvGrpSpPr>
        <p:grpSpPr>
          <a:xfrm>
            <a:off x="1750330" y="1498974"/>
            <a:ext cx="5371042" cy="2493480"/>
            <a:chOff x="1112843" y="1500445"/>
            <a:chExt cx="5371042" cy="2493480"/>
          </a:xfrm>
        </p:grpSpPr>
        <p:pic>
          <p:nvPicPr>
            <p:cNvPr id="133" name="Google Shape;133;p3"/>
            <p:cNvPicPr preferRelativeResize="0"/>
            <p:nvPr/>
          </p:nvPicPr>
          <p:blipFill rotWithShape="1">
            <a:blip r:embed="rId4">
              <a:alphaModFix/>
            </a:blip>
            <a:srcRect/>
            <a:stretch/>
          </p:blipFill>
          <p:spPr>
            <a:xfrm>
              <a:off x="1112843" y="1500445"/>
              <a:ext cx="5371042" cy="2493480"/>
            </a:xfrm>
            <a:prstGeom prst="rect">
              <a:avLst/>
            </a:prstGeom>
            <a:noFill/>
            <a:ln>
              <a:noFill/>
            </a:ln>
          </p:spPr>
        </p:pic>
        <p:sp>
          <p:nvSpPr>
            <p:cNvPr id="134" name="Google Shape;134;p3"/>
            <p:cNvSpPr txBox="1"/>
            <p:nvPr/>
          </p:nvSpPr>
          <p:spPr>
            <a:xfrm>
              <a:off x="1168292" y="1541085"/>
              <a:ext cx="5005174" cy="2414956"/>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2400" b="1" i="0" u="none" strike="noStrike" cap="none">
                  <a:solidFill>
                    <a:schemeClr val="dk1"/>
                  </a:solidFill>
                  <a:latin typeface="Lato"/>
                  <a:ea typeface="Lato"/>
                  <a:cs typeface="Lato"/>
                  <a:sym typeface="Lato"/>
                </a:rPr>
                <a:t>Thank you for downloading the online presentation for ‘Stand Together For Peace’. </a:t>
              </a:r>
              <a:endParaRPr sz="1800" b="0" i="0" u="none" strike="noStrike" cap="none">
                <a:solidFill>
                  <a:schemeClr val="dk1"/>
                </a:solidFill>
                <a:latin typeface="Lato"/>
                <a:ea typeface="Lato"/>
                <a:cs typeface="Lato"/>
                <a:sym typeface="Lato"/>
              </a:endParaRPr>
            </a:p>
            <a:p>
              <a:pPr marL="0" marR="0" lvl="0" indent="0" algn="l" rtl="0">
                <a:lnSpc>
                  <a:spcPct val="107000"/>
                </a:lnSpc>
                <a:spcBef>
                  <a:spcPts val="800"/>
                </a:spcBef>
                <a:spcAft>
                  <a:spcPts val="0"/>
                </a:spcAft>
                <a:buNone/>
              </a:pPr>
              <a:r>
                <a:rPr lang="en-GB" sz="1600" b="0" i="0" u="none" strike="noStrike" cap="none">
                  <a:solidFill>
                    <a:schemeClr val="dk1"/>
                  </a:solidFill>
                  <a:latin typeface="Lato"/>
                  <a:ea typeface="Lato"/>
                  <a:cs typeface="Lato"/>
                  <a:sym typeface="Lato"/>
                </a:rPr>
                <a:t>You can use th</a:t>
              </a:r>
              <a:r>
                <a:rPr lang="en-GB" sz="1600">
                  <a:solidFill>
                    <a:schemeClr val="dk1"/>
                  </a:solidFill>
                  <a:latin typeface="Lato"/>
                  <a:ea typeface="Lato"/>
                  <a:cs typeface="Lato"/>
                  <a:sym typeface="Lato"/>
                </a:rPr>
                <a:t>ese slides adapted from </a:t>
              </a:r>
              <a:r>
                <a:rPr lang="en-GB" sz="1600" b="0" i="0" u="none" strike="noStrike" cap="none">
                  <a:solidFill>
                    <a:schemeClr val="dk1"/>
                  </a:solidFill>
                  <a:latin typeface="Lato"/>
                  <a:ea typeface="Lato"/>
                  <a:cs typeface="Lato"/>
                  <a:sym typeface="Lato"/>
                </a:rPr>
                <a:t>the World Thinking Day 2021 activity pack to stand together with 10 million Girl Guides and Girl Scouts to call for and create peace in our lives and in the world. </a:t>
              </a:r>
              <a:endParaRPr sz="1600" b="0" i="0" u="none" strike="noStrike" cap="none">
                <a:solidFill>
                  <a:schemeClr val="dk1"/>
                </a:solidFill>
                <a:latin typeface="Lato"/>
                <a:ea typeface="Lato"/>
                <a:cs typeface="Lato"/>
                <a:sym typeface="Lato"/>
              </a:endParaRPr>
            </a:p>
          </p:txBody>
        </p:sp>
      </p:grpSp>
      <p:grpSp>
        <p:nvGrpSpPr>
          <p:cNvPr id="135" name="Google Shape;135;p3"/>
          <p:cNvGrpSpPr/>
          <p:nvPr/>
        </p:nvGrpSpPr>
        <p:grpSpPr>
          <a:xfrm>
            <a:off x="717071" y="4120023"/>
            <a:ext cx="6218459" cy="999831"/>
            <a:chOff x="658344" y="4133377"/>
            <a:chExt cx="6218459" cy="999831"/>
          </a:xfrm>
        </p:grpSpPr>
        <p:pic>
          <p:nvPicPr>
            <p:cNvPr id="136" name="Google Shape;136;p3"/>
            <p:cNvPicPr preferRelativeResize="0"/>
            <p:nvPr/>
          </p:nvPicPr>
          <p:blipFill rotWithShape="1">
            <a:blip r:embed="rId5">
              <a:alphaModFix/>
            </a:blip>
            <a:srcRect/>
            <a:stretch/>
          </p:blipFill>
          <p:spPr>
            <a:xfrm>
              <a:off x="658344" y="4133377"/>
              <a:ext cx="6218459" cy="999831"/>
            </a:xfrm>
            <a:prstGeom prst="rect">
              <a:avLst/>
            </a:prstGeom>
            <a:noFill/>
            <a:ln>
              <a:noFill/>
            </a:ln>
          </p:spPr>
        </p:pic>
        <p:sp>
          <p:nvSpPr>
            <p:cNvPr id="137" name="Google Shape;137;p3"/>
            <p:cNvSpPr txBox="1"/>
            <p:nvPr/>
          </p:nvSpPr>
          <p:spPr>
            <a:xfrm>
              <a:off x="745822" y="4139198"/>
              <a:ext cx="5521428" cy="86062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1600" b="0" i="0" u="none" strike="noStrike" cap="none">
                  <a:solidFill>
                    <a:schemeClr val="dk1"/>
                  </a:solidFill>
                  <a:latin typeface="Lato"/>
                  <a:ea typeface="Lato"/>
                  <a:cs typeface="Lato"/>
                  <a:sym typeface="Lato"/>
                </a:rPr>
                <a:t>The activities in th</a:t>
              </a:r>
              <a:r>
                <a:rPr lang="en-GB" sz="1600">
                  <a:solidFill>
                    <a:schemeClr val="dk1"/>
                  </a:solidFill>
                  <a:latin typeface="Lato"/>
                  <a:ea typeface="Lato"/>
                  <a:cs typeface="Lato"/>
                  <a:sym typeface="Lato"/>
                </a:rPr>
                <a:t>ese slides</a:t>
              </a:r>
              <a:r>
                <a:rPr lang="en-GB" sz="1600" b="0" i="0" u="none" strike="noStrike" cap="none">
                  <a:solidFill>
                    <a:schemeClr val="dk1"/>
                  </a:solidFill>
                  <a:latin typeface="Lato"/>
                  <a:ea typeface="Lato"/>
                  <a:cs typeface="Lato"/>
                  <a:sym typeface="Lato"/>
                </a:rPr>
                <a:t> have been designed to create opportunities </a:t>
              </a:r>
              <a:r>
                <a:rPr lang="en-GB" sz="1600">
                  <a:solidFill>
                    <a:schemeClr val="dk1"/>
                  </a:solidFill>
                  <a:latin typeface="Lato"/>
                  <a:ea typeface="Lato"/>
                  <a:cs typeface="Lato"/>
                  <a:sym typeface="Lato"/>
                </a:rPr>
                <a:t>to</a:t>
              </a:r>
              <a:r>
                <a:rPr lang="en-GB" sz="1600" b="0" i="0" u="none" strike="noStrike" cap="none">
                  <a:solidFill>
                    <a:schemeClr val="dk1"/>
                  </a:solidFill>
                  <a:latin typeface="Lato"/>
                  <a:ea typeface="Lato"/>
                  <a:cs typeface="Lato"/>
                  <a:sym typeface="Lato"/>
                </a:rPr>
                <a:t> practice your leadership in line with the new Girl Guide and Girl Scout Leadership Model </a:t>
              </a:r>
              <a:endParaRPr/>
            </a:p>
          </p:txBody>
        </p:sp>
      </p:grpSp>
      <p:grpSp>
        <p:nvGrpSpPr>
          <p:cNvPr id="138" name="Google Shape;138;p3"/>
          <p:cNvGrpSpPr/>
          <p:nvPr/>
        </p:nvGrpSpPr>
        <p:grpSpPr>
          <a:xfrm>
            <a:off x="427384" y="5159685"/>
            <a:ext cx="6693988" cy="1158340"/>
            <a:chOff x="427384" y="5159685"/>
            <a:chExt cx="6693988" cy="1158340"/>
          </a:xfrm>
        </p:grpSpPr>
        <p:pic>
          <p:nvPicPr>
            <p:cNvPr id="139" name="Google Shape;139;p3"/>
            <p:cNvPicPr preferRelativeResize="0"/>
            <p:nvPr/>
          </p:nvPicPr>
          <p:blipFill rotWithShape="1">
            <a:blip r:embed="rId6">
              <a:alphaModFix/>
            </a:blip>
            <a:srcRect/>
            <a:stretch/>
          </p:blipFill>
          <p:spPr>
            <a:xfrm>
              <a:off x="427384" y="5159685"/>
              <a:ext cx="6693988" cy="1158340"/>
            </a:xfrm>
            <a:prstGeom prst="rect">
              <a:avLst/>
            </a:prstGeom>
            <a:noFill/>
            <a:ln>
              <a:noFill/>
            </a:ln>
          </p:spPr>
        </p:pic>
        <p:sp>
          <p:nvSpPr>
            <p:cNvPr id="140" name="Google Shape;140;p3"/>
            <p:cNvSpPr txBox="1"/>
            <p:nvPr/>
          </p:nvSpPr>
          <p:spPr>
            <a:xfrm>
              <a:off x="604784" y="5162762"/>
              <a:ext cx="6443032" cy="112409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1600" b="0" i="0" u="none" strike="noStrike" cap="none">
                  <a:solidFill>
                    <a:schemeClr val="dk1"/>
                  </a:solidFill>
                  <a:latin typeface="Lato"/>
                  <a:ea typeface="Lato"/>
                  <a:cs typeface="Lato"/>
                  <a:sym typeface="Lato"/>
                </a:rPr>
                <a:t>Choose the </a:t>
              </a:r>
              <a:r>
                <a:rPr lang="en-GB" sz="1600" b="1" i="0" u="sng" strike="noStrike" cap="none">
                  <a:solidFill>
                    <a:schemeClr val="dk1"/>
                  </a:solidFill>
                  <a:latin typeface="Lato"/>
                  <a:ea typeface="Lato"/>
                  <a:cs typeface="Lato"/>
                  <a:sym typeface="Lato"/>
                </a:rPr>
                <a:t>three activities</a:t>
              </a:r>
              <a:r>
                <a:rPr lang="en-GB" sz="1600" b="0" i="0" u="none" strike="noStrike" cap="none">
                  <a:solidFill>
                    <a:schemeClr val="dk1"/>
                  </a:solidFill>
                  <a:latin typeface="Lato"/>
                  <a:ea typeface="Lato"/>
                  <a:cs typeface="Lato"/>
                  <a:sym typeface="Lato"/>
                </a:rPr>
                <a:t> you want to complete and delete the other slides as appropriate. Remember to look out for the ‘leader information’ slides and the notes section below for leader instructions. </a:t>
              </a:r>
              <a:endParaRPr sz="1600" b="0" i="0" u="none" strike="noStrike" cap="none">
                <a:solidFill>
                  <a:schemeClr val="dk1"/>
                </a:solidFill>
                <a:latin typeface="Lato"/>
                <a:ea typeface="Lato"/>
                <a:cs typeface="Lato"/>
                <a:sym typeface="Lato"/>
              </a:endParaRPr>
            </a:p>
          </p:txBody>
        </p:sp>
      </p:grpSp>
      <p:pic>
        <p:nvPicPr>
          <p:cNvPr id="141" name="Google Shape;141;p3"/>
          <p:cNvPicPr preferRelativeResize="0"/>
          <p:nvPr/>
        </p:nvPicPr>
        <p:blipFill rotWithShape="1">
          <a:blip r:embed="rId7">
            <a:alphaModFix/>
          </a:blip>
          <a:srcRect/>
          <a:stretch/>
        </p:blipFill>
        <p:spPr>
          <a:xfrm>
            <a:off x="124582" y="42637"/>
            <a:ext cx="8894835" cy="132294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cxnSp>
        <p:nvCxnSpPr>
          <p:cNvPr id="545" name="Google Shape;545;p30"/>
          <p:cNvCxnSpPr/>
          <p:nvPr/>
        </p:nvCxnSpPr>
        <p:spPr>
          <a:xfrm>
            <a:off x="2979402" y="3332839"/>
            <a:ext cx="0" cy="3525161"/>
          </a:xfrm>
          <a:prstGeom prst="straightConnector1">
            <a:avLst/>
          </a:prstGeom>
          <a:noFill/>
          <a:ln w="38100" cap="flat" cmpd="sng">
            <a:solidFill>
              <a:schemeClr val="accent2"/>
            </a:solidFill>
            <a:prstDash val="solid"/>
            <a:miter lim="800000"/>
            <a:headEnd type="none" w="sm" len="sm"/>
            <a:tailEnd type="none" w="sm" len="sm"/>
          </a:ln>
        </p:spPr>
      </p:cxnSp>
      <p:sp>
        <p:nvSpPr>
          <p:cNvPr id="546" name="Google Shape;546;p30"/>
          <p:cNvSpPr txBox="1"/>
          <p:nvPr/>
        </p:nvSpPr>
        <p:spPr>
          <a:xfrm>
            <a:off x="3396124" y="4087671"/>
            <a:ext cx="2337926" cy="52322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Arial"/>
              <a:buChar char="•"/>
            </a:pPr>
            <a:r>
              <a:rPr lang="en-GB" sz="1400">
                <a:solidFill>
                  <a:schemeClr val="dk1"/>
                </a:solidFill>
                <a:latin typeface="Lato"/>
                <a:ea typeface="Lato"/>
                <a:cs typeface="Lato"/>
                <a:sym typeface="Lato"/>
              </a:rPr>
              <a:t>Pens and paper optional</a:t>
            </a:r>
            <a:endParaRPr sz="1400">
              <a:solidFill>
                <a:schemeClr val="dk1"/>
              </a:solidFill>
              <a:latin typeface="Lato"/>
              <a:ea typeface="Lato"/>
              <a:cs typeface="Lato"/>
              <a:sym typeface="Lato"/>
            </a:endParaRPr>
          </a:p>
        </p:txBody>
      </p:sp>
      <p:sp>
        <p:nvSpPr>
          <p:cNvPr id="547" name="Google Shape;547;p30"/>
          <p:cNvSpPr txBox="1"/>
          <p:nvPr/>
        </p:nvSpPr>
        <p:spPr>
          <a:xfrm>
            <a:off x="536947" y="3961992"/>
            <a:ext cx="2083225" cy="52322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Arial"/>
              <a:buChar char="•"/>
            </a:pPr>
            <a:r>
              <a:rPr lang="en-GB" sz="1400">
                <a:solidFill>
                  <a:schemeClr val="dk1"/>
                </a:solidFill>
                <a:latin typeface="Lato"/>
                <a:ea typeface="Lato"/>
                <a:cs typeface="Lato"/>
                <a:sym typeface="Lato"/>
              </a:rPr>
              <a:t>This works best in small groups.</a:t>
            </a:r>
            <a:endParaRPr sz="1400">
              <a:solidFill>
                <a:schemeClr val="dk1"/>
              </a:solidFill>
              <a:latin typeface="Lato"/>
              <a:ea typeface="Lato"/>
              <a:cs typeface="Lato"/>
              <a:sym typeface="Lato"/>
            </a:endParaRPr>
          </a:p>
        </p:txBody>
      </p:sp>
      <p:sp>
        <p:nvSpPr>
          <p:cNvPr id="548" name="Google Shape;548;p30"/>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b="1"/>
              <a:t>© World Association Of Girl Guides &amp; Girl Scouts  </a:t>
            </a:r>
            <a:endParaRPr/>
          </a:p>
          <a:p>
            <a:pPr marL="0" lvl="0" indent="0" algn="ctr" rtl="0">
              <a:spcBef>
                <a:spcPts val="0"/>
              </a:spcBef>
              <a:spcAft>
                <a:spcPts val="0"/>
              </a:spcAft>
              <a:buNone/>
            </a:pPr>
            <a:r>
              <a:rPr lang="en-GB"/>
              <a:t>World Thinking Day 2021</a:t>
            </a:r>
            <a:endParaRPr/>
          </a:p>
        </p:txBody>
      </p:sp>
      <p:pic>
        <p:nvPicPr>
          <p:cNvPr id="549" name="Google Shape;549;p30"/>
          <p:cNvPicPr preferRelativeResize="0"/>
          <p:nvPr/>
        </p:nvPicPr>
        <p:blipFill rotWithShape="1">
          <a:blip r:embed="rId3">
            <a:alphaModFix/>
          </a:blip>
          <a:srcRect/>
          <a:stretch/>
        </p:blipFill>
        <p:spPr>
          <a:xfrm>
            <a:off x="4815683" y="0"/>
            <a:ext cx="3627434" cy="731583"/>
          </a:xfrm>
          <a:prstGeom prst="rect">
            <a:avLst/>
          </a:prstGeom>
          <a:noFill/>
          <a:ln>
            <a:noFill/>
          </a:ln>
        </p:spPr>
      </p:pic>
      <p:pic>
        <p:nvPicPr>
          <p:cNvPr id="550" name="Google Shape;550;p30"/>
          <p:cNvPicPr preferRelativeResize="0"/>
          <p:nvPr/>
        </p:nvPicPr>
        <p:blipFill rotWithShape="1">
          <a:blip r:embed="rId4">
            <a:alphaModFix/>
          </a:blip>
          <a:srcRect/>
          <a:stretch/>
        </p:blipFill>
        <p:spPr>
          <a:xfrm>
            <a:off x="359478" y="482954"/>
            <a:ext cx="3968840" cy="1743607"/>
          </a:xfrm>
          <a:prstGeom prst="rect">
            <a:avLst/>
          </a:prstGeom>
          <a:noFill/>
          <a:ln>
            <a:noFill/>
          </a:ln>
        </p:spPr>
      </p:pic>
      <p:pic>
        <p:nvPicPr>
          <p:cNvPr id="551" name="Google Shape;551;p30"/>
          <p:cNvPicPr preferRelativeResize="0"/>
          <p:nvPr/>
        </p:nvPicPr>
        <p:blipFill rotWithShape="1">
          <a:blip r:embed="rId5">
            <a:alphaModFix/>
          </a:blip>
          <a:srcRect/>
          <a:stretch/>
        </p:blipFill>
        <p:spPr>
          <a:xfrm>
            <a:off x="431053" y="2980905"/>
            <a:ext cx="5096698" cy="89619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pic>
        <p:nvPicPr>
          <p:cNvPr id="2" name="Picture 1">
            <a:extLst>
              <a:ext uri="{FF2B5EF4-FFF2-40B4-BE49-F238E27FC236}">
                <a16:creationId xmlns:a16="http://schemas.microsoft.com/office/drawing/2014/main" id="{FFC76AD9-952A-495E-9AEF-06BF26A6B8F7}"/>
              </a:ext>
            </a:extLst>
          </p:cNvPr>
          <p:cNvPicPr>
            <a:picLocks noChangeAspect="1"/>
          </p:cNvPicPr>
          <p:nvPr/>
        </p:nvPicPr>
        <p:blipFill>
          <a:blip r:embed="rId3"/>
          <a:stretch>
            <a:fillRect/>
          </a:stretch>
        </p:blipFill>
        <p:spPr>
          <a:xfrm>
            <a:off x="4754500" y="205414"/>
            <a:ext cx="4389500" cy="621846"/>
          </a:xfrm>
          <a:prstGeom prst="rect">
            <a:avLst/>
          </a:prstGeom>
        </p:spPr>
      </p:pic>
      <p:grpSp>
        <p:nvGrpSpPr>
          <p:cNvPr id="557" name="Google Shape;557;p31"/>
          <p:cNvGrpSpPr/>
          <p:nvPr/>
        </p:nvGrpSpPr>
        <p:grpSpPr>
          <a:xfrm>
            <a:off x="440988" y="780170"/>
            <a:ext cx="7955872" cy="2008344"/>
            <a:chOff x="440988" y="664841"/>
            <a:chExt cx="7955872" cy="2008344"/>
          </a:xfrm>
        </p:grpSpPr>
        <p:sp>
          <p:nvSpPr>
            <p:cNvPr id="558" name="Google Shape;558;p31"/>
            <p:cNvSpPr/>
            <p:nvPr/>
          </p:nvSpPr>
          <p:spPr>
            <a:xfrm>
              <a:off x="456228" y="664841"/>
              <a:ext cx="1408447" cy="1106686"/>
            </a:xfrm>
            <a:prstGeom prst="roundRect">
              <a:avLst>
                <a:gd name="adj" fmla="val 16667"/>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800" b="1">
                  <a:solidFill>
                    <a:schemeClr val="dk1"/>
                  </a:solidFill>
                  <a:latin typeface="Lato"/>
                  <a:ea typeface="Lato"/>
                  <a:cs typeface="Lato"/>
                  <a:sym typeface="Lato"/>
                </a:rPr>
                <a:t>ACTIVITY</a:t>
              </a:r>
              <a:endParaRPr/>
            </a:p>
            <a:p>
              <a:pPr marL="0" marR="0" lvl="0" indent="0" algn="l" rtl="0">
                <a:spcBef>
                  <a:spcPts val="0"/>
                </a:spcBef>
                <a:spcAft>
                  <a:spcPts val="0"/>
                </a:spcAft>
                <a:buNone/>
              </a:pPr>
              <a:endParaRPr sz="1800" b="1">
                <a:solidFill>
                  <a:schemeClr val="dk1"/>
                </a:solidFill>
                <a:latin typeface="Lato"/>
                <a:ea typeface="Lato"/>
                <a:cs typeface="Lato"/>
                <a:sym typeface="Lato"/>
              </a:endParaRPr>
            </a:p>
            <a:p>
              <a:pPr marL="0" marR="0" lvl="0" indent="0" algn="l" rtl="0">
                <a:spcBef>
                  <a:spcPts val="0"/>
                </a:spcBef>
                <a:spcAft>
                  <a:spcPts val="0"/>
                </a:spcAft>
                <a:buNone/>
              </a:pPr>
              <a:endParaRPr sz="18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p:txBody>
        </p:sp>
        <p:sp>
          <p:nvSpPr>
            <p:cNvPr id="559" name="Google Shape;559;p31"/>
            <p:cNvSpPr/>
            <p:nvPr/>
          </p:nvSpPr>
          <p:spPr>
            <a:xfrm>
              <a:off x="440988" y="1062984"/>
              <a:ext cx="7955872" cy="1610201"/>
            </a:xfrm>
            <a:prstGeom prst="roundRect">
              <a:avLst>
                <a:gd name="adj" fmla="val 11651"/>
              </a:avLst>
            </a:prstGeom>
            <a:solidFill>
              <a:schemeClr val="accent2"/>
            </a:solid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800" b="1">
                  <a:solidFill>
                    <a:schemeClr val="dk1"/>
                  </a:solidFill>
                  <a:latin typeface="Lato"/>
                  <a:ea typeface="Lato"/>
                  <a:cs typeface="Lato"/>
                  <a:sym typeface="Lato"/>
                </a:rPr>
                <a:t>Choose 3 storytellers:</a:t>
              </a:r>
              <a:endParaRPr/>
            </a:p>
            <a:p>
              <a:pPr marL="0" marR="0" lvl="0" indent="0" algn="l" rtl="0">
                <a:spcBef>
                  <a:spcPts val="0"/>
                </a:spcBef>
                <a:spcAft>
                  <a:spcPts val="0"/>
                </a:spcAft>
                <a:buNone/>
              </a:pPr>
              <a:endParaRPr sz="1800" b="1">
                <a:solidFill>
                  <a:schemeClr val="dk1"/>
                </a:solidFill>
                <a:latin typeface="Lato"/>
                <a:ea typeface="Lato"/>
                <a:cs typeface="Lato"/>
                <a:sym typeface="Lato"/>
              </a:endParaRPr>
            </a:p>
            <a:p>
              <a:pPr marL="342900" marR="0" lvl="0" indent="-342900" algn="l" rtl="0">
                <a:spcBef>
                  <a:spcPts val="0"/>
                </a:spcBef>
                <a:spcAft>
                  <a:spcPts val="0"/>
                </a:spcAft>
                <a:buClr>
                  <a:schemeClr val="lt2"/>
                </a:buClr>
                <a:buSzPts val="1400"/>
                <a:buFont typeface="Arial"/>
                <a:buAutoNum type="arabicPeriod"/>
              </a:pPr>
              <a:r>
                <a:rPr lang="en-GB" sz="1400" b="1">
                  <a:solidFill>
                    <a:schemeClr val="lt2"/>
                  </a:solidFill>
                  <a:latin typeface="Lato"/>
                  <a:ea typeface="Lato"/>
                  <a:cs typeface="Lato"/>
                  <a:sym typeface="Lato"/>
                </a:rPr>
                <a:t>The first storyteller:</a:t>
              </a:r>
              <a:endParaRPr/>
            </a:p>
            <a:p>
              <a:pPr marL="285750" marR="0" lvl="0" indent="-285750" algn="l" rtl="0">
                <a:spcBef>
                  <a:spcPts val="0"/>
                </a:spcBef>
                <a:spcAft>
                  <a:spcPts val="0"/>
                </a:spcAft>
                <a:buClr>
                  <a:schemeClr val="dk1"/>
                </a:buClr>
                <a:buSzPts val="1400"/>
                <a:buFont typeface="Arial"/>
                <a:buChar char="•"/>
              </a:pPr>
              <a:r>
                <a:rPr lang="en-GB" sz="1400">
                  <a:solidFill>
                    <a:schemeClr val="dk1"/>
                  </a:solidFill>
                  <a:latin typeface="Lato"/>
                  <a:ea typeface="Lato"/>
                  <a:cs typeface="Lato"/>
                  <a:sym typeface="Lato"/>
                </a:rPr>
                <a:t>has 90 seconds to tell a story about themselves involving conflict with other people. </a:t>
              </a:r>
              <a:endParaRPr/>
            </a:p>
            <a:p>
              <a:pPr marL="285750" marR="0" lvl="0" indent="-285750" algn="l" rtl="0">
                <a:spcBef>
                  <a:spcPts val="0"/>
                </a:spcBef>
                <a:spcAft>
                  <a:spcPts val="0"/>
                </a:spcAft>
                <a:buClr>
                  <a:schemeClr val="dk1"/>
                </a:buClr>
                <a:buSzPts val="1400"/>
                <a:buFont typeface="Arial"/>
                <a:buChar char="•"/>
              </a:pPr>
              <a:r>
                <a:rPr lang="en-GB" sz="1400">
                  <a:solidFill>
                    <a:schemeClr val="dk1"/>
                  </a:solidFill>
                  <a:latin typeface="Lato"/>
                  <a:ea typeface="Lato"/>
                  <a:cs typeface="Lato"/>
                  <a:sym typeface="Lato"/>
                </a:rPr>
                <a:t>It can be a simple story, or you can use the suggestions below.</a:t>
              </a:r>
              <a:endParaRPr sz="1400">
                <a:solidFill>
                  <a:schemeClr val="dk1"/>
                </a:solidFill>
                <a:latin typeface="Lato"/>
                <a:ea typeface="Lato"/>
                <a:cs typeface="Lato"/>
                <a:sym typeface="Lato"/>
              </a:endParaRPr>
            </a:p>
            <a:p>
              <a:pPr marL="0" marR="0" lvl="0" indent="0" algn="l" rtl="0">
                <a:spcBef>
                  <a:spcPts val="0"/>
                </a:spcBef>
                <a:spcAft>
                  <a:spcPts val="0"/>
                </a:spcAft>
                <a:buNone/>
              </a:pPr>
              <a:r>
                <a:rPr lang="en-GB" sz="1400">
                  <a:solidFill>
                    <a:schemeClr val="dk1"/>
                  </a:solidFill>
                  <a:latin typeface="Lato"/>
                  <a:ea typeface="Lato"/>
                  <a:cs typeface="Lato"/>
                  <a:sym typeface="Lato"/>
                </a:rPr>
                <a:t>Everyone else, then has 10 seconds to decide who caused the conflict.</a:t>
              </a:r>
              <a:endParaRPr sz="1400">
                <a:solidFill>
                  <a:schemeClr val="dk1"/>
                </a:solidFill>
                <a:latin typeface="Lato"/>
                <a:ea typeface="Lato"/>
                <a:cs typeface="Lato"/>
                <a:sym typeface="Lato"/>
              </a:endParaRPr>
            </a:p>
          </p:txBody>
        </p:sp>
      </p:grpSp>
      <p:grpSp>
        <p:nvGrpSpPr>
          <p:cNvPr id="560" name="Google Shape;560;p31"/>
          <p:cNvGrpSpPr/>
          <p:nvPr/>
        </p:nvGrpSpPr>
        <p:grpSpPr>
          <a:xfrm>
            <a:off x="333395" y="3019165"/>
            <a:ext cx="8646053" cy="3158040"/>
            <a:chOff x="257195" y="2952490"/>
            <a:chExt cx="8646053" cy="3158040"/>
          </a:xfrm>
        </p:grpSpPr>
        <p:sp>
          <p:nvSpPr>
            <p:cNvPr id="561" name="Google Shape;561;p31"/>
            <p:cNvSpPr/>
            <p:nvPr/>
          </p:nvSpPr>
          <p:spPr>
            <a:xfrm>
              <a:off x="257195" y="2952490"/>
              <a:ext cx="8354377" cy="3158040"/>
            </a:xfrm>
            <a:prstGeom prst="rect">
              <a:avLst/>
            </a:prstGeom>
            <a:noFill/>
            <a:ln w="38100" cap="flat" cmpd="sng">
              <a:solidFill>
                <a:srgbClr val="B0E1D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a:ea typeface="Lato"/>
                <a:cs typeface="Lato"/>
                <a:sym typeface="Lato"/>
              </a:endParaRPr>
            </a:p>
          </p:txBody>
        </p:sp>
        <p:sp>
          <p:nvSpPr>
            <p:cNvPr id="562" name="Google Shape;562;p31"/>
            <p:cNvSpPr txBox="1"/>
            <p:nvPr/>
          </p:nvSpPr>
          <p:spPr>
            <a:xfrm>
              <a:off x="3200400" y="3200400"/>
              <a:ext cx="274319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nvGrpSpPr>
            <p:cNvPr id="563" name="Google Shape;563;p31"/>
            <p:cNvGrpSpPr/>
            <p:nvPr/>
          </p:nvGrpSpPr>
          <p:grpSpPr>
            <a:xfrm>
              <a:off x="437198" y="3479981"/>
              <a:ext cx="7955872" cy="2385662"/>
              <a:chOff x="485775" y="2005011"/>
              <a:chExt cx="8034340" cy="3680576"/>
            </a:xfrm>
          </p:grpSpPr>
          <p:sp>
            <p:nvSpPr>
              <p:cNvPr id="564" name="Google Shape;564;p31"/>
              <p:cNvSpPr/>
              <p:nvPr/>
            </p:nvSpPr>
            <p:spPr>
              <a:xfrm>
                <a:off x="485775" y="2005013"/>
                <a:ext cx="2114548" cy="879473"/>
              </a:xfrm>
              <a:prstGeom prst="roundRect">
                <a:avLst>
                  <a:gd name="adj" fmla="val 16667"/>
                </a:avLst>
              </a:prstGeom>
              <a:solidFill>
                <a:srgbClr val="B0E2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1">
                    <a:solidFill>
                      <a:schemeClr val="lt1"/>
                    </a:solidFill>
                    <a:latin typeface="Lato"/>
                    <a:ea typeface="Lato"/>
                    <a:cs typeface="Lato"/>
                    <a:sym typeface="Lato"/>
                  </a:rPr>
                  <a:t>Subject</a:t>
                </a:r>
                <a:endParaRPr sz="1800">
                  <a:solidFill>
                    <a:schemeClr val="lt1"/>
                  </a:solidFill>
                  <a:latin typeface="Lato"/>
                  <a:ea typeface="Lato"/>
                  <a:cs typeface="Lato"/>
                  <a:sym typeface="Lato"/>
                </a:endParaRPr>
              </a:p>
            </p:txBody>
          </p:sp>
          <p:cxnSp>
            <p:nvCxnSpPr>
              <p:cNvPr id="565" name="Google Shape;565;p31"/>
              <p:cNvCxnSpPr/>
              <p:nvPr/>
            </p:nvCxnSpPr>
            <p:spPr>
              <a:xfrm>
                <a:off x="3028950" y="2305050"/>
                <a:ext cx="28694" cy="3294454"/>
              </a:xfrm>
              <a:prstGeom prst="straightConnector1">
                <a:avLst/>
              </a:prstGeom>
              <a:noFill/>
              <a:ln w="38100" cap="flat" cmpd="sng">
                <a:solidFill>
                  <a:srgbClr val="B0E2E0"/>
                </a:solidFill>
                <a:prstDash val="solid"/>
                <a:miter lim="800000"/>
                <a:headEnd type="none" w="sm" len="sm"/>
                <a:tailEnd type="none" w="sm" len="sm"/>
              </a:ln>
            </p:spPr>
          </p:cxnSp>
          <p:sp>
            <p:nvSpPr>
              <p:cNvPr id="566" name="Google Shape;566;p31"/>
              <p:cNvSpPr/>
              <p:nvPr/>
            </p:nvSpPr>
            <p:spPr>
              <a:xfrm>
                <a:off x="3445671" y="2005012"/>
                <a:ext cx="2114548" cy="879473"/>
              </a:xfrm>
              <a:prstGeom prst="roundRect">
                <a:avLst>
                  <a:gd name="adj" fmla="val 16667"/>
                </a:avLst>
              </a:prstGeom>
              <a:solidFill>
                <a:srgbClr val="B0E2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1">
                    <a:solidFill>
                      <a:schemeClr val="lt1"/>
                    </a:solidFill>
                    <a:latin typeface="Lato"/>
                    <a:ea typeface="Lato"/>
                    <a:cs typeface="Lato"/>
                    <a:sym typeface="Lato"/>
                  </a:rPr>
                  <a:t>Object </a:t>
                </a:r>
                <a:endParaRPr sz="1800">
                  <a:solidFill>
                    <a:schemeClr val="lt1"/>
                  </a:solidFill>
                  <a:latin typeface="Lato"/>
                  <a:ea typeface="Lato"/>
                  <a:cs typeface="Lato"/>
                  <a:sym typeface="Lato"/>
                </a:endParaRPr>
              </a:p>
            </p:txBody>
          </p:sp>
          <p:cxnSp>
            <p:nvCxnSpPr>
              <p:cNvPr id="567" name="Google Shape;567;p31"/>
              <p:cNvCxnSpPr/>
              <p:nvPr/>
            </p:nvCxnSpPr>
            <p:spPr>
              <a:xfrm flipH="1">
                <a:off x="5991224" y="2305050"/>
                <a:ext cx="1" cy="3380537"/>
              </a:xfrm>
              <a:prstGeom prst="straightConnector1">
                <a:avLst/>
              </a:prstGeom>
              <a:noFill/>
              <a:ln w="38100" cap="flat" cmpd="sng">
                <a:solidFill>
                  <a:srgbClr val="B0E2E0"/>
                </a:solidFill>
                <a:prstDash val="solid"/>
                <a:miter lim="800000"/>
                <a:headEnd type="none" w="sm" len="sm"/>
                <a:tailEnd type="none" w="sm" len="sm"/>
              </a:ln>
            </p:spPr>
          </p:cxnSp>
          <p:sp>
            <p:nvSpPr>
              <p:cNvPr id="568" name="Google Shape;568;p31"/>
              <p:cNvSpPr/>
              <p:nvPr/>
            </p:nvSpPr>
            <p:spPr>
              <a:xfrm>
                <a:off x="6405567" y="2005011"/>
                <a:ext cx="2114548" cy="879473"/>
              </a:xfrm>
              <a:prstGeom prst="roundRect">
                <a:avLst>
                  <a:gd name="adj" fmla="val 16667"/>
                </a:avLst>
              </a:prstGeom>
              <a:solidFill>
                <a:srgbClr val="B0E2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1">
                    <a:solidFill>
                      <a:schemeClr val="lt1"/>
                    </a:solidFill>
                    <a:latin typeface="Lato"/>
                    <a:ea typeface="Lato"/>
                    <a:cs typeface="Lato"/>
                    <a:sym typeface="Lato"/>
                  </a:rPr>
                  <a:t>Scene</a:t>
                </a:r>
                <a:endParaRPr sz="1800">
                  <a:solidFill>
                    <a:schemeClr val="lt1"/>
                  </a:solidFill>
                  <a:latin typeface="Lato"/>
                  <a:ea typeface="Lato"/>
                  <a:cs typeface="Lato"/>
                  <a:sym typeface="Lato"/>
                </a:endParaRPr>
              </a:p>
            </p:txBody>
          </p:sp>
        </p:grpSp>
        <p:sp>
          <p:nvSpPr>
            <p:cNvPr id="569" name="Google Shape;569;p31"/>
            <p:cNvSpPr txBox="1"/>
            <p:nvPr/>
          </p:nvSpPr>
          <p:spPr>
            <a:xfrm>
              <a:off x="3363002" y="4182189"/>
              <a:ext cx="2417994" cy="175432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Lato"/>
                  <a:ea typeface="Lato"/>
                  <a:cs typeface="Lato"/>
                  <a:sym typeface="Lato"/>
                </a:rPr>
                <a:t>Ball</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Lato"/>
                <a:ea typeface="Lato"/>
                <a:cs typeface="Lato"/>
                <a:sym typeface="Lato"/>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Lato"/>
                  <a:ea typeface="Lato"/>
                  <a:cs typeface="Lato"/>
                  <a:sym typeface="Lato"/>
                </a:rPr>
                <a:t>Food shopping   </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Lato"/>
                <a:ea typeface="Lato"/>
                <a:cs typeface="Lato"/>
                <a:sym typeface="Lato"/>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Lato"/>
                  <a:ea typeface="Lato"/>
                  <a:cs typeface="Lato"/>
                  <a:sym typeface="Lato"/>
                </a:rPr>
                <a:t>Playing a game             </a:t>
              </a:r>
              <a:endParaRPr sz="1800">
                <a:solidFill>
                  <a:schemeClr val="dk1"/>
                </a:solidFill>
                <a:latin typeface="Lato"/>
                <a:ea typeface="Lato"/>
                <a:cs typeface="Lato"/>
                <a:sym typeface="Lato"/>
              </a:endParaRPr>
            </a:p>
          </p:txBody>
        </p:sp>
        <p:sp>
          <p:nvSpPr>
            <p:cNvPr id="570" name="Google Shape;570;p31"/>
            <p:cNvSpPr txBox="1"/>
            <p:nvPr/>
          </p:nvSpPr>
          <p:spPr>
            <a:xfrm>
              <a:off x="433321" y="4186634"/>
              <a:ext cx="2111919" cy="175432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Lato"/>
                  <a:ea typeface="Lato"/>
                  <a:cs typeface="Lato"/>
                  <a:sym typeface="Lato"/>
                </a:rPr>
                <a:t>Old man</a:t>
              </a:r>
              <a:endParaRPr/>
            </a:p>
            <a:p>
              <a:pPr marL="0" marR="0" lvl="0" indent="0" algn="l" rtl="0">
                <a:spcBef>
                  <a:spcPts val="0"/>
                </a:spcBef>
                <a:spcAft>
                  <a:spcPts val="0"/>
                </a:spcAft>
                <a:buNone/>
              </a:pPr>
              <a:endParaRPr sz="1800">
                <a:solidFill>
                  <a:schemeClr val="dk1"/>
                </a:solidFill>
                <a:latin typeface="Lato"/>
                <a:ea typeface="Lato"/>
                <a:cs typeface="Lato"/>
                <a:sym typeface="Lato"/>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Lato"/>
                  <a:ea typeface="Lato"/>
                  <a:cs typeface="Lato"/>
                  <a:sym typeface="Lato"/>
                </a:rPr>
                <a:t>Young person and their dog </a:t>
              </a:r>
              <a:endParaRPr sz="1800">
                <a:solidFill>
                  <a:schemeClr val="dk1"/>
                </a:solidFill>
                <a:latin typeface="Lato"/>
                <a:ea typeface="Lato"/>
                <a:cs typeface="Lato"/>
                <a:sym typeface="Lato"/>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Lato"/>
                <a:ea typeface="Lato"/>
                <a:cs typeface="Lato"/>
                <a:sym typeface="Lato"/>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Lato"/>
                  <a:ea typeface="Lato"/>
                  <a:cs typeface="Lato"/>
                  <a:sym typeface="Lato"/>
                </a:rPr>
                <a:t>Teammates  </a:t>
              </a:r>
              <a:endParaRPr sz="1800">
                <a:solidFill>
                  <a:schemeClr val="dk1"/>
                </a:solidFill>
                <a:latin typeface="Lato"/>
                <a:ea typeface="Lato"/>
                <a:cs typeface="Lato"/>
                <a:sym typeface="Lato"/>
              </a:endParaRPr>
            </a:p>
          </p:txBody>
        </p:sp>
        <p:sp>
          <p:nvSpPr>
            <p:cNvPr id="571" name="Google Shape;571;p31"/>
            <p:cNvSpPr txBox="1"/>
            <p:nvPr/>
          </p:nvSpPr>
          <p:spPr>
            <a:xfrm>
              <a:off x="6160049" y="4182189"/>
              <a:ext cx="2743199" cy="147732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Lato"/>
                  <a:ea typeface="Lato"/>
                  <a:cs typeface="Lato"/>
                  <a:sym typeface="Lato"/>
                </a:rPr>
                <a:t>Walking in the park</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Lato"/>
                <a:ea typeface="Lato"/>
                <a:cs typeface="Lato"/>
                <a:sym typeface="Lato"/>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Lato"/>
                  <a:ea typeface="Lato"/>
                  <a:cs typeface="Lato"/>
                  <a:sym typeface="Lato"/>
                </a:rPr>
                <a:t>Fell over</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Lato"/>
                <a:ea typeface="Lato"/>
                <a:cs typeface="Lato"/>
                <a:sym typeface="Lato"/>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Lato"/>
                  <a:ea typeface="Lato"/>
                  <a:cs typeface="Lato"/>
                  <a:sym typeface="Lato"/>
                </a:rPr>
                <a:t>Bumped into you</a:t>
              </a:r>
              <a:endParaRPr/>
            </a:p>
          </p:txBody>
        </p:sp>
        <p:sp>
          <p:nvSpPr>
            <p:cNvPr id="572" name="Google Shape;572;p31"/>
            <p:cNvSpPr txBox="1"/>
            <p:nvPr/>
          </p:nvSpPr>
          <p:spPr>
            <a:xfrm>
              <a:off x="829560" y="3004635"/>
              <a:ext cx="776579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chemeClr val="dk1"/>
                  </a:solidFill>
                  <a:latin typeface="Lato"/>
                  <a:ea typeface="Lato"/>
                  <a:cs typeface="Lato"/>
                  <a:sym typeface="Lato"/>
                </a:rPr>
                <a:t>Need some ideas? Pick a subject, object, and scene at random to create your conflict story.</a:t>
              </a:r>
              <a:endParaRPr sz="1400">
                <a:solidFill>
                  <a:schemeClr val="dk1"/>
                </a:solidFill>
                <a:latin typeface="Lato"/>
                <a:ea typeface="Lato"/>
                <a:cs typeface="Lato"/>
                <a:sym typeface="Lato"/>
              </a:endParaRPr>
            </a:p>
          </p:txBody>
        </p:sp>
      </p:grpSp>
      <p:sp>
        <p:nvSpPr>
          <p:cNvPr id="573" name="Google Shape;573;p31"/>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b="1"/>
              <a:t>© World Association Of Girl Guides &amp; Girl Scouts  </a:t>
            </a:r>
            <a:endParaRPr/>
          </a:p>
          <a:p>
            <a:pPr marL="0" lvl="0" indent="0" algn="ctr" rtl="0">
              <a:spcBef>
                <a:spcPts val="0"/>
              </a:spcBef>
              <a:spcAft>
                <a:spcPts val="0"/>
              </a:spcAft>
              <a:buNone/>
            </a:pPr>
            <a:r>
              <a:rPr lang="en-GB"/>
              <a:t>World Thinking Day 2021</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32"/>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b="1"/>
              <a:t>© World Association Of Girl Guides &amp; Girl Scouts  </a:t>
            </a:r>
            <a:endParaRPr/>
          </a:p>
          <a:p>
            <a:pPr marL="0" lvl="0" indent="0" algn="ctr" rtl="0">
              <a:spcBef>
                <a:spcPts val="0"/>
              </a:spcBef>
              <a:spcAft>
                <a:spcPts val="0"/>
              </a:spcAft>
              <a:buNone/>
            </a:pPr>
            <a:r>
              <a:rPr lang="en-GB"/>
              <a:t>World Thinking Day 2021</a:t>
            </a:r>
            <a:endParaRPr/>
          </a:p>
        </p:txBody>
      </p:sp>
      <p:grpSp>
        <p:nvGrpSpPr>
          <p:cNvPr id="579" name="Google Shape;579;p32"/>
          <p:cNvGrpSpPr/>
          <p:nvPr/>
        </p:nvGrpSpPr>
        <p:grpSpPr>
          <a:xfrm>
            <a:off x="708364" y="1359290"/>
            <a:ext cx="7955872" cy="3658147"/>
            <a:chOff x="440988" y="664841"/>
            <a:chExt cx="7955872" cy="3658147"/>
          </a:xfrm>
        </p:grpSpPr>
        <p:sp>
          <p:nvSpPr>
            <p:cNvPr id="580" name="Google Shape;580;p32"/>
            <p:cNvSpPr/>
            <p:nvPr/>
          </p:nvSpPr>
          <p:spPr>
            <a:xfrm>
              <a:off x="456228" y="664841"/>
              <a:ext cx="1408447" cy="1106686"/>
            </a:xfrm>
            <a:prstGeom prst="roundRect">
              <a:avLst>
                <a:gd name="adj" fmla="val 16667"/>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800" b="1">
                  <a:solidFill>
                    <a:schemeClr val="dk1"/>
                  </a:solidFill>
                  <a:latin typeface="Lato"/>
                  <a:ea typeface="Lato"/>
                  <a:cs typeface="Lato"/>
                  <a:sym typeface="Lato"/>
                </a:rPr>
                <a:t>ACTIVITY</a:t>
              </a:r>
              <a:endParaRPr/>
            </a:p>
            <a:p>
              <a:pPr marL="0" marR="0" lvl="0" indent="0" algn="l" rtl="0">
                <a:spcBef>
                  <a:spcPts val="0"/>
                </a:spcBef>
                <a:spcAft>
                  <a:spcPts val="0"/>
                </a:spcAft>
                <a:buNone/>
              </a:pPr>
              <a:endParaRPr sz="1800" b="1">
                <a:solidFill>
                  <a:schemeClr val="dk1"/>
                </a:solidFill>
                <a:latin typeface="Lato"/>
                <a:ea typeface="Lato"/>
                <a:cs typeface="Lato"/>
                <a:sym typeface="Lato"/>
              </a:endParaRPr>
            </a:p>
            <a:p>
              <a:pPr marL="0" marR="0" lvl="0" indent="0" algn="l" rtl="0">
                <a:spcBef>
                  <a:spcPts val="0"/>
                </a:spcBef>
                <a:spcAft>
                  <a:spcPts val="0"/>
                </a:spcAft>
                <a:buNone/>
              </a:pPr>
              <a:endParaRPr sz="18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p:txBody>
        </p:sp>
        <p:sp>
          <p:nvSpPr>
            <p:cNvPr id="581" name="Google Shape;581;p32"/>
            <p:cNvSpPr/>
            <p:nvPr/>
          </p:nvSpPr>
          <p:spPr>
            <a:xfrm>
              <a:off x="440988" y="1128660"/>
              <a:ext cx="7955872" cy="3194328"/>
            </a:xfrm>
            <a:prstGeom prst="roundRect">
              <a:avLst>
                <a:gd name="adj" fmla="val 8101"/>
              </a:avLst>
            </a:prstGeom>
            <a:solidFill>
              <a:schemeClr val="accent2"/>
            </a:solidFill>
            <a:ln>
              <a:noFill/>
            </a:ln>
          </p:spPr>
          <p:txBody>
            <a:bodyPr spcFirstLastPara="1" wrap="square" lIns="91425" tIns="45700" rIns="91425" bIns="45700" anchor="ctr" anchorCtr="0">
              <a:spAutoFit/>
            </a:bodyPr>
            <a:lstStyle/>
            <a:p>
              <a:pPr marL="342900" marR="0" lvl="0" indent="-342900" algn="l" rtl="0">
                <a:spcBef>
                  <a:spcPts val="0"/>
                </a:spcBef>
                <a:spcAft>
                  <a:spcPts val="0"/>
                </a:spcAft>
                <a:buClr>
                  <a:schemeClr val="lt2"/>
                </a:buClr>
                <a:buSzPts val="1600"/>
                <a:buFont typeface="Arial"/>
                <a:buAutoNum type="arabicPeriod" startAt="2"/>
              </a:pPr>
              <a:r>
                <a:rPr lang="en-GB" sz="1600" b="1">
                  <a:solidFill>
                    <a:schemeClr val="lt2"/>
                  </a:solidFill>
                  <a:latin typeface="Lato"/>
                  <a:ea typeface="Lato"/>
                  <a:cs typeface="Lato"/>
                  <a:sym typeface="Lato"/>
                </a:rPr>
                <a:t>The second storyteller:</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Lato"/>
                  <a:ea typeface="Lato"/>
                  <a:cs typeface="Lato"/>
                  <a:sym typeface="Lato"/>
                </a:rPr>
                <a:t>has 90 seconds to tell the same story, but from the point of view of another person in the story. Do not be afraid to make up details!</a:t>
              </a:r>
              <a:endParaRPr/>
            </a:p>
            <a:p>
              <a:pPr marL="285750" marR="0" lvl="0" indent="-184150" algn="l" rtl="0">
                <a:spcBef>
                  <a:spcPts val="0"/>
                </a:spcBef>
                <a:spcAft>
                  <a:spcPts val="0"/>
                </a:spcAft>
                <a:buClr>
                  <a:schemeClr val="dk1"/>
                </a:buClr>
                <a:buSzPts val="1600"/>
                <a:buFont typeface="Arial"/>
                <a:buNone/>
              </a:pPr>
              <a:endParaRPr sz="1600">
                <a:solidFill>
                  <a:schemeClr val="dk1"/>
                </a:solidFill>
                <a:latin typeface="Lato"/>
                <a:ea typeface="Lato"/>
                <a:cs typeface="Lato"/>
                <a:sym typeface="Lato"/>
              </a:endParaRPr>
            </a:p>
            <a:p>
              <a:pPr marL="0" marR="0" lvl="0" indent="0" algn="l" rtl="0">
                <a:spcBef>
                  <a:spcPts val="0"/>
                </a:spcBef>
                <a:spcAft>
                  <a:spcPts val="0"/>
                </a:spcAft>
                <a:buNone/>
              </a:pPr>
              <a:r>
                <a:rPr lang="en-GB" sz="1600">
                  <a:solidFill>
                    <a:schemeClr val="dk1"/>
                  </a:solidFill>
                  <a:latin typeface="Lato"/>
                  <a:ea typeface="Lato"/>
                  <a:cs typeface="Lato"/>
                  <a:sym typeface="Lato"/>
                </a:rPr>
                <a:t>Everyone has 10 seconds to decide who caused the conflict. </a:t>
              </a:r>
              <a:r>
                <a:rPr lang="en-GB" sz="1600" b="1">
                  <a:solidFill>
                    <a:schemeClr val="dk1"/>
                  </a:solidFill>
                  <a:latin typeface="Lato"/>
                  <a:ea typeface="Lato"/>
                  <a:cs typeface="Lato"/>
                  <a:sym typeface="Lato"/>
                </a:rPr>
                <a:t>Did you change your mind?</a:t>
              </a:r>
              <a:endParaRPr/>
            </a:p>
            <a:p>
              <a:pPr marL="0" marR="0" lvl="0" indent="0" algn="l" rtl="0">
                <a:spcBef>
                  <a:spcPts val="0"/>
                </a:spcBef>
                <a:spcAft>
                  <a:spcPts val="0"/>
                </a:spcAft>
                <a:buNone/>
              </a:pPr>
              <a:endParaRPr sz="1600" b="1">
                <a:solidFill>
                  <a:schemeClr val="lt2"/>
                </a:solidFill>
                <a:latin typeface="Lato"/>
                <a:ea typeface="Lato"/>
                <a:cs typeface="Lato"/>
                <a:sym typeface="Lato"/>
              </a:endParaRPr>
            </a:p>
            <a:p>
              <a:pPr marL="342900" marR="0" lvl="0" indent="-342900" algn="l" rtl="0">
                <a:spcBef>
                  <a:spcPts val="0"/>
                </a:spcBef>
                <a:spcAft>
                  <a:spcPts val="0"/>
                </a:spcAft>
                <a:buClr>
                  <a:schemeClr val="lt2"/>
                </a:buClr>
                <a:buSzPts val="1600"/>
                <a:buFont typeface="Arial"/>
                <a:buAutoNum type="arabicPeriod" startAt="3"/>
              </a:pPr>
              <a:r>
                <a:rPr lang="en-GB" sz="1600" b="1">
                  <a:solidFill>
                    <a:schemeClr val="lt2"/>
                  </a:solidFill>
                  <a:latin typeface="Lato"/>
                  <a:ea typeface="Lato"/>
                  <a:cs typeface="Lato"/>
                  <a:sym typeface="Lato"/>
                </a:rPr>
                <a:t>The third storyteller:</a:t>
              </a:r>
              <a:endParaRPr/>
            </a:p>
            <a:p>
              <a:pPr marL="342900" marR="0" lvl="0" indent="-342900" algn="l" rtl="0">
                <a:spcBef>
                  <a:spcPts val="0"/>
                </a:spcBef>
                <a:spcAft>
                  <a:spcPts val="0"/>
                </a:spcAft>
                <a:buClr>
                  <a:schemeClr val="accent2"/>
                </a:buClr>
                <a:buSzPts val="1600"/>
                <a:buFont typeface="Arial"/>
                <a:buAutoNum type="arabicPeriod" startAt="3"/>
              </a:pPr>
              <a:r>
                <a:rPr lang="en-GB" sz="1600" b="1">
                  <a:solidFill>
                    <a:schemeClr val="accent2"/>
                  </a:solidFill>
                  <a:latin typeface="Lato"/>
                  <a:ea typeface="Lato"/>
                  <a:cs typeface="Lato"/>
                  <a:sym typeface="Lato"/>
                </a:rPr>
                <a:t>he third storyteller:</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Lato"/>
                  <a:ea typeface="Lato"/>
                  <a:cs typeface="Lato"/>
                  <a:sym typeface="Lato"/>
                </a:rPr>
                <a:t>tells the story from the point of view of another character.</a:t>
              </a:r>
              <a:endParaRPr/>
            </a:p>
            <a:p>
              <a:pPr marL="285750" marR="0" lvl="0" indent="-184150" algn="l" rtl="0">
                <a:spcBef>
                  <a:spcPts val="0"/>
                </a:spcBef>
                <a:spcAft>
                  <a:spcPts val="0"/>
                </a:spcAft>
                <a:buClr>
                  <a:schemeClr val="dk1"/>
                </a:buClr>
                <a:buSzPts val="1600"/>
                <a:buFont typeface="Arial"/>
                <a:buNone/>
              </a:pPr>
              <a:endParaRPr sz="1600">
                <a:solidFill>
                  <a:schemeClr val="dk1"/>
                </a:solidFill>
                <a:latin typeface="Lato"/>
                <a:ea typeface="Lato"/>
                <a:cs typeface="Lato"/>
                <a:sym typeface="Lato"/>
              </a:endParaRPr>
            </a:p>
            <a:p>
              <a:pPr marL="0" marR="0" lvl="0" indent="0" algn="l" rtl="0">
                <a:spcBef>
                  <a:spcPts val="0"/>
                </a:spcBef>
                <a:spcAft>
                  <a:spcPts val="0"/>
                </a:spcAft>
                <a:buNone/>
              </a:pPr>
              <a:r>
                <a:rPr lang="en-GB" sz="1600">
                  <a:solidFill>
                    <a:schemeClr val="dk1"/>
                  </a:solidFill>
                  <a:latin typeface="Lato"/>
                  <a:ea typeface="Lato"/>
                  <a:cs typeface="Lato"/>
                  <a:sym typeface="Lato"/>
                </a:rPr>
                <a:t>10 seconds to decide! </a:t>
              </a:r>
              <a:r>
                <a:rPr lang="en-GB" sz="1600" b="1">
                  <a:solidFill>
                    <a:schemeClr val="dk1"/>
                  </a:solidFill>
                  <a:latin typeface="Lato"/>
                  <a:ea typeface="Lato"/>
                  <a:cs typeface="Lato"/>
                  <a:sym typeface="Lato"/>
                </a:rPr>
                <a:t>Did you change your mind again?</a:t>
              </a:r>
              <a:endParaRPr/>
            </a:p>
          </p:txBody>
        </p:sp>
      </p:grpSp>
      <p:pic>
        <p:nvPicPr>
          <p:cNvPr id="7" name="Picture 6">
            <a:extLst>
              <a:ext uri="{FF2B5EF4-FFF2-40B4-BE49-F238E27FC236}">
                <a16:creationId xmlns:a16="http://schemas.microsoft.com/office/drawing/2014/main" id="{3C7385F6-2D95-43CC-BE7A-6AE0DBFFAACB}"/>
              </a:ext>
            </a:extLst>
          </p:cNvPr>
          <p:cNvPicPr>
            <a:picLocks noChangeAspect="1"/>
          </p:cNvPicPr>
          <p:nvPr/>
        </p:nvPicPr>
        <p:blipFill>
          <a:blip r:embed="rId3"/>
          <a:stretch>
            <a:fillRect/>
          </a:stretch>
        </p:blipFill>
        <p:spPr>
          <a:xfrm>
            <a:off x="4754500" y="205414"/>
            <a:ext cx="4389500" cy="621846"/>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grpSp>
        <p:nvGrpSpPr>
          <p:cNvPr id="587" name="Google Shape;587;p33"/>
          <p:cNvGrpSpPr/>
          <p:nvPr/>
        </p:nvGrpSpPr>
        <p:grpSpPr>
          <a:xfrm>
            <a:off x="1007407" y="1381462"/>
            <a:ext cx="6740186" cy="2210345"/>
            <a:chOff x="437198" y="3650695"/>
            <a:chExt cx="6740186" cy="2210345"/>
          </a:xfrm>
        </p:grpSpPr>
        <p:sp>
          <p:nvSpPr>
            <p:cNvPr id="588" name="Google Shape;588;p33"/>
            <p:cNvSpPr/>
            <p:nvPr/>
          </p:nvSpPr>
          <p:spPr>
            <a:xfrm>
              <a:off x="449230" y="3650695"/>
              <a:ext cx="2055264" cy="1021556"/>
            </a:xfrm>
            <a:prstGeom prst="roundRect">
              <a:avLst>
                <a:gd name="adj" fmla="val 16667"/>
              </a:avLst>
            </a:prstGeom>
            <a:noFill/>
            <a:ln w="28575" cap="flat" cmpd="sng">
              <a:solidFill>
                <a:schemeClr val="accent3"/>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800" b="1" dirty="0">
                  <a:solidFill>
                    <a:schemeClr val="dk1"/>
                  </a:solidFill>
                  <a:latin typeface="Lato"/>
                  <a:ea typeface="Lato"/>
                  <a:cs typeface="Lato"/>
                  <a:sym typeface="Lato"/>
                </a:rPr>
                <a:t>LET’S REFLECT</a:t>
              </a:r>
              <a:endParaRPr dirty="0"/>
            </a:p>
            <a:p>
              <a:pPr marL="0" marR="0" lvl="0" indent="0" algn="l" rtl="0">
                <a:spcBef>
                  <a:spcPts val="0"/>
                </a:spcBef>
                <a:spcAft>
                  <a:spcPts val="0"/>
                </a:spcAft>
                <a:buNone/>
              </a:pPr>
              <a:endParaRPr sz="1800" b="1" dirty="0">
                <a:solidFill>
                  <a:schemeClr val="dk1"/>
                </a:solidFill>
                <a:latin typeface="Lato"/>
                <a:ea typeface="Lato"/>
                <a:cs typeface="Lato"/>
                <a:sym typeface="Lato"/>
              </a:endParaRPr>
            </a:p>
            <a:p>
              <a:pPr marL="0" marR="0" lvl="0" indent="0" algn="l" rtl="0">
                <a:spcBef>
                  <a:spcPts val="0"/>
                </a:spcBef>
                <a:spcAft>
                  <a:spcPts val="0"/>
                </a:spcAft>
                <a:buNone/>
              </a:pPr>
              <a:endParaRPr sz="1800" b="1" dirty="0">
                <a:solidFill>
                  <a:schemeClr val="dk1"/>
                </a:solidFill>
                <a:latin typeface="Lato"/>
                <a:ea typeface="Lato"/>
                <a:cs typeface="Lato"/>
                <a:sym typeface="Lato"/>
              </a:endParaRPr>
            </a:p>
          </p:txBody>
        </p:sp>
        <p:sp>
          <p:nvSpPr>
            <p:cNvPr id="589" name="Google Shape;589;p33"/>
            <p:cNvSpPr/>
            <p:nvPr/>
          </p:nvSpPr>
          <p:spPr>
            <a:xfrm>
              <a:off x="437198" y="4226550"/>
              <a:ext cx="6740186" cy="1634490"/>
            </a:xfrm>
            <a:prstGeom prst="roundRect">
              <a:avLst>
                <a:gd name="adj" fmla="val 16667"/>
              </a:avLst>
            </a:prstGeom>
            <a:solidFill>
              <a:schemeClr val="accent3"/>
            </a:solidFill>
            <a:ln>
              <a:noFill/>
            </a:ln>
          </p:spPr>
          <p:txBody>
            <a:bodyPr spcFirstLastPara="1" wrap="square" lIns="91425" tIns="45700" rIns="91425" bIns="45700" anchor="ctr" anchorCtr="0">
              <a:spAutoFit/>
            </a:bodyPr>
            <a:lstStyle/>
            <a:p>
              <a:pPr marL="342900" marR="0" lvl="0" indent="-342900" algn="l" rtl="0">
                <a:spcBef>
                  <a:spcPts val="0"/>
                </a:spcBef>
                <a:spcAft>
                  <a:spcPts val="0"/>
                </a:spcAft>
                <a:buClr>
                  <a:schemeClr val="dk1"/>
                </a:buClr>
                <a:buSzPts val="1800"/>
                <a:buFont typeface="Arial"/>
                <a:buAutoNum type="alphaLcPeriod"/>
              </a:pPr>
              <a:r>
                <a:rPr lang="en-GB" sz="1800">
                  <a:solidFill>
                    <a:schemeClr val="dk1"/>
                  </a:solidFill>
                  <a:latin typeface="Lato"/>
                  <a:ea typeface="Lato"/>
                  <a:cs typeface="Lato"/>
                  <a:sym typeface="Lato"/>
                </a:rPr>
                <a:t>Did telling the story from different points of view help you think about the situation differently?</a:t>
              </a:r>
              <a:endParaRPr/>
            </a:p>
            <a:p>
              <a:pPr marL="342900" marR="0" lvl="0" indent="-228600" algn="l" rtl="0">
                <a:spcBef>
                  <a:spcPts val="0"/>
                </a:spcBef>
                <a:spcAft>
                  <a:spcPts val="0"/>
                </a:spcAft>
                <a:buClr>
                  <a:schemeClr val="dk1"/>
                </a:buClr>
                <a:buSzPts val="1800"/>
                <a:buFont typeface="Arial"/>
                <a:buNone/>
              </a:pPr>
              <a:endParaRPr sz="1800">
                <a:solidFill>
                  <a:schemeClr val="dk1"/>
                </a:solidFill>
                <a:latin typeface="Lato"/>
                <a:ea typeface="Lato"/>
                <a:cs typeface="Lato"/>
                <a:sym typeface="Lato"/>
              </a:endParaRPr>
            </a:p>
            <a:p>
              <a:pPr marL="342900" marR="0" lvl="0" indent="-342900" algn="l" rtl="0">
                <a:spcBef>
                  <a:spcPts val="0"/>
                </a:spcBef>
                <a:spcAft>
                  <a:spcPts val="0"/>
                </a:spcAft>
                <a:buClr>
                  <a:schemeClr val="dk1"/>
                </a:buClr>
                <a:buSzPts val="1800"/>
                <a:buFont typeface="Arial"/>
                <a:buAutoNum type="alphaLcPeriod"/>
              </a:pPr>
              <a:r>
                <a:rPr lang="en-GB" sz="1800">
                  <a:solidFill>
                    <a:schemeClr val="dk1"/>
                  </a:solidFill>
                  <a:latin typeface="Lato"/>
                  <a:ea typeface="Lato"/>
                  <a:cs typeface="Lato"/>
                  <a:sym typeface="Lato"/>
                </a:rPr>
                <a:t>If everyone in the story thought about the others’ point of view, how do you think the situation may have changed?</a:t>
              </a:r>
              <a:endParaRPr/>
            </a:p>
          </p:txBody>
        </p:sp>
      </p:grpSp>
      <p:sp>
        <p:nvSpPr>
          <p:cNvPr id="590" name="Google Shape;590;p33"/>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b="1"/>
              <a:t>© World Association Of Girl Guides &amp; Girl Scouts  </a:t>
            </a:r>
            <a:endParaRPr/>
          </a:p>
          <a:p>
            <a:pPr marL="0" lvl="0" indent="0" algn="ctr" rtl="0">
              <a:spcBef>
                <a:spcPts val="0"/>
              </a:spcBef>
              <a:spcAft>
                <a:spcPts val="0"/>
              </a:spcAft>
              <a:buNone/>
            </a:pPr>
            <a:r>
              <a:rPr lang="en-GB"/>
              <a:t>World Thinking Day 2021</a:t>
            </a:r>
            <a:endParaRPr/>
          </a:p>
        </p:txBody>
      </p:sp>
      <p:pic>
        <p:nvPicPr>
          <p:cNvPr id="7" name="Picture 6">
            <a:extLst>
              <a:ext uri="{FF2B5EF4-FFF2-40B4-BE49-F238E27FC236}">
                <a16:creationId xmlns:a16="http://schemas.microsoft.com/office/drawing/2014/main" id="{03868B92-6EF1-4D22-B1C8-64F66E5CC886}"/>
              </a:ext>
            </a:extLst>
          </p:cNvPr>
          <p:cNvPicPr>
            <a:picLocks noChangeAspect="1"/>
          </p:cNvPicPr>
          <p:nvPr/>
        </p:nvPicPr>
        <p:blipFill>
          <a:blip r:embed="rId3"/>
          <a:stretch>
            <a:fillRect/>
          </a:stretch>
        </p:blipFill>
        <p:spPr>
          <a:xfrm>
            <a:off x="4754500" y="205414"/>
            <a:ext cx="4389500" cy="6218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34"/>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b="1"/>
              <a:t>© World Association Of Girl Guides &amp; Girl Scouts  </a:t>
            </a:r>
            <a:endParaRPr/>
          </a:p>
          <a:p>
            <a:pPr marL="0" lvl="0" indent="0" algn="ctr" rtl="0">
              <a:spcBef>
                <a:spcPts val="0"/>
              </a:spcBef>
              <a:spcAft>
                <a:spcPts val="0"/>
              </a:spcAft>
              <a:buNone/>
            </a:pPr>
            <a:r>
              <a:rPr lang="en-GB"/>
              <a:t>World Thinking Day 2021</a:t>
            </a:r>
            <a:endParaRPr/>
          </a:p>
        </p:txBody>
      </p:sp>
      <p:pic>
        <p:nvPicPr>
          <p:cNvPr id="598" name="Google Shape;598;p34"/>
          <p:cNvPicPr preferRelativeResize="0"/>
          <p:nvPr/>
        </p:nvPicPr>
        <p:blipFill rotWithShape="1">
          <a:blip r:embed="rId3">
            <a:alphaModFix/>
          </a:blip>
          <a:srcRect/>
          <a:stretch/>
        </p:blipFill>
        <p:spPr>
          <a:xfrm>
            <a:off x="4943478" y="15209"/>
            <a:ext cx="3627434" cy="731583"/>
          </a:xfrm>
          <a:prstGeom prst="rect">
            <a:avLst/>
          </a:prstGeom>
          <a:noFill/>
          <a:ln>
            <a:noFill/>
          </a:ln>
        </p:spPr>
      </p:pic>
      <p:pic>
        <p:nvPicPr>
          <p:cNvPr id="599" name="Google Shape;599;p34"/>
          <p:cNvPicPr preferRelativeResize="0"/>
          <p:nvPr/>
        </p:nvPicPr>
        <p:blipFill rotWithShape="1">
          <a:blip r:embed="rId4">
            <a:alphaModFix/>
          </a:blip>
          <a:srcRect/>
          <a:stretch/>
        </p:blipFill>
        <p:spPr>
          <a:xfrm>
            <a:off x="573088" y="509708"/>
            <a:ext cx="3779848" cy="1609483"/>
          </a:xfrm>
          <a:prstGeom prst="rect">
            <a:avLst/>
          </a:prstGeom>
          <a:noFill/>
          <a:ln>
            <a:noFill/>
          </a:ln>
        </p:spPr>
      </p:pic>
      <p:cxnSp>
        <p:nvCxnSpPr>
          <p:cNvPr id="600" name="Google Shape;600;p34"/>
          <p:cNvCxnSpPr/>
          <p:nvPr/>
        </p:nvCxnSpPr>
        <p:spPr>
          <a:xfrm>
            <a:off x="3150852" y="3048000"/>
            <a:ext cx="0" cy="3810000"/>
          </a:xfrm>
          <a:prstGeom prst="straightConnector1">
            <a:avLst/>
          </a:prstGeom>
          <a:noFill/>
          <a:ln w="38100" cap="flat" cmpd="sng">
            <a:solidFill>
              <a:schemeClr val="accent2"/>
            </a:solidFill>
            <a:prstDash val="solid"/>
            <a:miter lim="800000"/>
            <a:headEnd type="none" w="sm" len="sm"/>
            <a:tailEnd type="none" w="sm" len="sm"/>
          </a:ln>
        </p:spPr>
      </p:cxnSp>
      <p:sp>
        <p:nvSpPr>
          <p:cNvPr id="601" name="Google Shape;601;p34"/>
          <p:cNvSpPr txBox="1"/>
          <p:nvPr/>
        </p:nvSpPr>
        <p:spPr>
          <a:xfrm>
            <a:off x="3567574" y="3706671"/>
            <a:ext cx="2337926" cy="95410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Arial"/>
              <a:buChar char="•"/>
            </a:pPr>
            <a:r>
              <a:rPr lang="en-GB" sz="1400">
                <a:solidFill>
                  <a:schemeClr val="dk1"/>
                </a:solidFill>
                <a:latin typeface="Lato"/>
                <a:ea typeface="Lato"/>
                <a:cs typeface="Lato"/>
                <a:sym typeface="Lato"/>
              </a:rPr>
              <a:t>A copy of Women Peacebuilder cards, one card per person/pair or group</a:t>
            </a:r>
            <a:endParaRPr sz="1400">
              <a:solidFill>
                <a:schemeClr val="dk1"/>
              </a:solidFill>
              <a:latin typeface="Lato"/>
              <a:ea typeface="Lato"/>
              <a:cs typeface="Lato"/>
              <a:sym typeface="Lato"/>
            </a:endParaRPr>
          </a:p>
        </p:txBody>
      </p:sp>
      <p:sp>
        <p:nvSpPr>
          <p:cNvPr id="602" name="Google Shape;602;p34"/>
          <p:cNvSpPr txBox="1"/>
          <p:nvPr/>
        </p:nvSpPr>
        <p:spPr>
          <a:xfrm>
            <a:off x="708397" y="3580992"/>
            <a:ext cx="2083225" cy="267765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Arial"/>
              <a:buChar char="•"/>
            </a:pPr>
            <a:r>
              <a:rPr lang="en-GB" sz="1400">
                <a:solidFill>
                  <a:schemeClr val="dk1"/>
                </a:solidFill>
                <a:latin typeface="Lato"/>
                <a:ea typeface="Lato"/>
                <a:cs typeface="Lato"/>
                <a:sym typeface="Lato"/>
              </a:rPr>
              <a:t>Download a copy of the  Women Peacebuilder cards or view them using the QR code.</a:t>
            </a:r>
            <a:endParaRPr/>
          </a:p>
          <a:p>
            <a:pPr marL="285750" marR="0" lvl="0" indent="-196850" algn="l" rtl="0">
              <a:spcBef>
                <a:spcPts val="0"/>
              </a:spcBef>
              <a:spcAft>
                <a:spcPts val="0"/>
              </a:spcAft>
              <a:buClr>
                <a:schemeClr val="dk1"/>
              </a:buClr>
              <a:buSzPts val="1400"/>
              <a:buFont typeface="Arial"/>
              <a:buNone/>
            </a:pPr>
            <a:endParaRPr sz="1400">
              <a:solidFill>
                <a:schemeClr val="dk1"/>
              </a:solidFill>
              <a:latin typeface="Lato"/>
              <a:ea typeface="Lato"/>
              <a:cs typeface="Lato"/>
              <a:sym typeface="Lato"/>
            </a:endParaRPr>
          </a:p>
          <a:p>
            <a:pPr marL="285750" marR="0" lvl="0" indent="-285750" algn="l" rtl="0">
              <a:spcBef>
                <a:spcPts val="0"/>
              </a:spcBef>
              <a:spcAft>
                <a:spcPts val="0"/>
              </a:spcAft>
              <a:buClr>
                <a:schemeClr val="dk1"/>
              </a:buClr>
              <a:buSzPts val="1400"/>
              <a:buFont typeface="Arial"/>
              <a:buChar char="•"/>
            </a:pPr>
            <a:r>
              <a:rPr lang="en-GB" sz="1400">
                <a:solidFill>
                  <a:schemeClr val="dk1"/>
                </a:solidFill>
                <a:latin typeface="Lato"/>
                <a:ea typeface="Lato"/>
                <a:cs typeface="Lato"/>
                <a:sym typeface="Lato"/>
              </a:rPr>
              <a:t>You can also make your own cards to add to the pack, to share the stories of inspiring women in your own country. </a:t>
            </a:r>
            <a:endParaRPr sz="1400">
              <a:solidFill>
                <a:schemeClr val="dk1"/>
              </a:solidFill>
              <a:latin typeface="Lato"/>
              <a:ea typeface="Lato"/>
              <a:cs typeface="Lato"/>
              <a:sym typeface="Lato"/>
            </a:endParaRPr>
          </a:p>
        </p:txBody>
      </p:sp>
      <p:pic>
        <p:nvPicPr>
          <p:cNvPr id="603" name="Google Shape;603;p34"/>
          <p:cNvPicPr preferRelativeResize="0"/>
          <p:nvPr/>
        </p:nvPicPr>
        <p:blipFill rotWithShape="1">
          <a:blip r:embed="rId5">
            <a:alphaModFix/>
          </a:blip>
          <a:srcRect/>
          <a:stretch/>
        </p:blipFill>
        <p:spPr>
          <a:xfrm>
            <a:off x="602503" y="2599905"/>
            <a:ext cx="5096698" cy="896190"/>
          </a:xfrm>
          <a:prstGeom prst="rect">
            <a:avLst/>
          </a:prstGeom>
          <a:noFill/>
          <a:ln>
            <a:noFill/>
          </a:ln>
        </p:spPr>
      </p:pic>
      <p:grpSp>
        <p:nvGrpSpPr>
          <p:cNvPr id="604" name="Google Shape;604;p34"/>
          <p:cNvGrpSpPr/>
          <p:nvPr/>
        </p:nvGrpSpPr>
        <p:grpSpPr>
          <a:xfrm>
            <a:off x="6746894" y="1805951"/>
            <a:ext cx="2301474" cy="2851774"/>
            <a:chOff x="6195046" y="1758948"/>
            <a:chExt cx="3374770" cy="4181704"/>
          </a:xfrm>
        </p:grpSpPr>
        <p:sp>
          <p:nvSpPr>
            <p:cNvPr id="605" name="Google Shape;605;p34"/>
            <p:cNvSpPr/>
            <p:nvPr/>
          </p:nvSpPr>
          <p:spPr>
            <a:xfrm>
              <a:off x="6195046" y="1758948"/>
              <a:ext cx="3374770" cy="4181704"/>
            </a:xfrm>
            <a:prstGeom prst="wedgeRectCallout">
              <a:avLst>
                <a:gd name="adj1" fmla="val -10137"/>
                <a:gd name="adj2" fmla="val 20911"/>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a:ea typeface="Lato"/>
                <a:cs typeface="Lato"/>
                <a:sym typeface="Lato"/>
              </a:endParaRPr>
            </a:p>
          </p:txBody>
        </p:sp>
        <p:pic>
          <p:nvPicPr>
            <p:cNvPr id="606" name="Google Shape;606;p34" descr="Qr code&#10;&#10;Description automatically generated"/>
            <p:cNvPicPr preferRelativeResize="0"/>
            <p:nvPr/>
          </p:nvPicPr>
          <p:blipFill rotWithShape="1">
            <a:blip r:embed="rId6">
              <a:alphaModFix/>
            </a:blip>
            <a:srcRect/>
            <a:stretch/>
          </p:blipFill>
          <p:spPr>
            <a:xfrm>
              <a:off x="6825156" y="2868921"/>
              <a:ext cx="2114549" cy="2114550"/>
            </a:xfrm>
            <a:prstGeom prst="rect">
              <a:avLst/>
            </a:prstGeom>
            <a:noFill/>
            <a:ln>
              <a:noFill/>
            </a:ln>
          </p:spPr>
        </p:pic>
        <p:sp>
          <p:nvSpPr>
            <p:cNvPr id="607" name="Google Shape;607;p34"/>
            <p:cNvSpPr txBox="1"/>
            <p:nvPr/>
          </p:nvSpPr>
          <p:spPr>
            <a:xfrm>
              <a:off x="6481451" y="1880245"/>
              <a:ext cx="3076554" cy="947749"/>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1">
                  <a:solidFill>
                    <a:schemeClr val="lt1"/>
                  </a:solidFill>
                  <a:latin typeface="Lato"/>
                  <a:ea typeface="Lato"/>
                  <a:cs typeface="Lato"/>
                  <a:sym typeface="Lato"/>
                </a:rPr>
                <a:t>Scan this QR code to view the Women Peacebuilder cards. </a:t>
              </a:r>
              <a:endParaRPr/>
            </a:p>
          </p:txBody>
        </p:sp>
      </p:grpSp>
      <p:sp>
        <p:nvSpPr>
          <p:cNvPr id="608" name="Google Shape;608;p34"/>
          <p:cNvSpPr txBox="1"/>
          <p:nvPr/>
        </p:nvSpPr>
        <p:spPr>
          <a:xfrm>
            <a:off x="6746894" y="4104847"/>
            <a:ext cx="23014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900" b="1" u="sng">
                <a:solidFill>
                  <a:schemeClr val="lt1"/>
                </a:solidFill>
                <a:latin typeface="Lato"/>
                <a:ea typeface="Lato"/>
                <a:cs typeface="Lato"/>
                <a:sym typeface="Lato"/>
                <a:hlinkClick r:id="rId7">
                  <a:extLst>
                    <a:ext uri="{A12FA001-AC4F-418D-AE19-62706E023703}">
                      <ahyp:hlinkClr xmlns:ahyp="http://schemas.microsoft.com/office/drawing/2018/hyperlinkcolor" val="tx"/>
                    </a:ext>
                  </a:extLst>
                </a:hlinkClick>
              </a:rPr>
              <a:t>https://www.wagggs.org/en/resources/world-thinking-day-2021-activity-pack/</a:t>
            </a:r>
            <a:r>
              <a:rPr lang="en-GB" sz="900" b="1">
                <a:solidFill>
                  <a:schemeClr val="lt1"/>
                </a:solidFill>
                <a:latin typeface="Lato"/>
                <a:ea typeface="Lato"/>
                <a:cs typeface="Lato"/>
                <a:sym typeface="Lato"/>
              </a:rPr>
              <a:t>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pic>
        <p:nvPicPr>
          <p:cNvPr id="614" name="Google Shape;614;p35"/>
          <p:cNvPicPr preferRelativeResize="0"/>
          <p:nvPr/>
        </p:nvPicPr>
        <p:blipFill rotWithShape="1">
          <a:blip r:embed="rId3">
            <a:alphaModFix/>
          </a:blip>
          <a:srcRect/>
          <a:stretch/>
        </p:blipFill>
        <p:spPr>
          <a:xfrm>
            <a:off x="5784813" y="203431"/>
            <a:ext cx="3359187" cy="615749"/>
          </a:xfrm>
          <a:prstGeom prst="rect">
            <a:avLst/>
          </a:prstGeom>
          <a:noFill/>
          <a:ln>
            <a:noFill/>
          </a:ln>
        </p:spPr>
      </p:pic>
      <p:grpSp>
        <p:nvGrpSpPr>
          <p:cNvPr id="615" name="Google Shape;615;p35"/>
          <p:cNvGrpSpPr/>
          <p:nvPr/>
        </p:nvGrpSpPr>
        <p:grpSpPr>
          <a:xfrm>
            <a:off x="766318" y="1123850"/>
            <a:ext cx="5972471" cy="2174555"/>
            <a:chOff x="446703" y="474333"/>
            <a:chExt cx="5972471" cy="2174555"/>
          </a:xfrm>
        </p:grpSpPr>
        <p:sp>
          <p:nvSpPr>
            <p:cNvPr id="616" name="Google Shape;616;p35"/>
            <p:cNvSpPr/>
            <p:nvPr/>
          </p:nvSpPr>
          <p:spPr>
            <a:xfrm>
              <a:off x="456228" y="474333"/>
              <a:ext cx="1408447" cy="1106686"/>
            </a:xfrm>
            <a:prstGeom prst="roundRect">
              <a:avLst>
                <a:gd name="adj" fmla="val 16667"/>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800" b="1">
                  <a:solidFill>
                    <a:schemeClr val="dk1"/>
                  </a:solidFill>
                  <a:latin typeface="Lato"/>
                  <a:ea typeface="Lato"/>
                  <a:cs typeface="Lato"/>
                  <a:sym typeface="Lato"/>
                </a:rPr>
                <a:t>ACTIVITY</a:t>
              </a:r>
              <a:endParaRPr/>
            </a:p>
            <a:p>
              <a:pPr marL="0" marR="0" lvl="0" indent="0" algn="l" rtl="0">
                <a:spcBef>
                  <a:spcPts val="0"/>
                </a:spcBef>
                <a:spcAft>
                  <a:spcPts val="0"/>
                </a:spcAft>
                <a:buNone/>
              </a:pPr>
              <a:endParaRPr sz="1800" b="1">
                <a:solidFill>
                  <a:schemeClr val="dk1"/>
                </a:solidFill>
                <a:latin typeface="Lato"/>
                <a:ea typeface="Lato"/>
                <a:cs typeface="Lato"/>
                <a:sym typeface="Lato"/>
              </a:endParaRPr>
            </a:p>
            <a:p>
              <a:pPr marL="0" marR="0" lvl="0" indent="0" algn="l" rtl="0">
                <a:spcBef>
                  <a:spcPts val="0"/>
                </a:spcBef>
                <a:spcAft>
                  <a:spcPts val="0"/>
                </a:spcAft>
                <a:buNone/>
              </a:pPr>
              <a:endParaRPr sz="18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p:txBody>
        </p:sp>
        <p:sp>
          <p:nvSpPr>
            <p:cNvPr id="617" name="Google Shape;617;p35"/>
            <p:cNvSpPr/>
            <p:nvPr/>
          </p:nvSpPr>
          <p:spPr>
            <a:xfrm>
              <a:off x="446703" y="957784"/>
              <a:ext cx="5972471" cy="1691104"/>
            </a:xfrm>
            <a:prstGeom prst="roundRect">
              <a:avLst>
                <a:gd name="adj" fmla="val 12640"/>
              </a:avLst>
            </a:prstGeom>
            <a:solidFill>
              <a:schemeClr val="accent2"/>
            </a:solid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600" b="1">
                  <a:solidFill>
                    <a:schemeClr val="lt1"/>
                  </a:solidFill>
                  <a:latin typeface="Lato"/>
                  <a:ea typeface="Lato"/>
                  <a:cs typeface="Lato"/>
                  <a:sym typeface="Lato"/>
                </a:rPr>
                <a:t>Choose a number from 1 – 11 and then scan the QR code*. </a:t>
              </a:r>
              <a:endParaRPr/>
            </a:p>
            <a:p>
              <a:pPr marL="0" marR="0" lvl="0" indent="0" algn="l" rtl="0">
                <a:spcBef>
                  <a:spcPts val="0"/>
                </a:spcBef>
                <a:spcAft>
                  <a:spcPts val="0"/>
                </a:spcAft>
                <a:buNone/>
              </a:pPr>
              <a:endParaRPr sz="1600" b="1">
                <a:solidFill>
                  <a:schemeClr val="lt1"/>
                </a:solidFill>
                <a:latin typeface="Lato"/>
                <a:ea typeface="Lato"/>
                <a:cs typeface="Lato"/>
                <a:sym typeface="Lato"/>
              </a:endParaRPr>
            </a:p>
            <a:p>
              <a:pPr marL="0" marR="0" lvl="0" indent="0" algn="l" rtl="0">
                <a:spcBef>
                  <a:spcPts val="0"/>
                </a:spcBef>
                <a:spcAft>
                  <a:spcPts val="0"/>
                </a:spcAft>
                <a:buNone/>
              </a:pPr>
              <a:r>
                <a:rPr lang="en-GB" sz="1600" b="1">
                  <a:solidFill>
                    <a:schemeClr val="lt1"/>
                  </a:solidFill>
                  <a:latin typeface="Lato"/>
                  <a:ea typeface="Lato"/>
                  <a:cs typeface="Lato"/>
                  <a:sym typeface="Lato"/>
                </a:rPr>
                <a:t>Congratulations! This person is now a Noble Peace Prize nominee. </a:t>
              </a:r>
              <a:endParaRPr/>
            </a:p>
            <a:p>
              <a:pPr marL="0" marR="0" lvl="0" indent="0" algn="l" rtl="0">
                <a:spcBef>
                  <a:spcPts val="0"/>
                </a:spcBef>
                <a:spcAft>
                  <a:spcPts val="0"/>
                </a:spcAft>
                <a:buNone/>
              </a:pPr>
              <a:r>
                <a:rPr lang="en-GB" sz="1600" i="1">
                  <a:solidFill>
                    <a:schemeClr val="lt1"/>
                  </a:solidFill>
                  <a:latin typeface="Lato"/>
                  <a:ea typeface="Lato"/>
                  <a:cs typeface="Lato"/>
                  <a:sym typeface="Lato"/>
                </a:rPr>
                <a:t>(If this woman has already won a Noble Peace Prize, for this activity pretend she has not).</a:t>
              </a:r>
              <a:endParaRPr/>
            </a:p>
          </p:txBody>
        </p:sp>
      </p:grpSp>
      <p:grpSp>
        <p:nvGrpSpPr>
          <p:cNvPr id="618" name="Google Shape;618;p35"/>
          <p:cNvGrpSpPr/>
          <p:nvPr/>
        </p:nvGrpSpPr>
        <p:grpSpPr>
          <a:xfrm>
            <a:off x="1250969" y="4006226"/>
            <a:ext cx="2301474" cy="2851774"/>
            <a:chOff x="6195046" y="1758948"/>
            <a:chExt cx="3374770" cy="4181704"/>
          </a:xfrm>
        </p:grpSpPr>
        <p:sp>
          <p:nvSpPr>
            <p:cNvPr id="619" name="Google Shape;619;p35"/>
            <p:cNvSpPr/>
            <p:nvPr/>
          </p:nvSpPr>
          <p:spPr>
            <a:xfrm>
              <a:off x="6195046" y="1758948"/>
              <a:ext cx="3374770" cy="4181704"/>
            </a:xfrm>
            <a:prstGeom prst="wedgeRectCallout">
              <a:avLst>
                <a:gd name="adj1" fmla="val -10137"/>
                <a:gd name="adj2" fmla="val 20911"/>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a:ea typeface="Lato"/>
                <a:cs typeface="Lato"/>
                <a:sym typeface="Lato"/>
              </a:endParaRPr>
            </a:p>
          </p:txBody>
        </p:sp>
        <p:pic>
          <p:nvPicPr>
            <p:cNvPr id="620" name="Google Shape;620;p35" descr="Qr code&#10;&#10;Description automatically generated"/>
            <p:cNvPicPr preferRelativeResize="0"/>
            <p:nvPr/>
          </p:nvPicPr>
          <p:blipFill rotWithShape="1">
            <a:blip r:embed="rId4">
              <a:alphaModFix/>
            </a:blip>
            <a:srcRect/>
            <a:stretch/>
          </p:blipFill>
          <p:spPr>
            <a:xfrm>
              <a:off x="6825156" y="2868921"/>
              <a:ext cx="2114549" cy="2114550"/>
            </a:xfrm>
            <a:prstGeom prst="rect">
              <a:avLst/>
            </a:prstGeom>
            <a:noFill/>
            <a:ln>
              <a:noFill/>
            </a:ln>
          </p:spPr>
        </p:pic>
        <p:sp>
          <p:nvSpPr>
            <p:cNvPr id="621" name="Google Shape;621;p35"/>
            <p:cNvSpPr txBox="1"/>
            <p:nvPr/>
          </p:nvSpPr>
          <p:spPr>
            <a:xfrm>
              <a:off x="6481451" y="1880245"/>
              <a:ext cx="3076554" cy="947749"/>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1">
                  <a:solidFill>
                    <a:schemeClr val="lt1"/>
                  </a:solidFill>
                  <a:latin typeface="Lato"/>
                  <a:ea typeface="Lato"/>
                  <a:cs typeface="Lato"/>
                  <a:sym typeface="Lato"/>
                </a:rPr>
                <a:t>Scan this QR code to view the Women Peacebuilder cards. </a:t>
              </a:r>
              <a:endParaRPr/>
            </a:p>
          </p:txBody>
        </p:sp>
      </p:grpSp>
      <p:sp>
        <p:nvSpPr>
          <p:cNvPr id="622" name="Google Shape;622;p35"/>
          <p:cNvSpPr txBox="1"/>
          <p:nvPr/>
        </p:nvSpPr>
        <p:spPr>
          <a:xfrm>
            <a:off x="1250969" y="6305122"/>
            <a:ext cx="23014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900" b="1" u="sng">
                <a:solidFill>
                  <a:schemeClr val="lt1"/>
                </a:solidFill>
                <a:latin typeface="Lato"/>
                <a:ea typeface="Lato"/>
                <a:cs typeface="Lato"/>
                <a:sym typeface="Lato"/>
                <a:hlinkClick r:id="rId5">
                  <a:extLst>
                    <a:ext uri="{A12FA001-AC4F-418D-AE19-62706E023703}">
                      <ahyp:hlinkClr xmlns:ahyp="http://schemas.microsoft.com/office/drawing/2018/hyperlinkcolor" val="tx"/>
                    </a:ext>
                  </a:extLst>
                </a:hlinkClick>
              </a:rPr>
              <a:t>https://www.wagggs.org/en/resources/world-thinking-day-2021-activity-pack/</a:t>
            </a:r>
            <a:r>
              <a:rPr lang="en-GB" sz="900" b="1">
                <a:solidFill>
                  <a:schemeClr val="lt1"/>
                </a:solidFill>
                <a:latin typeface="Lato"/>
                <a:ea typeface="Lato"/>
                <a:cs typeface="Lato"/>
                <a:sym typeface="Lato"/>
              </a:rPr>
              <a:t> </a:t>
            </a:r>
            <a:endParaRPr/>
          </a:p>
        </p:txBody>
      </p:sp>
      <p:pic>
        <p:nvPicPr>
          <p:cNvPr id="623" name="Google Shape;623;p35"/>
          <p:cNvPicPr preferRelativeResize="0"/>
          <p:nvPr/>
        </p:nvPicPr>
        <p:blipFill rotWithShape="1">
          <a:blip r:embed="rId6">
            <a:alphaModFix/>
          </a:blip>
          <a:srcRect r="15284" b="15381"/>
          <a:stretch/>
        </p:blipFill>
        <p:spPr>
          <a:xfrm>
            <a:off x="4263581" y="2211128"/>
            <a:ext cx="4728019" cy="4580197"/>
          </a:xfrm>
          <a:prstGeom prst="rect">
            <a:avLst/>
          </a:prstGeom>
          <a:noFill/>
          <a:ln>
            <a:noFill/>
          </a:ln>
        </p:spPr>
      </p:pic>
      <p:sp>
        <p:nvSpPr>
          <p:cNvPr id="624" name="Google Shape;624;p35"/>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b="1"/>
              <a:t>© World Association Of Girl Guides &amp; Girl Scouts  </a:t>
            </a:r>
            <a:endParaRPr/>
          </a:p>
          <a:p>
            <a:pPr marL="0" lvl="0" indent="0" algn="ctr" rtl="0">
              <a:spcBef>
                <a:spcPts val="0"/>
              </a:spcBef>
              <a:spcAft>
                <a:spcPts val="0"/>
              </a:spcAft>
              <a:buNone/>
            </a:pPr>
            <a:r>
              <a:rPr lang="en-GB"/>
              <a:t>World Thinking Day 2021</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36"/>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b="1"/>
              <a:t>© World Association Of Girl Guides &amp; Girl Scouts  </a:t>
            </a:r>
            <a:endParaRPr/>
          </a:p>
          <a:p>
            <a:pPr marL="0" lvl="0" indent="0" algn="ctr" rtl="0">
              <a:spcBef>
                <a:spcPts val="0"/>
              </a:spcBef>
              <a:spcAft>
                <a:spcPts val="0"/>
              </a:spcAft>
              <a:buNone/>
            </a:pPr>
            <a:r>
              <a:rPr lang="en-GB"/>
              <a:t>World Thinking Day 2021</a:t>
            </a:r>
            <a:endParaRPr/>
          </a:p>
        </p:txBody>
      </p:sp>
      <p:grpSp>
        <p:nvGrpSpPr>
          <p:cNvPr id="631" name="Google Shape;631;p36"/>
          <p:cNvGrpSpPr/>
          <p:nvPr/>
        </p:nvGrpSpPr>
        <p:grpSpPr>
          <a:xfrm>
            <a:off x="595016" y="958260"/>
            <a:ext cx="7955872" cy="1309424"/>
            <a:chOff x="441940" y="627566"/>
            <a:chExt cx="7955872" cy="1309424"/>
          </a:xfrm>
        </p:grpSpPr>
        <p:sp>
          <p:nvSpPr>
            <p:cNvPr id="632" name="Google Shape;632;p36"/>
            <p:cNvSpPr/>
            <p:nvPr/>
          </p:nvSpPr>
          <p:spPr>
            <a:xfrm>
              <a:off x="456228" y="627566"/>
              <a:ext cx="1408447" cy="800219"/>
            </a:xfrm>
            <a:prstGeom prst="roundRect">
              <a:avLst>
                <a:gd name="adj" fmla="val 16667"/>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800" b="1">
                  <a:solidFill>
                    <a:schemeClr val="dk1"/>
                  </a:solidFill>
                  <a:latin typeface="Lato"/>
                  <a:ea typeface="Lato"/>
                  <a:cs typeface="Lato"/>
                  <a:sym typeface="Lato"/>
                </a:rPr>
                <a:t>ACTIVITY</a:t>
              </a:r>
              <a:endParaRPr/>
            </a:p>
            <a:p>
              <a:pPr marL="0" marR="0" lvl="0" indent="0" algn="l" rtl="0">
                <a:spcBef>
                  <a:spcPts val="0"/>
                </a:spcBef>
                <a:spcAft>
                  <a:spcPts val="0"/>
                </a:spcAft>
                <a:buNone/>
              </a:pPr>
              <a:endParaRPr sz="18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p:txBody>
        </p:sp>
        <p:sp>
          <p:nvSpPr>
            <p:cNvPr id="633" name="Google Shape;633;p36"/>
            <p:cNvSpPr/>
            <p:nvPr/>
          </p:nvSpPr>
          <p:spPr>
            <a:xfrm>
              <a:off x="441940" y="1049736"/>
              <a:ext cx="7955872" cy="887254"/>
            </a:xfrm>
            <a:prstGeom prst="roundRect">
              <a:avLst>
                <a:gd name="adj" fmla="val 22582"/>
              </a:avLst>
            </a:prstGeom>
            <a:solidFill>
              <a:schemeClr val="accent2"/>
            </a:solid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600">
                  <a:solidFill>
                    <a:schemeClr val="dk1"/>
                  </a:solidFill>
                  <a:latin typeface="Lato"/>
                  <a:ea typeface="Lato"/>
                  <a:cs typeface="Lato"/>
                  <a:sym typeface="Lato"/>
                </a:rPr>
                <a:t>Imagine you are a member of the Noble Peace Prize committee. The committee tries to all agree on the selection of the Peace Prize Laureate. When there is not a unanimous decision, the selection is decided by a majority vote.</a:t>
              </a:r>
              <a:endParaRPr/>
            </a:p>
          </p:txBody>
        </p:sp>
      </p:grpSp>
      <p:pic>
        <p:nvPicPr>
          <p:cNvPr id="634" name="Google Shape;634;p36" descr="WHO, Greta or press watchdogs for Nobel Peace Prize?"/>
          <p:cNvPicPr preferRelativeResize="0"/>
          <p:nvPr/>
        </p:nvPicPr>
        <p:blipFill rotWithShape="1">
          <a:blip r:embed="rId3">
            <a:alphaModFix/>
          </a:blip>
          <a:srcRect/>
          <a:stretch/>
        </p:blipFill>
        <p:spPr>
          <a:xfrm>
            <a:off x="5962650" y="3850576"/>
            <a:ext cx="2114550" cy="2114550"/>
          </a:xfrm>
          <a:prstGeom prst="rect">
            <a:avLst/>
          </a:prstGeom>
          <a:noFill/>
          <a:ln>
            <a:noFill/>
          </a:ln>
        </p:spPr>
      </p:pic>
      <p:sp>
        <p:nvSpPr>
          <p:cNvPr id="635" name="Google Shape;635;p36"/>
          <p:cNvSpPr txBox="1"/>
          <p:nvPr/>
        </p:nvSpPr>
        <p:spPr>
          <a:xfrm>
            <a:off x="595015" y="2745641"/>
            <a:ext cx="5796259"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a:p>
            <a:pPr marL="342900" marR="0" lvl="0" indent="-342900" algn="l" rtl="0">
              <a:spcBef>
                <a:spcPts val="0"/>
              </a:spcBef>
              <a:spcAft>
                <a:spcPts val="0"/>
              </a:spcAft>
              <a:buClr>
                <a:schemeClr val="dk1"/>
              </a:buClr>
              <a:buSzPts val="1800"/>
              <a:buFont typeface="Arial"/>
              <a:buAutoNum type="arabicPeriod"/>
            </a:pPr>
            <a:r>
              <a:rPr lang="en-GB" sz="1800">
                <a:solidFill>
                  <a:schemeClr val="dk1"/>
                </a:solidFill>
                <a:latin typeface="Lato"/>
                <a:ea typeface="Lato"/>
                <a:cs typeface="Lato"/>
                <a:sym typeface="Lato"/>
              </a:rPr>
              <a:t>You must convince your fellow committee members (everyone you are completing this activity with) that the person you selected deserves this prize.</a:t>
            </a:r>
            <a:endParaRPr/>
          </a:p>
        </p:txBody>
      </p:sp>
      <p:pic>
        <p:nvPicPr>
          <p:cNvPr id="636" name="Google Shape;636;p36"/>
          <p:cNvPicPr preferRelativeResize="0"/>
          <p:nvPr/>
        </p:nvPicPr>
        <p:blipFill rotWithShape="1">
          <a:blip r:embed="rId4">
            <a:alphaModFix/>
          </a:blip>
          <a:srcRect/>
          <a:stretch/>
        </p:blipFill>
        <p:spPr>
          <a:xfrm>
            <a:off x="5784813" y="203431"/>
            <a:ext cx="3359187" cy="61574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37"/>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b="1"/>
              <a:t>© World Association Of Girl Guides &amp; Girl Scouts  </a:t>
            </a:r>
            <a:endParaRPr/>
          </a:p>
          <a:p>
            <a:pPr marL="0" lvl="0" indent="0" algn="ctr" rtl="0">
              <a:spcBef>
                <a:spcPts val="0"/>
              </a:spcBef>
              <a:spcAft>
                <a:spcPts val="0"/>
              </a:spcAft>
              <a:buNone/>
            </a:pPr>
            <a:r>
              <a:rPr lang="en-GB"/>
              <a:t>World Thinking Day 2021</a:t>
            </a:r>
            <a:endParaRPr/>
          </a:p>
        </p:txBody>
      </p:sp>
      <p:grpSp>
        <p:nvGrpSpPr>
          <p:cNvPr id="643" name="Google Shape;643;p37"/>
          <p:cNvGrpSpPr/>
          <p:nvPr/>
        </p:nvGrpSpPr>
        <p:grpSpPr>
          <a:xfrm>
            <a:off x="603589" y="600120"/>
            <a:ext cx="7955872" cy="1218664"/>
            <a:chOff x="450513" y="627566"/>
            <a:chExt cx="7955872" cy="1218664"/>
          </a:xfrm>
        </p:grpSpPr>
        <p:sp>
          <p:nvSpPr>
            <p:cNvPr id="644" name="Google Shape;644;p37"/>
            <p:cNvSpPr/>
            <p:nvPr/>
          </p:nvSpPr>
          <p:spPr>
            <a:xfrm>
              <a:off x="456228" y="627566"/>
              <a:ext cx="1408447" cy="800219"/>
            </a:xfrm>
            <a:prstGeom prst="roundRect">
              <a:avLst>
                <a:gd name="adj" fmla="val 16667"/>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800" b="1">
                  <a:solidFill>
                    <a:schemeClr val="dk1"/>
                  </a:solidFill>
                  <a:latin typeface="Lato"/>
                  <a:ea typeface="Lato"/>
                  <a:cs typeface="Lato"/>
                  <a:sym typeface="Lato"/>
                </a:rPr>
                <a:t>ACTIVITY</a:t>
              </a:r>
              <a:endParaRPr/>
            </a:p>
            <a:p>
              <a:pPr marL="0" marR="0" lvl="0" indent="0" algn="l" rtl="0">
                <a:spcBef>
                  <a:spcPts val="0"/>
                </a:spcBef>
                <a:spcAft>
                  <a:spcPts val="0"/>
                </a:spcAft>
                <a:buNone/>
              </a:pPr>
              <a:endParaRPr sz="18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p:txBody>
        </p:sp>
        <p:sp>
          <p:nvSpPr>
            <p:cNvPr id="645" name="Google Shape;645;p37"/>
            <p:cNvSpPr/>
            <p:nvPr/>
          </p:nvSpPr>
          <p:spPr>
            <a:xfrm>
              <a:off x="450513" y="1081134"/>
              <a:ext cx="7955872" cy="765096"/>
            </a:xfrm>
            <a:prstGeom prst="roundRect">
              <a:avLst>
                <a:gd name="adj" fmla="val 27628"/>
              </a:avLst>
            </a:prstGeom>
            <a:solidFill>
              <a:schemeClr val="accent2"/>
            </a:solid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800" b="1">
                  <a:solidFill>
                    <a:schemeClr val="lt2"/>
                  </a:solidFill>
                  <a:latin typeface="Lato"/>
                  <a:ea typeface="Lato"/>
                  <a:cs typeface="Lato"/>
                  <a:sym typeface="Lato"/>
                </a:rPr>
                <a:t>Spend time preparing your pitch </a:t>
              </a:r>
              <a:endParaRPr/>
            </a:p>
            <a:p>
              <a:pPr marL="0" marR="0" lvl="0" indent="0" algn="l" rtl="0">
                <a:spcBef>
                  <a:spcPts val="0"/>
                </a:spcBef>
                <a:spcAft>
                  <a:spcPts val="0"/>
                </a:spcAft>
                <a:buNone/>
              </a:pPr>
              <a:r>
                <a:rPr lang="en-GB" sz="1800">
                  <a:solidFill>
                    <a:schemeClr val="dk1"/>
                  </a:solidFill>
                  <a:latin typeface="Lato"/>
                  <a:ea typeface="Lato"/>
                  <a:cs typeface="Lato"/>
                  <a:sym typeface="Lato"/>
                </a:rPr>
                <a:t>(if you are preparing your pitch as a group, select one person to present).</a:t>
              </a:r>
              <a:endParaRPr/>
            </a:p>
          </p:txBody>
        </p:sp>
      </p:grpSp>
      <p:sp>
        <p:nvSpPr>
          <p:cNvPr id="646" name="Google Shape;646;p37"/>
          <p:cNvSpPr txBox="1"/>
          <p:nvPr/>
        </p:nvSpPr>
        <p:spPr>
          <a:xfrm>
            <a:off x="603589" y="2376463"/>
            <a:ext cx="7242810" cy="2585323"/>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Arial"/>
              <a:buAutoNum type="arabicPeriod" startAt="2"/>
            </a:pPr>
            <a:r>
              <a:rPr lang="en-GB" sz="1800">
                <a:solidFill>
                  <a:schemeClr val="dk1"/>
                </a:solidFill>
                <a:latin typeface="Lato"/>
                <a:ea typeface="Lato"/>
                <a:cs typeface="Lato"/>
                <a:sym typeface="Lato"/>
              </a:rPr>
              <a:t>Each person in your group will have 45 seconds to convince the committee members to vote for the person you are pitching. </a:t>
            </a:r>
            <a:endParaRPr/>
          </a:p>
          <a:p>
            <a:pPr marL="0" marR="0" lvl="0" indent="0" algn="l" rtl="0">
              <a:spcBef>
                <a:spcPts val="0"/>
              </a:spcBef>
              <a:spcAft>
                <a:spcPts val="0"/>
              </a:spcAft>
              <a:buNone/>
            </a:pPr>
            <a:endParaRPr sz="1800">
              <a:solidFill>
                <a:schemeClr val="dk1"/>
              </a:solidFill>
              <a:latin typeface="Lato"/>
              <a:ea typeface="Lato"/>
              <a:cs typeface="Lato"/>
              <a:sym typeface="Lato"/>
            </a:endParaRPr>
          </a:p>
          <a:p>
            <a:pPr marL="0" marR="0" lvl="0" indent="0" algn="l" rtl="0">
              <a:spcBef>
                <a:spcPts val="0"/>
              </a:spcBef>
              <a:spcAft>
                <a:spcPts val="0"/>
              </a:spcAft>
              <a:buNone/>
            </a:pPr>
            <a:r>
              <a:rPr lang="en-GB" sz="1800" b="1">
                <a:solidFill>
                  <a:schemeClr val="dk1"/>
                </a:solidFill>
                <a:latin typeface="Lato"/>
                <a:ea typeface="Lato"/>
                <a:cs typeface="Lato"/>
                <a:sym typeface="Lato"/>
              </a:rPr>
              <a:t>Look at you’re the profile you have been given  and think about:</a:t>
            </a:r>
            <a:endParaRPr/>
          </a:p>
          <a:p>
            <a:pPr marL="0" marR="0" lvl="0" indent="0" algn="l" rtl="0">
              <a:spcBef>
                <a:spcPts val="0"/>
              </a:spcBef>
              <a:spcAft>
                <a:spcPts val="0"/>
              </a:spcAft>
              <a:buNone/>
            </a:pPr>
            <a:endParaRPr sz="1800" b="1">
              <a:solidFill>
                <a:schemeClr val="dk1"/>
              </a:solidFill>
              <a:latin typeface="Lato"/>
              <a:ea typeface="Lato"/>
              <a:cs typeface="Lato"/>
              <a:sym typeface="Lato"/>
            </a:endParaRPr>
          </a:p>
          <a:p>
            <a:pPr marL="742950" marR="0" lvl="1" indent="-285750" algn="l" rtl="0">
              <a:spcBef>
                <a:spcPts val="0"/>
              </a:spcBef>
              <a:spcAft>
                <a:spcPts val="0"/>
              </a:spcAft>
              <a:buClr>
                <a:schemeClr val="dk1"/>
              </a:buClr>
              <a:buSzPts val="1800"/>
              <a:buFont typeface="Arial"/>
              <a:buChar char="•"/>
            </a:pPr>
            <a:r>
              <a:rPr lang="en-GB" sz="1800" b="0" i="0" u="none" strike="noStrike" cap="none">
                <a:solidFill>
                  <a:schemeClr val="dk1"/>
                </a:solidFill>
                <a:latin typeface="Lato"/>
                <a:ea typeface="Lato"/>
                <a:cs typeface="Lato"/>
                <a:sym typeface="Lato"/>
              </a:rPr>
              <a:t>The steps they made to build a more peaceful world</a:t>
            </a:r>
            <a:endParaRPr/>
          </a:p>
          <a:p>
            <a:pPr marL="742950" marR="0" lvl="1" indent="-285750" algn="l" rtl="0">
              <a:spcBef>
                <a:spcPts val="0"/>
              </a:spcBef>
              <a:spcAft>
                <a:spcPts val="0"/>
              </a:spcAft>
              <a:buClr>
                <a:schemeClr val="dk1"/>
              </a:buClr>
              <a:buSzPts val="1800"/>
              <a:buFont typeface="Arial"/>
              <a:buChar char="•"/>
            </a:pPr>
            <a:r>
              <a:rPr lang="en-GB" sz="1800" b="0" i="0" u="none" strike="noStrike" cap="none">
                <a:solidFill>
                  <a:schemeClr val="dk1"/>
                </a:solidFill>
                <a:latin typeface="Lato"/>
                <a:ea typeface="Lato"/>
                <a:cs typeface="Lato"/>
                <a:sym typeface="Lato"/>
              </a:rPr>
              <a:t>The barriers and obstacles they overcame</a:t>
            </a:r>
            <a:endParaRPr/>
          </a:p>
          <a:p>
            <a:pPr marL="742950" marR="0" lvl="1" indent="-285750" algn="l" rtl="0">
              <a:spcBef>
                <a:spcPts val="0"/>
              </a:spcBef>
              <a:spcAft>
                <a:spcPts val="0"/>
              </a:spcAft>
              <a:buClr>
                <a:schemeClr val="dk1"/>
              </a:buClr>
              <a:buSzPts val="1800"/>
              <a:buFont typeface="Arial"/>
              <a:buChar char="•"/>
            </a:pPr>
            <a:r>
              <a:rPr lang="en-GB" sz="1800" b="0" i="0" u="none" strike="noStrike" cap="none">
                <a:solidFill>
                  <a:schemeClr val="dk1"/>
                </a:solidFill>
                <a:latin typeface="Lato"/>
                <a:ea typeface="Lato"/>
                <a:cs typeface="Lato"/>
                <a:sym typeface="Lato"/>
              </a:rPr>
              <a:t>The difference they made in world</a:t>
            </a:r>
            <a:endParaRPr/>
          </a:p>
          <a:p>
            <a:pPr marL="742950" marR="0" lvl="1" indent="-285750" algn="l" rtl="0">
              <a:spcBef>
                <a:spcPts val="0"/>
              </a:spcBef>
              <a:spcAft>
                <a:spcPts val="0"/>
              </a:spcAft>
              <a:buClr>
                <a:schemeClr val="dk1"/>
              </a:buClr>
              <a:buSzPts val="1800"/>
              <a:buFont typeface="Arial"/>
              <a:buChar char="•"/>
            </a:pPr>
            <a:r>
              <a:rPr lang="en-GB" sz="1800" b="0" i="0" u="none" strike="noStrike" cap="none">
                <a:solidFill>
                  <a:schemeClr val="dk1"/>
                </a:solidFill>
                <a:latin typeface="Lato"/>
                <a:ea typeface="Lato"/>
                <a:cs typeface="Lato"/>
                <a:sym typeface="Lato"/>
              </a:rPr>
              <a:t>How they inspire you</a:t>
            </a:r>
            <a:endParaRPr/>
          </a:p>
        </p:txBody>
      </p:sp>
      <p:pic>
        <p:nvPicPr>
          <p:cNvPr id="647" name="Google Shape;647;p37"/>
          <p:cNvPicPr preferRelativeResize="0"/>
          <p:nvPr/>
        </p:nvPicPr>
        <p:blipFill rotWithShape="1">
          <a:blip r:embed="rId3">
            <a:alphaModFix/>
          </a:blip>
          <a:srcRect/>
          <a:stretch/>
        </p:blipFill>
        <p:spPr>
          <a:xfrm>
            <a:off x="5784813" y="203431"/>
            <a:ext cx="3359187" cy="61574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38"/>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b="1"/>
              <a:t>© World Association Of Girl Guides &amp; Girl Scouts  </a:t>
            </a:r>
            <a:endParaRPr/>
          </a:p>
          <a:p>
            <a:pPr marL="0" lvl="0" indent="0" algn="ctr" rtl="0">
              <a:spcBef>
                <a:spcPts val="0"/>
              </a:spcBef>
              <a:spcAft>
                <a:spcPts val="0"/>
              </a:spcAft>
              <a:buNone/>
            </a:pPr>
            <a:r>
              <a:rPr lang="en-GB"/>
              <a:t>World Thinking Day 2021</a:t>
            </a:r>
            <a:endParaRPr/>
          </a:p>
        </p:txBody>
      </p:sp>
      <p:grpSp>
        <p:nvGrpSpPr>
          <p:cNvPr id="654" name="Google Shape;654;p38"/>
          <p:cNvGrpSpPr/>
          <p:nvPr/>
        </p:nvGrpSpPr>
        <p:grpSpPr>
          <a:xfrm>
            <a:off x="771229" y="819180"/>
            <a:ext cx="7201196" cy="2941260"/>
            <a:chOff x="446703" y="627566"/>
            <a:chExt cx="7201196" cy="2941260"/>
          </a:xfrm>
        </p:grpSpPr>
        <p:sp>
          <p:nvSpPr>
            <p:cNvPr id="655" name="Google Shape;655;p38"/>
            <p:cNvSpPr/>
            <p:nvPr/>
          </p:nvSpPr>
          <p:spPr>
            <a:xfrm>
              <a:off x="456228" y="627566"/>
              <a:ext cx="1408447" cy="800219"/>
            </a:xfrm>
            <a:prstGeom prst="roundRect">
              <a:avLst>
                <a:gd name="adj" fmla="val 16667"/>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800" b="1">
                  <a:solidFill>
                    <a:schemeClr val="dk1"/>
                  </a:solidFill>
                  <a:latin typeface="Lato"/>
                  <a:ea typeface="Lato"/>
                  <a:cs typeface="Lato"/>
                  <a:sym typeface="Lato"/>
                </a:rPr>
                <a:t>ACTIVITY</a:t>
              </a:r>
              <a:endParaRPr/>
            </a:p>
            <a:p>
              <a:pPr marL="0" marR="0" lvl="0" indent="0" algn="l" rtl="0">
                <a:spcBef>
                  <a:spcPts val="0"/>
                </a:spcBef>
                <a:spcAft>
                  <a:spcPts val="0"/>
                </a:spcAft>
                <a:buNone/>
              </a:pPr>
              <a:endParaRPr sz="18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p:txBody>
        </p:sp>
        <p:sp>
          <p:nvSpPr>
            <p:cNvPr id="656" name="Google Shape;656;p38"/>
            <p:cNvSpPr/>
            <p:nvPr/>
          </p:nvSpPr>
          <p:spPr>
            <a:xfrm>
              <a:off x="446703" y="1075300"/>
              <a:ext cx="7201196" cy="2493526"/>
            </a:xfrm>
            <a:prstGeom prst="roundRect">
              <a:avLst>
                <a:gd name="adj" fmla="val 11366"/>
              </a:avLst>
            </a:prstGeom>
            <a:solidFill>
              <a:schemeClr val="accent2"/>
            </a:solid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5400" b="1">
                  <a:solidFill>
                    <a:schemeClr val="lt2"/>
                  </a:solidFill>
                  <a:latin typeface="Lato"/>
                  <a:ea typeface="Lato"/>
                  <a:cs typeface="Lato"/>
                  <a:sym typeface="Lato"/>
                </a:rPr>
                <a:t>It’s time to pitch!</a:t>
              </a:r>
              <a:endParaRPr/>
            </a:p>
            <a:p>
              <a:pPr marL="0" marR="0" lvl="0" indent="0" algn="l" rtl="0">
                <a:spcBef>
                  <a:spcPts val="0"/>
                </a:spcBef>
                <a:spcAft>
                  <a:spcPts val="0"/>
                </a:spcAft>
                <a:buNone/>
              </a:pPr>
              <a:endParaRPr sz="3000">
                <a:solidFill>
                  <a:schemeClr val="dk1"/>
                </a:solidFill>
                <a:latin typeface="Lato"/>
                <a:ea typeface="Lato"/>
                <a:cs typeface="Lato"/>
                <a:sym typeface="Lato"/>
              </a:endParaRPr>
            </a:p>
            <a:p>
              <a:pPr marL="0" marR="0" lvl="0" indent="0" algn="l" rtl="0">
                <a:spcBef>
                  <a:spcPts val="0"/>
                </a:spcBef>
                <a:spcAft>
                  <a:spcPts val="0"/>
                </a:spcAft>
                <a:buNone/>
              </a:pPr>
              <a:r>
                <a:rPr lang="en-GB" sz="3000">
                  <a:solidFill>
                    <a:schemeClr val="dk1"/>
                  </a:solidFill>
                  <a:latin typeface="Lato"/>
                  <a:ea typeface="Lato"/>
                  <a:cs typeface="Lato"/>
                  <a:sym typeface="Lato"/>
                </a:rPr>
                <a:t>You each have 45 seconds to pitch your nominee</a:t>
              </a:r>
              <a:r>
                <a:rPr lang="en-GB" sz="1800">
                  <a:solidFill>
                    <a:schemeClr val="dk1"/>
                  </a:solidFill>
                  <a:latin typeface="Lato"/>
                  <a:ea typeface="Lato"/>
                  <a:cs typeface="Lato"/>
                  <a:sym typeface="Lato"/>
                </a:rPr>
                <a:t>. </a:t>
              </a:r>
              <a:endParaRPr/>
            </a:p>
          </p:txBody>
        </p:sp>
      </p:grpSp>
      <p:grpSp>
        <p:nvGrpSpPr>
          <p:cNvPr id="657" name="Google Shape;657;p38"/>
          <p:cNvGrpSpPr/>
          <p:nvPr/>
        </p:nvGrpSpPr>
        <p:grpSpPr>
          <a:xfrm>
            <a:off x="1295400" y="3989107"/>
            <a:ext cx="5983005" cy="2049713"/>
            <a:chOff x="-427301" y="4029526"/>
            <a:chExt cx="5983005" cy="2049713"/>
          </a:xfrm>
        </p:grpSpPr>
        <p:sp>
          <p:nvSpPr>
            <p:cNvPr id="658" name="Google Shape;658;p38"/>
            <p:cNvSpPr/>
            <p:nvPr/>
          </p:nvSpPr>
          <p:spPr>
            <a:xfrm rot="-5738303">
              <a:off x="3748564" y="4193706"/>
              <a:ext cx="902404" cy="631746"/>
            </a:xfrm>
            <a:prstGeom prst="triangle">
              <a:avLst>
                <a:gd name="adj" fmla="val 23585"/>
              </a:avLst>
            </a:prstGeom>
            <a:solidFill>
              <a:srgbClr val="D7F0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Lato"/>
                <a:ea typeface="Lato"/>
                <a:cs typeface="Lato"/>
                <a:sym typeface="Lato"/>
              </a:endParaRPr>
            </a:p>
          </p:txBody>
        </p:sp>
        <p:sp>
          <p:nvSpPr>
            <p:cNvPr id="659" name="Google Shape;659;p38"/>
            <p:cNvSpPr txBox="1"/>
            <p:nvPr/>
          </p:nvSpPr>
          <p:spPr>
            <a:xfrm>
              <a:off x="-427301" y="4509579"/>
              <a:ext cx="5983005" cy="1569660"/>
            </a:xfrm>
            <a:prstGeom prst="rect">
              <a:avLst/>
            </a:prstGeom>
            <a:solidFill>
              <a:srgbClr val="D7F0E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Lato"/>
                  <a:ea typeface="Lato"/>
                  <a:cs typeface="Lato"/>
                  <a:sym typeface="Lato"/>
                </a:rPr>
                <a:t>Remember</a:t>
              </a:r>
              <a:endParaRPr/>
            </a:p>
            <a:p>
              <a:pPr marL="0" marR="0" lvl="0" indent="0" algn="l" rtl="0">
                <a:spcBef>
                  <a:spcPts val="0"/>
                </a:spcBef>
                <a:spcAft>
                  <a:spcPts val="0"/>
                </a:spcAft>
                <a:buNone/>
              </a:pPr>
              <a:endParaRPr sz="1600" b="1">
                <a:solidFill>
                  <a:schemeClr val="dk1"/>
                </a:solidFill>
                <a:latin typeface="Lato"/>
                <a:ea typeface="Lato"/>
                <a:cs typeface="Lato"/>
                <a:sym typeface="Lato"/>
              </a:endParaRPr>
            </a:p>
            <a:p>
              <a:pPr marL="0" marR="0" lvl="0" indent="0" algn="l" rtl="0">
                <a:spcBef>
                  <a:spcPts val="0"/>
                </a:spcBef>
                <a:spcAft>
                  <a:spcPts val="0"/>
                </a:spcAft>
                <a:buNone/>
              </a:pPr>
              <a:r>
                <a:rPr lang="en-GB" sz="1600">
                  <a:solidFill>
                    <a:schemeClr val="dk1"/>
                  </a:solidFill>
                  <a:latin typeface="Lato"/>
                  <a:ea typeface="Lato"/>
                  <a:cs typeface="Lato"/>
                  <a:sym typeface="Lato"/>
                </a:rPr>
                <a:t>You will be voting later, so you may want to take notes.</a:t>
              </a:r>
              <a:endParaRPr/>
            </a:p>
            <a:p>
              <a:pPr marL="0" marR="0" lvl="0" indent="0" algn="l" rtl="0">
                <a:spcBef>
                  <a:spcPts val="0"/>
                </a:spcBef>
                <a:spcAft>
                  <a:spcPts val="0"/>
                </a:spcAft>
                <a:buNone/>
              </a:pPr>
              <a:endParaRPr sz="1600">
                <a:solidFill>
                  <a:schemeClr val="dk1"/>
                </a:solidFill>
                <a:latin typeface="Lato"/>
                <a:ea typeface="Lato"/>
                <a:cs typeface="Lato"/>
                <a:sym typeface="Lato"/>
              </a:endParaRPr>
            </a:p>
            <a:p>
              <a:pPr marL="0" marR="0" lvl="0" indent="0" algn="l" rtl="0">
                <a:spcBef>
                  <a:spcPts val="0"/>
                </a:spcBef>
                <a:spcAft>
                  <a:spcPts val="0"/>
                </a:spcAft>
                <a:buNone/>
              </a:pPr>
              <a:r>
                <a:rPr lang="en-GB" sz="1600">
                  <a:solidFill>
                    <a:schemeClr val="dk1"/>
                  </a:solidFill>
                  <a:latin typeface="Lato"/>
                  <a:ea typeface="Lato"/>
                  <a:cs typeface="Lato"/>
                  <a:sym typeface="Lato"/>
                </a:rPr>
                <a:t>You can also add additional rule, for example, no group can vote for the nominee that they are pitching.  </a:t>
              </a:r>
              <a:endParaRPr sz="1600" b="1">
                <a:solidFill>
                  <a:schemeClr val="dk1"/>
                </a:solidFill>
                <a:latin typeface="Lato"/>
                <a:ea typeface="Lato"/>
                <a:cs typeface="Lato"/>
                <a:sym typeface="Lato"/>
              </a:endParaRPr>
            </a:p>
          </p:txBody>
        </p:sp>
      </p:grpSp>
      <p:pic>
        <p:nvPicPr>
          <p:cNvPr id="660" name="Google Shape;660;p38"/>
          <p:cNvPicPr preferRelativeResize="0"/>
          <p:nvPr/>
        </p:nvPicPr>
        <p:blipFill rotWithShape="1">
          <a:blip r:embed="rId3">
            <a:alphaModFix/>
          </a:blip>
          <a:srcRect/>
          <a:stretch/>
        </p:blipFill>
        <p:spPr>
          <a:xfrm>
            <a:off x="5784813" y="203431"/>
            <a:ext cx="3359187" cy="61574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39"/>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b="1"/>
              <a:t>© World Association Of Girl Guides &amp; Girl Scouts  </a:t>
            </a:r>
            <a:endParaRPr/>
          </a:p>
          <a:p>
            <a:pPr marL="0" lvl="0" indent="0" algn="ctr" rtl="0">
              <a:spcBef>
                <a:spcPts val="0"/>
              </a:spcBef>
              <a:spcAft>
                <a:spcPts val="0"/>
              </a:spcAft>
              <a:buNone/>
            </a:pPr>
            <a:r>
              <a:rPr lang="en-GB"/>
              <a:t>World Thinking Day 2021</a:t>
            </a:r>
            <a:endParaRPr/>
          </a:p>
        </p:txBody>
      </p:sp>
      <p:sp>
        <p:nvSpPr>
          <p:cNvPr id="667" name="Google Shape;667;p39"/>
          <p:cNvSpPr txBox="1"/>
          <p:nvPr/>
        </p:nvSpPr>
        <p:spPr>
          <a:xfrm>
            <a:off x="727414" y="1373885"/>
            <a:ext cx="7856516" cy="646331"/>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Arial"/>
              <a:buAutoNum type="arabicPeriod" startAt="3"/>
            </a:pPr>
            <a:r>
              <a:rPr lang="en-GB" sz="1800">
                <a:solidFill>
                  <a:schemeClr val="dk1"/>
                </a:solidFill>
                <a:latin typeface="Lato"/>
                <a:ea typeface="Lato"/>
                <a:cs typeface="Lato"/>
                <a:sym typeface="Lato"/>
              </a:rPr>
              <a:t>Now that you have heard everyone’s pitch, vote for the peacebuilder  you feel, should be the next Peace Prize Laureate. </a:t>
            </a:r>
            <a:endParaRPr/>
          </a:p>
        </p:txBody>
      </p:sp>
      <p:pic>
        <p:nvPicPr>
          <p:cNvPr id="668" name="Google Shape;668;p39"/>
          <p:cNvPicPr preferRelativeResize="0"/>
          <p:nvPr/>
        </p:nvPicPr>
        <p:blipFill rotWithShape="1">
          <a:blip r:embed="rId3">
            <a:alphaModFix/>
          </a:blip>
          <a:srcRect/>
          <a:stretch/>
        </p:blipFill>
        <p:spPr>
          <a:xfrm>
            <a:off x="6478810" y="1732770"/>
            <a:ext cx="2665190" cy="5651570"/>
          </a:xfrm>
          <a:prstGeom prst="rect">
            <a:avLst/>
          </a:prstGeom>
          <a:noFill/>
          <a:ln>
            <a:noFill/>
          </a:ln>
        </p:spPr>
      </p:pic>
      <p:grpSp>
        <p:nvGrpSpPr>
          <p:cNvPr id="669" name="Google Shape;669;p39"/>
          <p:cNvGrpSpPr/>
          <p:nvPr/>
        </p:nvGrpSpPr>
        <p:grpSpPr>
          <a:xfrm>
            <a:off x="841321" y="2496452"/>
            <a:ext cx="6030483" cy="2062103"/>
            <a:chOff x="78962" y="4270982"/>
            <a:chExt cx="6030483" cy="2062103"/>
          </a:xfrm>
        </p:grpSpPr>
        <p:sp>
          <p:nvSpPr>
            <p:cNvPr id="670" name="Google Shape;670;p39"/>
            <p:cNvSpPr/>
            <p:nvPr/>
          </p:nvSpPr>
          <p:spPr>
            <a:xfrm rot="-1368974">
              <a:off x="5119858" y="4421233"/>
              <a:ext cx="902404" cy="631746"/>
            </a:xfrm>
            <a:prstGeom prst="triangle">
              <a:avLst>
                <a:gd name="adj" fmla="val 23585"/>
              </a:avLst>
            </a:prstGeom>
            <a:solidFill>
              <a:srgbClr val="D7F0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Lato"/>
                <a:ea typeface="Lato"/>
                <a:cs typeface="Lato"/>
                <a:sym typeface="Lato"/>
              </a:endParaRPr>
            </a:p>
          </p:txBody>
        </p:sp>
        <p:sp>
          <p:nvSpPr>
            <p:cNvPr id="671" name="Google Shape;671;p39"/>
            <p:cNvSpPr txBox="1"/>
            <p:nvPr/>
          </p:nvSpPr>
          <p:spPr>
            <a:xfrm>
              <a:off x="78962" y="4270982"/>
              <a:ext cx="5427086" cy="2062103"/>
            </a:xfrm>
            <a:prstGeom prst="rect">
              <a:avLst/>
            </a:prstGeom>
            <a:solidFill>
              <a:srgbClr val="D7F0E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Lato"/>
                  <a:ea typeface="Lato"/>
                  <a:cs typeface="Lato"/>
                  <a:sym typeface="Lato"/>
                </a:rPr>
                <a:t>Did you know?</a:t>
              </a:r>
              <a:endParaRPr/>
            </a:p>
            <a:p>
              <a:pPr marL="0" marR="0" lvl="0" indent="0" algn="l" rtl="0">
                <a:spcBef>
                  <a:spcPts val="0"/>
                </a:spcBef>
                <a:spcAft>
                  <a:spcPts val="0"/>
                </a:spcAft>
                <a:buNone/>
              </a:pPr>
              <a:endParaRPr sz="1600" b="1">
                <a:solidFill>
                  <a:schemeClr val="dk1"/>
                </a:solidFill>
                <a:latin typeface="Lato"/>
                <a:ea typeface="Lato"/>
                <a:cs typeface="Lato"/>
                <a:sym typeface="Lato"/>
              </a:endParaRPr>
            </a:p>
            <a:p>
              <a:pPr marL="0" marR="0" lvl="0" indent="0" algn="l" rtl="0">
                <a:spcBef>
                  <a:spcPts val="0"/>
                </a:spcBef>
                <a:spcAft>
                  <a:spcPts val="0"/>
                </a:spcAft>
                <a:buNone/>
              </a:pPr>
              <a:r>
                <a:rPr lang="en-GB" sz="1600">
                  <a:solidFill>
                    <a:schemeClr val="dk1"/>
                  </a:solidFill>
                  <a:latin typeface="Lato"/>
                  <a:ea typeface="Lato"/>
                  <a:cs typeface="Lato"/>
                  <a:sym typeface="Lato"/>
                </a:rPr>
                <a:t>The Noble Peace Prize is an award given to someone who has done great work in; building peace between countries, reducing standing armies, or creating peace organisations.</a:t>
              </a:r>
              <a:endParaRPr/>
            </a:p>
            <a:p>
              <a:pPr marL="0" marR="0" lvl="0" indent="0" algn="l" rtl="0">
                <a:spcBef>
                  <a:spcPts val="0"/>
                </a:spcBef>
                <a:spcAft>
                  <a:spcPts val="0"/>
                </a:spcAft>
                <a:buNone/>
              </a:pPr>
              <a:endParaRPr sz="1600">
                <a:solidFill>
                  <a:schemeClr val="dk1"/>
                </a:solidFill>
                <a:latin typeface="Lato"/>
                <a:ea typeface="Lato"/>
                <a:cs typeface="Lato"/>
                <a:sym typeface="Lato"/>
              </a:endParaRPr>
            </a:p>
            <a:p>
              <a:pPr marL="0" marR="0" lvl="0" indent="0" algn="l" rtl="0">
                <a:spcBef>
                  <a:spcPts val="0"/>
                </a:spcBef>
                <a:spcAft>
                  <a:spcPts val="0"/>
                </a:spcAft>
                <a:buNone/>
              </a:pPr>
              <a:r>
                <a:rPr lang="en-GB" sz="1600">
                  <a:solidFill>
                    <a:schemeClr val="dk1"/>
                  </a:solidFill>
                  <a:latin typeface="Lato"/>
                  <a:ea typeface="Lato"/>
                  <a:cs typeface="Lato"/>
                  <a:sym typeface="Lato"/>
                </a:rPr>
                <a:t>Of the 107 individuals awarded the Nobel Peace Prize, 17 are women. </a:t>
              </a:r>
              <a:endParaRPr sz="1600" b="1">
                <a:solidFill>
                  <a:schemeClr val="dk1"/>
                </a:solidFill>
                <a:latin typeface="Lato"/>
                <a:ea typeface="Lato"/>
                <a:cs typeface="Lato"/>
                <a:sym typeface="Lato"/>
              </a:endParaRPr>
            </a:p>
          </p:txBody>
        </p:sp>
      </p:grpSp>
      <p:grpSp>
        <p:nvGrpSpPr>
          <p:cNvPr id="672" name="Google Shape;672;p39"/>
          <p:cNvGrpSpPr/>
          <p:nvPr/>
        </p:nvGrpSpPr>
        <p:grpSpPr>
          <a:xfrm>
            <a:off x="1967665" y="4659682"/>
            <a:ext cx="5315006" cy="1448503"/>
            <a:chOff x="668881" y="4071046"/>
            <a:chExt cx="4450497" cy="1448503"/>
          </a:xfrm>
        </p:grpSpPr>
        <p:sp>
          <p:nvSpPr>
            <p:cNvPr id="673" name="Google Shape;673;p39"/>
            <p:cNvSpPr/>
            <p:nvPr/>
          </p:nvSpPr>
          <p:spPr>
            <a:xfrm rot="3023157">
              <a:off x="4487280" y="4153434"/>
              <a:ext cx="492935" cy="593178"/>
            </a:xfrm>
            <a:prstGeom prst="triangle">
              <a:avLst>
                <a:gd name="adj" fmla="val 69497"/>
              </a:avLst>
            </a:prstGeom>
            <a:solidFill>
              <a:srgbClr val="D7F0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Lato"/>
                <a:ea typeface="Lato"/>
                <a:cs typeface="Lato"/>
                <a:sym typeface="Lato"/>
              </a:endParaRPr>
            </a:p>
          </p:txBody>
        </p:sp>
        <p:sp>
          <p:nvSpPr>
            <p:cNvPr id="674" name="Google Shape;674;p39"/>
            <p:cNvSpPr txBox="1"/>
            <p:nvPr/>
          </p:nvSpPr>
          <p:spPr>
            <a:xfrm>
              <a:off x="668881" y="4196110"/>
              <a:ext cx="4007453" cy="1323439"/>
            </a:xfrm>
            <a:prstGeom prst="rect">
              <a:avLst/>
            </a:prstGeom>
            <a:solidFill>
              <a:srgbClr val="D7F0E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b="1">
                <a:solidFill>
                  <a:schemeClr val="dk1"/>
                </a:solidFill>
                <a:latin typeface="Lato"/>
                <a:ea typeface="Lato"/>
                <a:cs typeface="Lato"/>
                <a:sym typeface="Lato"/>
              </a:endParaRPr>
            </a:p>
            <a:p>
              <a:pPr marL="0" marR="0" lvl="0" indent="0" algn="l" rtl="0">
                <a:spcBef>
                  <a:spcPts val="0"/>
                </a:spcBef>
                <a:spcAft>
                  <a:spcPts val="0"/>
                </a:spcAft>
                <a:buNone/>
              </a:pPr>
              <a:r>
                <a:rPr lang="en-GB" sz="1600" b="1">
                  <a:solidFill>
                    <a:schemeClr val="dk1"/>
                  </a:solidFill>
                  <a:latin typeface="Lato"/>
                  <a:ea typeface="Lato"/>
                  <a:cs typeface="Lato"/>
                  <a:sym typeface="Lato"/>
                </a:rPr>
                <a:t>Complete an activity from the ‘Stand Together’ section and take action and build peace in your community. </a:t>
              </a:r>
              <a:endParaRPr/>
            </a:p>
            <a:p>
              <a:pPr marL="0" marR="0" lvl="0" indent="0" algn="l" rtl="0">
                <a:spcBef>
                  <a:spcPts val="0"/>
                </a:spcBef>
                <a:spcAft>
                  <a:spcPts val="0"/>
                </a:spcAft>
                <a:buNone/>
              </a:pPr>
              <a:endParaRPr sz="1600" b="1">
                <a:solidFill>
                  <a:schemeClr val="dk1"/>
                </a:solidFill>
                <a:latin typeface="Lato"/>
                <a:ea typeface="Lato"/>
                <a:cs typeface="Lato"/>
                <a:sym typeface="Lato"/>
              </a:endParaRPr>
            </a:p>
          </p:txBody>
        </p:sp>
      </p:grpSp>
      <p:pic>
        <p:nvPicPr>
          <p:cNvPr id="675" name="Google Shape;675;p39"/>
          <p:cNvPicPr preferRelativeResize="0"/>
          <p:nvPr/>
        </p:nvPicPr>
        <p:blipFill rotWithShape="1">
          <a:blip r:embed="rId4">
            <a:alphaModFix/>
          </a:blip>
          <a:srcRect/>
          <a:stretch/>
        </p:blipFill>
        <p:spPr>
          <a:xfrm>
            <a:off x="5784813" y="203431"/>
            <a:ext cx="3359187" cy="6157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4"/>
          <p:cNvSpPr/>
          <p:nvPr/>
        </p:nvSpPr>
        <p:spPr>
          <a:xfrm rot="-316144">
            <a:off x="5998160" y="2476782"/>
            <a:ext cx="1100776" cy="751714"/>
          </a:xfrm>
          <a:prstGeom prst="triangle">
            <a:avLst>
              <a:gd name="adj" fmla="val 50000"/>
            </a:avLst>
          </a:prstGeom>
          <a:solidFill>
            <a:srgbClr val="FBE4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ato"/>
              <a:ea typeface="Lato"/>
              <a:cs typeface="Lato"/>
              <a:sym typeface="Lato"/>
            </a:endParaRPr>
          </a:p>
        </p:txBody>
      </p:sp>
      <p:grpSp>
        <p:nvGrpSpPr>
          <p:cNvPr id="149" name="Google Shape;149;p4"/>
          <p:cNvGrpSpPr/>
          <p:nvPr/>
        </p:nvGrpSpPr>
        <p:grpSpPr>
          <a:xfrm>
            <a:off x="451670" y="1529159"/>
            <a:ext cx="3990587" cy="4743054"/>
            <a:chOff x="368321" y="481275"/>
            <a:chExt cx="3990587" cy="4743054"/>
          </a:xfrm>
        </p:grpSpPr>
        <p:grpSp>
          <p:nvGrpSpPr>
            <p:cNvPr id="150" name="Google Shape;150;p4"/>
            <p:cNvGrpSpPr/>
            <p:nvPr/>
          </p:nvGrpSpPr>
          <p:grpSpPr>
            <a:xfrm>
              <a:off x="368321" y="481275"/>
              <a:ext cx="3990587" cy="4743054"/>
              <a:chOff x="216242" y="428709"/>
              <a:chExt cx="3990587" cy="4706297"/>
            </a:xfrm>
          </p:grpSpPr>
          <p:sp>
            <p:nvSpPr>
              <p:cNvPr id="151" name="Google Shape;151;p4"/>
              <p:cNvSpPr/>
              <p:nvPr/>
            </p:nvSpPr>
            <p:spPr>
              <a:xfrm>
                <a:off x="216242" y="428709"/>
                <a:ext cx="3351518" cy="4706297"/>
              </a:xfrm>
              <a:prstGeom prst="wedgeRectCallout">
                <a:avLst>
                  <a:gd name="adj1" fmla="val -10137"/>
                  <a:gd name="adj2" fmla="val 20911"/>
                </a:avLst>
              </a:prstGeom>
              <a:solidFill>
                <a:srgbClr val="FBE4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ato"/>
                  <a:ea typeface="Lato"/>
                  <a:cs typeface="Lato"/>
                  <a:sym typeface="Lato"/>
                </a:endParaRPr>
              </a:p>
            </p:txBody>
          </p:sp>
          <p:sp>
            <p:nvSpPr>
              <p:cNvPr id="152" name="Google Shape;152;p4"/>
              <p:cNvSpPr/>
              <p:nvPr/>
            </p:nvSpPr>
            <p:spPr>
              <a:xfrm rot="8207610">
                <a:off x="3098712" y="1650524"/>
                <a:ext cx="904342" cy="953400"/>
              </a:xfrm>
              <a:prstGeom prst="triangle">
                <a:avLst>
                  <a:gd name="adj" fmla="val 50000"/>
                </a:avLst>
              </a:prstGeom>
              <a:solidFill>
                <a:srgbClr val="FBE4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ato"/>
                  <a:ea typeface="Lato"/>
                  <a:cs typeface="Lato"/>
                  <a:sym typeface="Lato"/>
                </a:endParaRPr>
              </a:p>
            </p:txBody>
          </p:sp>
        </p:grpSp>
        <p:sp>
          <p:nvSpPr>
            <p:cNvPr id="153" name="Google Shape;153;p4"/>
            <p:cNvSpPr txBox="1"/>
            <p:nvPr/>
          </p:nvSpPr>
          <p:spPr>
            <a:xfrm>
              <a:off x="558820" y="614396"/>
              <a:ext cx="2953643" cy="369331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1800"/>
                <a:buFont typeface="Lato"/>
                <a:buNone/>
              </a:pPr>
              <a:r>
                <a:rPr lang="en-GB" sz="1800" b="0" i="0" u="none" strike="noStrike" cap="none">
                  <a:solidFill>
                    <a:schemeClr val="dk1"/>
                  </a:solidFill>
                  <a:latin typeface="Lato"/>
                  <a:ea typeface="Lato"/>
                  <a:cs typeface="Lato"/>
                  <a:sym typeface="Lato"/>
                </a:rPr>
                <a:t>We have compiled some of the activities from the full pack into this presentation. The following activities have been adapted to be delivered online. </a:t>
              </a:r>
              <a:endParaRPr/>
            </a:p>
            <a:p>
              <a:pPr marL="0" marR="0" lvl="0" indent="0" algn="just" rtl="0">
                <a:spcBef>
                  <a:spcPts val="0"/>
                </a:spcBef>
                <a:spcAft>
                  <a:spcPts val="0"/>
                </a:spcAft>
                <a:buClr>
                  <a:schemeClr val="dk1"/>
                </a:buClr>
                <a:buSzPts val="1800"/>
                <a:buFont typeface="Lato"/>
                <a:buNone/>
              </a:pPr>
              <a:endParaRPr sz="1800" b="0" i="0" u="none" strike="noStrike" cap="none">
                <a:solidFill>
                  <a:schemeClr val="dk1"/>
                </a:solidFill>
                <a:latin typeface="Lato"/>
                <a:ea typeface="Lato"/>
                <a:cs typeface="Lato"/>
                <a:sym typeface="Lato"/>
              </a:endParaRPr>
            </a:p>
            <a:p>
              <a:pPr marL="0" marR="0" lvl="0" indent="0" algn="just" rtl="0">
                <a:spcBef>
                  <a:spcPts val="0"/>
                </a:spcBef>
                <a:spcAft>
                  <a:spcPts val="0"/>
                </a:spcAft>
                <a:buClr>
                  <a:schemeClr val="dk1"/>
                </a:buClr>
                <a:buSzPts val="1800"/>
                <a:buFont typeface="Lato"/>
                <a:buNone/>
              </a:pPr>
              <a:r>
                <a:rPr lang="en-GB" sz="1800" b="0" i="0" u="none" strike="noStrike" cap="none">
                  <a:solidFill>
                    <a:schemeClr val="dk1"/>
                  </a:solidFill>
                  <a:latin typeface="Lato"/>
                  <a:ea typeface="Lato"/>
                  <a:cs typeface="Lato"/>
                  <a:sym typeface="Lato"/>
                </a:rPr>
                <a:t>Remember, to further adapt the activities to suit your group’s needs. </a:t>
              </a:r>
              <a:endParaRPr/>
            </a:p>
            <a:p>
              <a:pPr marL="0" marR="0" lvl="0" indent="0" algn="just" rtl="0">
                <a:spcBef>
                  <a:spcPts val="0"/>
                </a:spcBef>
                <a:spcAft>
                  <a:spcPts val="0"/>
                </a:spcAft>
                <a:buClr>
                  <a:schemeClr val="dk1"/>
                </a:buClr>
                <a:buSzPts val="1800"/>
                <a:buFont typeface="Lato"/>
                <a:buNone/>
              </a:pPr>
              <a:endParaRPr sz="1800" b="0" i="0" u="none" strike="noStrike" cap="none">
                <a:solidFill>
                  <a:schemeClr val="dk1"/>
                </a:solidFill>
                <a:latin typeface="Lato"/>
                <a:ea typeface="Lato"/>
                <a:cs typeface="Lato"/>
                <a:sym typeface="Lato"/>
              </a:endParaRPr>
            </a:p>
            <a:p>
              <a:pPr marL="0" marR="0" lvl="0" indent="0" algn="just" rtl="0">
                <a:spcBef>
                  <a:spcPts val="0"/>
                </a:spcBef>
                <a:spcAft>
                  <a:spcPts val="0"/>
                </a:spcAft>
                <a:buClr>
                  <a:schemeClr val="dk1"/>
                </a:buClr>
                <a:buSzPts val="1800"/>
                <a:buFont typeface="Lato"/>
                <a:buNone/>
              </a:pPr>
              <a:r>
                <a:rPr lang="en-GB" sz="1800" b="0" i="0" u="none" strike="noStrike" cap="none">
                  <a:solidFill>
                    <a:schemeClr val="dk1"/>
                  </a:solidFill>
                  <a:latin typeface="Lato"/>
                  <a:ea typeface="Lato"/>
                  <a:cs typeface="Lato"/>
                  <a:sym typeface="Lato"/>
                </a:rPr>
                <a:t>For more activities, please see the full activity pack. </a:t>
              </a:r>
              <a:endParaRPr/>
            </a:p>
          </p:txBody>
        </p:sp>
      </p:grpSp>
      <p:grpSp>
        <p:nvGrpSpPr>
          <p:cNvPr id="154" name="Google Shape;154;p4"/>
          <p:cNvGrpSpPr/>
          <p:nvPr/>
        </p:nvGrpSpPr>
        <p:grpSpPr>
          <a:xfrm>
            <a:off x="6322346" y="1758948"/>
            <a:ext cx="2566957" cy="3436771"/>
            <a:chOff x="6322346" y="1758948"/>
            <a:chExt cx="2566957" cy="3436771"/>
          </a:xfrm>
        </p:grpSpPr>
        <p:sp>
          <p:nvSpPr>
            <p:cNvPr id="155" name="Google Shape;155;p4"/>
            <p:cNvSpPr/>
            <p:nvPr/>
          </p:nvSpPr>
          <p:spPr>
            <a:xfrm>
              <a:off x="6322346" y="1758948"/>
              <a:ext cx="2566957" cy="3436771"/>
            </a:xfrm>
            <a:prstGeom prst="wedgeRectCallout">
              <a:avLst>
                <a:gd name="adj1" fmla="val -10137"/>
                <a:gd name="adj2" fmla="val 20911"/>
              </a:avLst>
            </a:prstGeom>
            <a:solidFill>
              <a:srgbClr val="FBE4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ato"/>
                <a:ea typeface="Lato"/>
                <a:cs typeface="Lato"/>
                <a:sym typeface="Lato"/>
              </a:endParaRPr>
            </a:p>
          </p:txBody>
        </p:sp>
        <p:pic>
          <p:nvPicPr>
            <p:cNvPr id="156" name="Google Shape;156;p4" descr="Qr code&#10;&#10;Description automatically generated"/>
            <p:cNvPicPr preferRelativeResize="0"/>
            <p:nvPr/>
          </p:nvPicPr>
          <p:blipFill rotWithShape="1">
            <a:blip r:embed="rId3">
              <a:alphaModFix/>
            </a:blip>
            <a:srcRect/>
            <a:stretch/>
          </p:blipFill>
          <p:spPr>
            <a:xfrm>
              <a:off x="6577780" y="2852639"/>
              <a:ext cx="2114550" cy="2114550"/>
            </a:xfrm>
            <a:prstGeom prst="rect">
              <a:avLst/>
            </a:prstGeom>
            <a:noFill/>
            <a:ln>
              <a:noFill/>
            </a:ln>
          </p:spPr>
        </p:pic>
        <p:sp>
          <p:nvSpPr>
            <p:cNvPr id="157" name="Google Shape;157;p4"/>
            <p:cNvSpPr txBox="1"/>
            <p:nvPr/>
          </p:nvSpPr>
          <p:spPr>
            <a:xfrm>
              <a:off x="6481453" y="1880244"/>
              <a:ext cx="2210877"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u="none" strike="noStrike" cap="none">
                  <a:solidFill>
                    <a:schemeClr val="dk1"/>
                  </a:solidFill>
                  <a:latin typeface="Lato"/>
                  <a:ea typeface="Lato"/>
                  <a:cs typeface="Lato"/>
                  <a:sym typeface="Lato"/>
                </a:rPr>
                <a:t>Scan this QR code to see the full activity pack. </a:t>
              </a:r>
              <a:endParaRPr/>
            </a:p>
          </p:txBody>
        </p:sp>
      </p:grpSp>
      <p:grpSp>
        <p:nvGrpSpPr>
          <p:cNvPr id="158" name="Google Shape;158;p4"/>
          <p:cNvGrpSpPr/>
          <p:nvPr/>
        </p:nvGrpSpPr>
        <p:grpSpPr>
          <a:xfrm>
            <a:off x="6322346" y="5438775"/>
            <a:ext cx="2566957" cy="833438"/>
            <a:chOff x="6322346" y="5438775"/>
            <a:chExt cx="2566957" cy="833438"/>
          </a:xfrm>
        </p:grpSpPr>
        <p:sp>
          <p:nvSpPr>
            <p:cNvPr id="159" name="Google Shape;159;p4"/>
            <p:cNvSpPr/>
            <p:nvPr/>
          </p:nvSpPr>
          <p:spPr>
            <a:xfrm>
              <a:off x="6322346" y="5438775"/>
              <a:ext cx="2566957" cy="833438"/>
            </a:xfrm>
            <a:prstGeom prst="wedgeRectCallout">
              <a:avLst>
                <a:gd name="adj1" fmla="val -10137"/>
                <a:gd name="adj2" fmla="val 20911"/>
              </a:avLst>
            </a:prstGeom>
            <a:solidFill>
              <a:srgbClr val="FBE4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a:ea typeface="Lato"/>
                <a:cs typeface="Lato"/>
                <a:sym typeface="Lato"/>
              </a:endParaRPr>
            </a:p>
          </p:txBody>
        </p:sp>
        <p:sp>
          <p:nvSpPr>
            <p:cNvPr id="160" name="Google Shape;160;p4"/>
            <p:cNvSpPr txBox="1"/>
            <p:nvPr/>
          </p:nvSpPr>
          <p:spPr>
            <a:xfrm>
              <a:off x="6548548" y="5670828"/>
              <a:ext cx="23014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900" b="1" u="sng">
                  <a:solidFill>
                    <a:schemeClr val="dk1"/>
                  </a:solidFill>
                  <a:latin typeface="Lato"/>
                  <a:ea typeface="Lato"/>
                  <a:cs typeface="Lato"/>
                  <a:sym typeface="Lato"/>
                  <a:hlinkClick r:id="rId4">
                    <a:extLst>
                      <a:ext uri="{A12FA001-AC4F-418D-AE19-62706E023703}">
                        <ahyp:hlinkClr xmlns:ahyp="http://schemas.microsoft.com/office/drawing/2018/hyperlinkcolor" val="tx"/>
                      </a:ext>
                    </a:extLst>
                  </a:hlinkClick>
                </a:rPr>
                <a:t>https://www.wagggs.org/en/resources/world-thinking-day-2021-activity-pack/</a:t>
              </a:r>
              <a:r>
                <a:rPr lang="en-GB" sz="900" b="1">
                  <a:solidFill>
                    <a:schemeClr val="dk1"/>
                  </a:solidFill>
                  <a:latin typeface="Lato"/>
                  <a:ea typeface="Lato"/>
                  <a:cs typeface="Lato"/>
                  <a:sym typeface="Lato"/>
                </a:rPr>
                <a:t> </a:t>
              </a:r>
              <a:endParaRPr/>
            </a:p>
          </p:txBody>
        </p:sp>
      </p:grpSp>
      <p:pic>
        <p:nvPicPr>
          <p:cNvPr id="161" name="Google Shape;161;p4"/>
          <p:cNvPicPr preferRelativeResize="0"/>
          <p:nvPr/>
        </p:nvPicPr>
        <p:blipFill rotWithShape="1">
          <a:blip r:embed="rId5">
            <a:alphaModFix/>
          </a:blip>
          <a:srcRect/>
          <a:stretch/>
        </p:blipFill>
        <p:spPr>
          <a:xfrm>
            <a:off x="3738326" y="1662280"/>
            <a:ext cx="2590927" cy="5494093"/>
          </a:xfrm>
          <a:prstGeom prst="rect">
            <a:avLst/>
          </a:prstGeom>
          <a:noFill/>
          <a:ln>
            <a:noFill/>
          </a:ln>
        </p:spPr>
      </p:pic>
      <p:sp>
        <p:nvSpPr>
          <p:cNvPr id="162" name="Google Shape;162;p4"/>
          <p:cNvSpPr txBox="1">
            <a:spLocks noGrp="1"/>
          </p:cNvSpPr>
          <p:nvPr>
            <p:ph type="ftr" idx="11"/>
          </p:nvPr>
        </p:nvSpPr>
        <p:spPr>
          <a:xfrm>
            <a:off x="3028950" y="6357856"/>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 World Association Of Girl Guides &amp; Girl Scouts | World Thinking Day 2021</a:t>
            </a:r>
            <a:endParaRPr/>
          </a:p>
        </p:txBody>
      </p:sp>
      <p:pic>
        <p:nvPicPr>
          <p:cNvPr id="163" name="Google Shape;163;p4"/>
          <p:cNvPicPr preferRelativeResize="0"/>
          <p:nvPr/>
        </p:nvPicPr>
        <p:blipFill rotWithShape="1">
          <a:blip r:embed="rId6">
            <a:alphaModFix/>
          </a:blip>
          <a:srcRect/>
          <a:stretch/>
        </p:blipFill>
        <p:spPr>
          <a:xfrm>
            <a:off x="225175" y="84192"/>
            <a:ext cx="8693649" cy="1322947"/>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65879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pic>
        <p:nvPicPr>
          <p:cNvPr id="685" name="Google Shape;685;p41"/>
          <p:cNvPicPr preferRelativeResize="0"/>
          <p:nvPr/>
        </p:nvPicPr>
        <p:blipFill rotWithShape="1">
          <a:blip r:embed="rId3">
            <a:alphaModFix/>
          </a:blip>
          <a:srcRect/>
          <a:stretch/>
        </p:blipFill>
        <p:spPr>
          <a:xfrm>
            <a:off x="4827340" y="18437"/>
            <a:ext cx="3639627" cy="725487"/>
          </a:xfrm>
          <a:prstGeom prst="rect">
            <a:avLst/>
          </a:prstGeom>
          <a:noFill/>
          <a:ln>
            <a:noFill/>
          </a:ln>
        </p:spPr>
      </p:pic>
      <p:grpSp>
        <p:nvGrpSpPr>
          <p:cNvPr id="686" name="Google Shape;686;p41"/>
          <p:cNvGrpSpPr/>
          <p:nvPr/>
        </p:nvGrpSpPr>
        <p:grpSpPr>
          <a:xfrm>
            <a:off x="658989" y="2881315"/>
            <a:ext cx="5660847" cy="3976685"/>
            <a:chOff x="8979078" y="2246757"/>
            <a:chExt cx="5660847" cy="3976685"/>
          </a:xfrm>
        </p:grpSpPr>
        <p:grpSp>
          <p:nvGrpSpPr>
            <p:cNvPr id="687" name="Google Shape;687;p41"/>
            <p:cNvGrpSpPr/>
            <p:nvPr/>
          </p:nvGrpSpPr>
          <p:grpSpPr>
            <a:xfrm>
              <a:off x="8979078" y="2246757"/>
              <a:ext cx="2500927" cy="3976685"/>
              <a:chOff x="528023" y="2305050"/>
              <a:chExt cx="2500927" cy="3976685"/>
            </a:xfrm>
          </p:grpSpPr>
          <p:cxnSp>
            <p:nvCxnSpPr>
              <p:cNvPr id="688" name="Google Shape;688;p41"/>
              <p:cNvCxnSpPr/>
              <p:nvPr/>
            </p:nvCxnSpPr>
            <p:spPr>
              <a:xfrm>
                <a:off x="3028950" y="2305050"/>
                <a:ext cx="0" cy="3976685"/>
              </a:xfrm>
              <a:prstGeom prst="straightConnector1">
                <a:avLst/>
              </a:prstGeom>
              <a:noFill/>
              <a:ln w="38100" cap="flat" cmpd="sng">
                <a:solidFill>
                  <a:schemeClr val="dk1"/>
                </a:solidFill>
                <a:prstDash val="solid"/>
                <a:miter lim="800000"/>
                <a:headEnd type="none" w="sm" len="sm"/>
                <a:tailEnd type="none" w="sm" len="sm"/>
              </a:ln>
            </p:spPr>
          </p:cxnSp>
          <p:sp>
            <p:nvSpPr>
              <p:cNvPr id="689" name="Google Shape;689;p41"/>
              <p:cNvSpPr txBox="1"/>
              <p:nvPr/>
            </p:nvSpPr>
            <p:spPr>
              <a:xfrm>
                <a:off x="528023" y="3002608"/>
                <a:ext cx="2030052" cy="267765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Arial"/>
                  <a:buChar char="•"/>
                </a:pPr>
                <a:r>
                  <a:rPr lang="en-GB" sz="1400">
                    <a:solidFill>
                      <a:schemeClr val="dk1"/>
                    </a:solidFill>
                    <a:latin typeface="Lato"/>
                    <a:ea typeface="Lato"/>
                    <a:cs typeface="Lato"/>
                    <a:sym typeface="Lato"/>
                  </a:rPr>
                  <a:t>Prepare art materials, including protection for messy materials.</a:t>
                </a:r>
                <a:endParaRPr/>
              </a:p>
              <a:p>
                <a:pPr marL="285750" marR="0" lvl="0" indent="-196850" algn="l" rtl="0">
                  <a:spcBef>
                    <a:spcPts val="0"/>
                  </a:spcBef>
                  <a:spcAft>
                    <a:spcPts val="0"/>
                  </a:spcAft>
                  <a:buClr>
                    <a:schemeClr val="dk1"/>
                  </a:buClr>
                  <a:buSzPts val="1400"/>
                  <a:buFont typeface="Arial"/>
                  <a:buNone/>
                </a:pPr>
                <a:endParaRPr sz="1400">
                  <a:solidFill>
                    <a:schemeClr val="dk1"/>
                  </a:solidFill>
                  <a:latin typeface="Lato"/>
                  <a:ea typeface="Lato"/>
                  <a:cs typeface="Lato"/>
                  <a:sym typeface="Lato"/>
                </a:endParaRPr>
              </a:p>
              <a:p>
                <a:pPr marL="285750" marR="0" lvl="0" indent="-285750" algn="l" rtl="0">
                  <a:spcBef>
                    <a:spcPts val="0"/>
                  </a:spcBef>
                  <a:spcAft>
                    <a:spcPts val="0"/>
                  </a:spcAft>
                  <a:buClr>
                    <a:schemeClr val="dk1"/>
                  </a:buClr>
                  <a:buSzPts val="1400"/>
                  <a:buFont typeface="Arial"/>
                  <a:buChar char="•"/>
                </a:pPr>
                <a:r>
                  <a:rPr lang="en-GB" sz="1400" b="1">
                    <a:solidFill>
                      <a:schemeClr val="dk1"/>
                    </a:solidFill>
                    <a:latin typeface="Lato"/>
                    <a:ea typeface="Lato"/>
                    <a:cs typeface="Lato"/>
                    <a:sym typeface="Lato"/>
                  </a:rPr>
                  <a:t>Arrange people into smaller groups </a:t>
                </a:r>
                <a:r>
                  <a:rPr lang="en-GB" sz="1400">
                    <a:solidFill>
                      <a:schemeClr val="dk1"/>
                    </a:solidFill>
                    <a:latin typeface="Lato"/>
                    <a:ea typeface="Lato"/>
                    <a:cs typeface="Lato"/>
                    <a:sym typeface="Lato"/>
                  </a:rPr>
                  <a:t>(if possible). </a:t>
                </a:r>
                <a:endParaRPr/>
              </a:p>
              <a:p>
                <a:pPr marL="0" marR="0" lvl="0" indent="0" algn="l" rtl="0">
                  <a:spcBef>
                    <a:spcPts val="0"/>
                  </a:spcBef>
                  <a:spcAft>
                    <a:spcPts val="0"/>
                  </a:spcAft>
                  <a:buNone/>
                </a:pPr>
                <a:endParaRPr sz="1400">
                  <a:solidFill>
                    <a:schemeClr val="dk1"/>
                  </a:solidFill>
                  <a:latin typeface="Lato"/>
                  <a:ea typeface="Lato"/>
                  <a:cs typeface="Lato"/>
                  <a:sym typeface="Lato"/>
                </a:endParaRPr>
              </a:p>
              <a:p>
                <a:pPr marL="0" marR="0" lvl="0" indent="0" algn="l" rtl="0">
                  <a:spcBef>
                    <a:spcPts val="0"/>
                  </a:spcBef>
                  <a:spcAft>
                    <a:spcPts val="0"/>
                  </a:spcAft>
                  <a:buNone/>
                </a:pPr>
                <a:r>
                  <a:rPr lang="en-GB" sz="1400">
                    <a:solidFill>
                      <a:schemeClr val="dk1"/>
                    </a:solidFill>
                    <a:latin typeface="Lato"/>
                    <a:ea typeface="Lato"/>
                    <a:cs typeface="Lato"/>
                    <a:sym typeface="Lato"/>
                  </a:rPr>
                  <a:t>This will allow you to work as teams throughout this activity </a:t>
                </a:r>
                <a:endParaRPr/>
              </a:p>
            </p:txBody>
          </p:sp>
        </p:grpSp>
        <p:sp>
          <p:nvSpPr>
            <p:cNvPr id="690" name="Google Shape;690;p41"/>
            <p:cNvSpPr txBox="1"/>
            <p:nvPr/>
          </p:nvSpPr>
          <p:spPr>
            <a:xfrm>
              <a:off x="11896726" y="3052036"/>
              <a:ext cx="2743199" cy="73866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Arial"/>
                <a:buChar char="•"/>
              </a:pPr>
              <a:r>
                <a:rPr lang="en-GB" sz="1400">
                  <a:solidFill>
                    <a:schemeClr val="dk1"/>
                  </a:solidFill>
                  <a:latin typeface="Lato"/>
                  <a:ea typeface="Lato"/>
                  <a:cs typeface="Lato"/>
                  <a:sym typeface="Lato"/>
                </a:rPr>
                <a:t>Creative materials depending on what kind of artwork you decide to do.</a:t>
              </a:r>
              <a:endParaRPr sz="1400">
                <a:solidFill>
                  <a:schemeClr val="dk1"/>
                </a:solidFill>
                <a:latin typeface="Lato"/>
                <a:ea typeface="Lato"/>
                <a:cs typeface="Lato"/>
                <a:sym typeface="Lato"/>
              </a:endParaRPr>
            </a:p>
          </p:txBody>
        </p:sp>
      </p:grpSp>
      <p:grpSp>
        <p:nvGrpSpPr>
          <p:cNvPr id="691" name="Google Shape;691;p41"/>
          <p:cNvGrpSpPr/>
          <p:nvPr/>
        </p:nvGrpSpPr>
        <p:grpSpPr>
          <a:xfrm>
            <a:off x="4529097" y="1445551"/>
            <a:ext cx="4540075" cy="532695"/>
            <a:chOff x="4529097" y="1445551"/>
            <a:chExt cx="4540075" cy="532695"/>
          </a:xfrm>
        </p:grpSpPr>
        <p:sp>
          <p:nvSpPr>
            <p:cNvPr id="692" name="Google Shape;692;p41"/>
            <p:cNvSpPr txBox="1"/>
            <p:nvPr/>
          </p:nvSpPr>
          <p:spPr>
            <a:xfrm>
              <a:off x="4572000" y="1507776"/>
              <a:ext cx="3495675"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a:solidFill>
                    <a:schemeClr val="dk1"/>
                  </a:solidFill>
                  <a:latin typeface="Lato"/>
                  <a:ea typeface="Lato"/>
                  <a:cs typeface="Lato"/>
                  <a:sym typeface="Lato"/>
                </a:rPr>
                <a:t>This activity idea was provided by 2nd Brownie Troop of Larissa from Greek Girl Guides Association</a:t>
              </a:r>
              <a:endParaRPr/>
            </a:p>
          </p:txBody>
        </p:sp>
        <p:sp>
          <p:nvSpPr>
            <p:cNvPr id="693" name="Google Shape;693;p41"/>
            <p:cNvSpPr/>
            <p:nvPr/>
          </p:nvSpPr>
          <p:spPr>
            <a:xfrm>
              <a:off x="4529097" y="1445551"/>
              <a:ext cx="4540075" cy="532695"/>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chemeClr val="dk1"/>
                </a:solidFill>
                <a:latin typeface="Arial"/>
                <a:ea typeface="Arial"/>
                <a:cs typeface="Arial"/>
                <a:sym typeface="Arial"/>
              </a:endParaRPr>
            </a:p>
          </p:txBody>
        </p:sp>
      </p:grpSp>
      <p:pic>
        <p:nvPicPr>
          <p:cNvPr id="694" name="Google Shape;694;p41" descr="The Greek Guiding Association - The Greek Guiding Association"/>
          <p:cNvPicPr preferRelativeResize="0"/>
          <p:nvPr/>
        </p:nvPicPr>
        <p:blipFill rotWithShape="1">
          <a:blip r:embed="rId4">
            <a:alphaModFix/>
          </a:blip>
          <a:srcRect/>
          <a:stretch/>
        </p:blipFill>
        <p:spPr>
          <a:xfrm>
            <a:off x="8067675" y="1480155"/>
            <a:ext cx="687030" cy="491119"/>
          </a:xfrm>
          <a:prstGeom prst="rect">
            <a:avLst/>
          </a:prstGeom>
          <a:noFill/>
          <a:ln>
            <a:noFill/>
          </a:ln>
        </p:spPr>
      </p:pic>
      <p:sp>
        <p:nvSpPr>
          <p:cNvPr id="695" name="Google Shape;695;p41"/>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b="1"/>
              <a:t>© World Association Of Girl Guides &amp; Girl Scouts  </a:t>
            </a:r>
            <a:endParaRPr/>
          </a:p>
          <a:p>
            <a:pPr marL="0" lvl="0" indent="0" algn="ctr" rtl="0">
              <a:spcBef>
                <a:spcPts val="0"/>
              </a:spcBef>
              <a:spcAft>
                <a:spcPts val="0"/>
              </a:spcAft>
              <a:buNone/>
            </a:pPr>
            <a:r>
              <a:rPr lang="en-GB"/>
              <a:t>World Thinking Day 2021</a:t>
            </a:r>
            <a:endParaRPr/>
          </a:p>
        </p:txBody>
      </p:sp>
      <p:pic>
        <p:nvPicPr>
          <p:cNvPr id="696" name="Google Shape;696;p41"/>
          <p:cNvPicPr preferRelativeResize="0"/>
          <p:nvPr/>
        </p:nvPicPr>
        <p:blipFill rotWithShape="1">
          <a:blip r:embed="rId5">
            <a:alphaModFix/>
          </a:blip>
          <a:srcRect/>
          <a:stretch/>
        </p:blipFill>
        <p:spPr>
          <a:xfrm>
            <a:off x="378305" y="312379"/>
            <a:ext cx="3938357" cy="1603387"/>
          </a:xfrm>
          <a:prstGeom prst="rect">
            <a:avLst/>
          </a:prstGeom>
          <a:noFill/>
          <a:ln>
            <a:noFill/>
          </a:ln>
        </p:spPr>
      </p:pic>
      <p:pic>
        <p:nvPicPr>
          <p:cNvPr id="697" name="Google Shape;697;p41"/>
          <p:cNvPicPr preferRelativeResize="0"/>
          <p:nvPr/>
        </p:nvPicPr>
        <p:blipFill rotWithShape="1">
          <a:blip r:embed="rId6">
            <a:alphaModFix/>
          </a:blip>
          <a:srcRect/>
          <a:stretch/>
        </p:blipFill>
        <p:spPr>
          <a:xfrm>
            <a:off x="658990" y="2613076"/>
            <a:ext cx="5096698" cy="902286"/>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pic>
        <p:nvPicPr>
          <p:cNvPr id="703" name="Google Shape;703;p42"/>
          <p:cNvPicPr preferRelativeResize="0"/>
          <p:nvPr/>
        </p:nvPicPr>
        <p:blipFill rotWithShape="1">
          <a:blip r:embed="rId3">
            <a:alphaModFix/>
          </a:blip>
          <a:srcRect/>
          <a:stretch/>
        </p:blipFill>
        <p:spPr>
          <a:xfrm>
            <a:off x="5784813" y="198881"/>
            <a:ext cx="3359187" cy="615749"/>
          </a:xfrm>
          <a:prstGeom prst="rect">
            <a:avLst/>
          </a:prstGeom>
          <a:noFill/>
          <a:ln>
            <a:noFill/>
          </a:ln>
        </p:spPr>
      </p:pic>
      <p:pic>
        <p:nvPicPr>
          <p:cNvPr id="704" name="Google Shape;704;p42"/>
          <p:cNvPicPr preferRelativeResize="0"/>
          <p:nvPr/>
        </p:nvPicPr>
        <p:blipFill rotWithShape="1">
          <a:blip r:embed="rId4">
            <a:alphaModFix/>
          </a:blip>
          <a:srcRect/>
          <a:stretch/>
        </p:blipFill>
        <p:spPr>
          <a:xfrm>
            <a:off x="361950" y="1740929"/>
            <a:ext cx="3615257" cy="3832203"/>
          </a:xfrm>
          <a:prstGeom prst="rect">
            <a:avLst/>
          </a:prstGeom>
          <a:noFill/>
          <a:ln>
            <a:noFill/>
          </a:ln>
        </p:spPr>
      </p:pic>
      <p:grpSp>
        <p:nvGrpSpPr>
          <p:cNvPr id="705" name="Google Shape;705;p42"/>
          <p:cNvGrpSpPr/>
          <p:nvPr/>
        </p:nvGrpSpPr>
        <p:grpSpPr>
          <a:xfrm>
            <a:off x="456448" y="826476"/>
            <a:ext cx="7955872" cy="780630"/>
            <a:chOff x="456448" y="826476"/>
            <a:chExt cx="7955872" cy="780630"/>
          </a:xfrm>
        </p:grpSpPr>
        <p:sp>
          <p:nvSpPr>
            <p:cNvPr id="706" name="Google Shape;706;p42"/>
            <p:cNvSpPr/>
            <p:nvPr/>
          </p:nvSpPr>
          <p:spPr>
            <a:xfrm>
              <a:off x="469148" y="826476"/>
              <a:ext cx="1408447" cy="493752"/>
            </a:xfrm>
            <a:prstGeom prst="roundRect">
              <a:avLst>
                <a:gd name="adj" fmla="val 16667"/>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800" b="1">
                  <a:solidFill>
                    <a:schemeClr val="dk1"/>
                  </a:solidFill>
                  <a:latin typeface="Lato"/>
                  <a:ea typeface="Lato"/>
                  <a:cs typeface="Lato"/>
                  <a:sym typeface="Lato"/>
                </a:rPr>
                <a:t>ACTIVITY</a:t>
              </a:r>
              <a:endParaRPr/>
            </a:p>
            <a:p>
              <a:pPr marL="0" marR="0" lvl="0" indent="0" algn="l" rtl="0">
                <a:spcBef>
                  <a:spcPts val="0"/>
                </a:spcBef>
                <a:spcAft>
                  <a:spcPts val="0"/>
                </a:spcAft>
                <a:buNone/>
              </a:pPr>
              <a:endParaRPr sz="1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p:txBody>
        </p:sp>
        <p:sp>
          <p:nvSpPr>
            <p:cNvPr id="707" name="Google Shape;707;p42"/>
            <p:cNvSpPr/>
            <p:nvPr/>
          </p:nvSpPr>
          <p:spPr>
            <a:xfrm>
              <a:off x="456448" y="1198483"/>
              <a:ext cx="7955872" cy="408623"/>
            </a:xfrm>
            <a:prstGeom prst="roundRect">
              <a:avLst>
                <a:gd name="adj" fmla="val 16667"/>
              </a:avLst>
            </a:prstGeom>
            <a:solidFill>
              <a:schemeClr val="dk1"/>
            </a:solid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800">
                  <a:solidFill>
                    <a:schemeClr val="lt1"/>
                  </a:solidFill>
                  <a:latin typeface="Lato"/>
                  <a:ea typeface="Lato"/>
                  <a:cs typeface="Lato"/>
                  <a:sym typeface="Lato"/>
                </a:rPr>
                <a:t>Let’s revisit what Peace and Peacebuilding mean!</a:t>
              </a:r>
              <a:endParaRPr sz="1800">
                <a:solidFill>
                  <a:schemeClr val="lt1"/>
                </a:solidFill>
                <a:latin typeface="Lato"/>
                <a:ea typeface="Lato"/>
                <a:cs typeface="Lato"/>
                <a:sym typeface="Lato"/>
              </a:endParaRPr>
            </a:p>
          </p:txBody>
        </p:sp>
      </p:grpSp>
      <p:pic>
        <p:nvPicPr>
          <p:cNvPr id="708" name="Google Shape;708;p42"/>
          <p:cNvPicPr preferRelativeResize="0"/>
          <p:nvPr/>
        </p:nvPicPr>
        <p:blipFill rotWithShape="1">
          <a:blip r:embed="rId5">
            <a:alphaModFix/>
          </a:blip>
          <a:srcRect/>
          <a:stretch/>
        </p:blipFill>
        <p:spPr>
          <a:xfrm>
            <a:off x="3451947" y="2889278"/>
            <a:ext cx="1807205" cy="3832202"/>
          </a:xfrm>
          <a:prstGeom prst="rect">
            <a:avLst/>
          </a:prstGeom>
          <a:noFill/>
          <a:ln>
            <a:noFill/>
          </a:ln>
        </p:spPr>
      </p:pic>
      <p:sp>
        <p:nvSpPr>
          <p:cNvPr id="709" name="Google Shape;709;p42"/>
          <p:cNvSpPr txBox="1"/>
          <p:nvPr/>
        </p:nvSpPr>
        <p:spPr>
          <a:xfrm>
            <a:off x="456448" y="1838390"/>
            <a:ext cx="3148623" cy="3568734"/>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2400" b="1">
                <a:solidFill>
                  <a:schemeClr val="dk1"/>
                </a:solidFill>
                <a:latin typeface="Lato"/>
                <a:ea typeface="Lato"/>
                <a:cs typeface="Lato"/>
                <a:sym typeface="Lato"/>
              </a:rPr>
              <a:t>Peace is...</a:t>
            </a:r>
            <a:endParaRPr sz="2400" b="1">
              <a:solidFill>
                <a:schemeClr val="dk1"/>
              </a:solidFill>
              <a:latin typeface="Lato"/>
              <a:ea typeface="Lato"/>
              <a:cs typeface="Lato"/>
              <a:sym typeface="Lato"/>
            </a:endParaRPr>
          </a:p>
          <a:p>
            <a:pPr marL="0" marR="0" lvl="0" indent="0" algn="l" rtl="0">
              <a:lnSpc>
                <a:spcPct val="107000"/>
              </a:lnSpc>
              <a:spcBef>
                <a:spcPts val="800"/>
              </a:spcBef>
              <a:spcAft>
                <a:spcPts val="0"/>
              </a:spcAft>
              <a:buNone/>
            </a:pPr>
            <a:r>
              <a:rPr lang="en-GB" sz="1600">
                <a:solidFill>
                  <a:schemeClr val="dk1"/>
                </a:solidFill>
                <a:latin typeface="Lato"/>
                <a:ea typeface="Lato"/>
                <a:cs typeface="Lato"/>
                <a:sym typeface="Lato"/>
              </a:rPr>
              <a:t>… not just the absence of war, it means dignity, safety, and well-being for all.</a:t>
            </a:r>
            <a:endParaRPr sz="1600">
              <a:solidFill>
                <a:schemeClr val="dk1"/>
              </a:solidFill>
              <a:latin typeface="Lato"/>
              <a:ea typeface="Lato"/>
              <a:cs typeface="Lato"/>
              <a:sym typeface="Lato"/>
            </a:endParaRPr>
          </a:p>
          <a:p>
            <a:pPr marL="0" marR="0" lvl="0" indent="0" algn="l" rtl="0">
              <a:lnSpc>
                <a:spcPct val="107000"/>
              </a:lnSpc>
              <a:spcBef>
                <a:spcPts val="800"/>
              </a:spcBef>
              <a:spcAft>
                <a:spcPts val="0"/>
              </a:spcAft>
              <a:buNone/>
            </a:pPr>
            <a:r>
              <a:rPr lang="en-GB" sz="1600">
                <a:solidFill>
                  <a:schemeClr val="dk1"/>
                </a:solidFill>
                <a:latin typeface="Lato"/>
                <a:ea typeface="Lato"/>
                <a:cs typeface="Lato"/>
                <a:sym typeface="Lato"/>
              </a:rPr>
              <a:t>How peace is defined is different for everyone and it can range from being happy in ourselves and seeing the smiling faces of our loved ones, to conflict resolution within a community and ending violence and harmful practices around the world.</a:t>
            </a:r>
            <a:endParaRPr sz="1600">
              <a:solidFill>
                <a:schemeClr val="dk1"/>
              </a:solidFill>
              <a:latin typeface="Lato"/>
              <a:ea typeface="Lato"/>
              <a:cs typeface="Lato"/>
              <a:sym typeface="Lato"/>
            </a:endParaRPr>
          </a:p>
        </p:txBody>
      </p:sp>
      <p:grpSp>
        <p:nvGrpSpPr>
          <p:cNvPr id="710" name="Google Shape;710;p42"/>
          <p:cNvGrpSpPr/>
          <p:nvPr/>
        </p:nvGrpSpPr>
        <p:grpSpPr>
          <a:xfrm>
            <a:off x="4804923" y="1729081"/>
            <a:ext cx="3713209" cy="4314289"/>
            <a:chOff x="8721943" y="2013916"/>
            <a:chExt cx="3713209" cy="4314289"/>
          </a:xfrm>
        </p:grpSpPr>
        <p:pic>
          <p:nvPicPr>
            <p:cNvPr id="711" name="Google Shape;711;p42"/>
            <p:cNvPicPr preferRelativeResize="0"/>
            <p:nvPr/>
          </p:nvPicPr>
          <p:blipFill rotWithShape="1">
            <a:blip r:embed="rId6">
              <a:alphaModFix/>
            </a:blip>
            <a:srcRect/>
            <a:stretch/>
          </p:blipFill>
          <p:spPr>
            <a:xfrm>
              <a:off x="8721943" y="2013916"/>
              <a:ext cx="3713209" cy="4314289"/>
            </a:xfrm>
            <a:prstGeom prst="rect">
              <a:avLst/>
            </a:prstGeom>
            <a:noFill/>
            <a:ln>
              <a:noFill/>
            </a:ln>
          </p:spPr>
        </p:pic>
        <p:sp>
          <p:nvSpPr>
            <p:cNvPr id="712" name="Google Shape;712;p42"/>
            <p:cNvSpPr txBox="1"/>
            <p:nvPr/>
          </p:nvSpPr>
          <p:spPr>
            <a:xfrm>
              <a:off x="9266629" y="2123225"/>
              <a:ext cx="3137588" cy="4095673"/>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2400" b="1">
                  <a:solidFill>
                    <a:schemeClr val="dk1"/>
                  </a:solidFill>
                  <a:latin typeface="Lato"/>
                  <a:ea typeface="Lato"/>
                  <a:cs typeface="Lato"/>
                  <a:sym typeface="Lato"/>
                </a:rPr>
                <a:t>Peacebuilding is...</a:t>
              </a:r>
              <a:endParaRPr sz="2400" b="1">
                <a:solidFill>
                  <a:schemeClr val="dk1"/>
                </a:solidFill>
                <a:latin typeface="Lato"/>
                <a:ea typeface="Lato"/>
                <a:cs typeface="Lato"/>
                <a:sym typeface="Lato"/>
              </a:endParaRPr>
            </a:p>
            <a:p>
              <a:pPr marL="0" marR="0" lvl="0" indent="0" algn="l" rtl="0">
                <a:lnSpc>
                  <a:spcPct val="107000"/>
                </a:lnSpc>
                <a:spcBef>
                  <a:spcPts val="800"/>
                </a:spcBef>
                <a:spcAft>
                  <a:spcPts val="0"/>
                </a:spcAft>
                <a:buNone/>
              </a:pPr>
              <a:r>
                <a:rPr lang="en-GB" sz="1600">
                  <a:solidFill>
                    <a:schemeClr val="dk1"/>
                  </a:solidFill>
                  <a:latin typeface="Lato"/>
                  <a:ea typeface="Lato"/>
                  <a:cs typeface="Lato"/>
                  <a:sym typeface="Lato"/>
                </a:rPr>
                <a:t>… about dealing with the reasons why people fight and supporting people to manage their differences and conflicts in a non-violent way. </a:t>
              </a:r>
              <a:endParaRPr/>
            </a:p>
            <a:p>
              <a:pPr marL="0" marR="0" lvl="0" indent="0" algn="l" rtl="0">
                <a:lnSpc>
                  <a:spcPct val="107000"/>
                </a:lnSpc>
                <a:spcBef>
                  <a:spcPts val="800"/>
                </a:spcBef>
                <a:spcAft>
                  <a:spcPts val="0"/>
                </a:spcAft>
                <a:buNone/>
              </a:pPr>
              <a:r>
                <a:rPr lang="en-GB" sz="1600">
                  <a:solidFill>
                    <a:schemeClr val="dk1"/>
                  </a:solidFill>
                  <a:latin typeface="Lato"/>
                  <a:ea typeface="Lato"/>
                  <a:cs typeface="Lato"/>
                  <a:sym typeface="Lato"/>
                </a:rPr>
                <a:t>It is very important to develop positive, personal and group relationships across different races, beliefs, cultures and classes. Understanding why people are different and why this is valuable and important helps us all to live in harmony.</a:t>
              </a:r>
              <a:endParaRPr sz="1600">
                <a:solidFill>
                  <a:schemeClr val="dk1"/>
                </a:solidFill>
                <a:latin typeface="Lato"/>
                <a:ea typeface="Lato"/>
                <a:cs typeface="Lato"/>
                <a:sym typeface="Lato"/>
              </a:endParaRPr>
            </a:p>
          </p:txBody>
        </p:sp>
      </p:grpSp>
      <p:sp>
        <p:nvSpPr>
          <p:cNvPr id="713" name="Google Shape;713;p42"/>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b="1"/>
              <a:t>© World Association Of Girl Guides &amp; Girl Scouts  </a:t>
            </a:r>
            <a:endParaRPr/>
          </a:p>
          <a:p>
            <a:pPr marL="0" lvl="0" indent="0" algn="ctr" rtl="0">
              <a:spcBef>
                <a:spcPts val="0"/>
              </a:spcBef>
              <a:spcAft>
                <a:spcPts val="0"/>
              </a:spcAft>
              <a:buNone/>
            </a:pPr>
            <a:r>
              <a:rPr lang="en-GB"/>
              <a:t>World Thinking Day 2021</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43"/>
          <p:cNvSpPr txBox="1"/>
          <p:nvPr/>
        </p:nvSpPr>
        <p:spPr>
          <a:xfrm>
            <a:off x="914400" y="1650893"/>
            <a:ext cx="837689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chemeClr val="dk1"/>
              </a:solidFill>
              <a:latin typeface="Lato"/>
              <a:ea typeface="Lato"/>
              <a:cs typeface="Lato"/>
              <a:sym typeface="Lato"/>
            </a:endParaRPr>
          </a:p>
        </p:txBody>
      </p:sp>
      <p:sp>
        <p:nvSpPr>
          <p:cNvPr id="719" name="Google Shape;719;p43"/>
          <p:cNvSpPr txBox="1"/>
          <p:nvPr/>
        </p:nvSpPr>
        <p:spPr>
          <a:xfrm>
            <a:off x="359640" y="1804781"/>
            <a:ext cx="7327036" cy="2585323"/>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Arial" panose="020B0604020202020204" pitchFamily="34" charset="0"/>
              <a:buChar char="•"/>
            </a:pPr>
            <a:r>
              <a:rPr lang="en-GB" sz="1800" dirty="0">
                <a:solidFill>
                  <a:schemeClr val="dk1"/>
                </a:solidFill>
                <a:latin typeface="Lato"/>
                <a:ea typeface="Lato"/>
                <a:cs typeface="Lato"/>
                <a:sym typeface="Lato"/>
              </a:rPr>
              <a:t>Ask yourself or each other: what does peace mean to you? Write down key thoughts, images, or ideas.</a:t>
            </a:r>
            <a:endParaRPr dirty="0"/>
          </a:p>
          <a:p>
            <a:pPr marL="400050" marR="0" lvl="0" indent="-285750" algn="l" rtl="0">
              <a:spcBef>
                <a:spcPts val="0"/>
              </a:spcBef>
              <a:spcAft>
                <a:spcPts val="0"/>
              </a:spcAft>
              <a:buClr>
                <a:schemeClr val="dk1"/>
              </a:buClr>
              <a:buSzPts val="1800"/>
              <a:buFont typeface="Arial" panose="020B0604020202020204" pitchFamily="34" charset="0"/>
              <a:buChar char="•"/>
            </a:pPr>
            <a:endParaRPr sz="1800" dirty="0">
              <a:solidFill>
                <a:schemeClr val="dk1"/>
              </a:solidFill>
              <a:latin typeface="Lato"/>
              <a:ea typeface="Lato"/>
              <a:cs typeface="Lato"/>
              <a:sym typeface="Lato"/>
            </a:endParaRPr>
          </a:p>
          <a:p>
            <a:pPr marL="342900" marR="0" lvl="0" indent="-342900" algn="l" rtl="0">
              <a:spcBef>
                <a:spcPts val="0"/>
              </a:spcBef>
              <a:spcAft>
                <a:spcPts val="0"/>
              </a:spcAft>
              <a:buClr>
                <a:schemeClr val="dk1"/>
              </a:buClr>
              <a:buSzPts val="1800"/>
              <a:buFont typeface="Arial" panose="020B0604020202020204" pitchFamily="34" charset="0"/>
              <a:buChar char="•"/>
            </a:pPr>
            <a:r>
              <a:rPr lang="en-GB" sz="1800" dirty="0">
                <a:solidFill>
                  <a:schemeClr val="dk1"/>
                </a:solidFill>
                <a:latin typeface="Lato"/>
                <a:ea typeface="Lato"/>
                <a:cs typeface="Lato"/>
                <a:sym typeface="Lato"/>
              </a:rPr>
              <a:t>If you are working in small teams, divide into your groups now. </a:t>
            </a:r>
            <a:endParaRPr dirty="0"/>
          </a:p>
          <a:p>
            <a:pPr marL="400050" marR="0" lvl="0" indent="-285750" algn="l" rtl="0">
              <a:spcBef>
                <a:spcPts val="0"/>
              </a:spcBef>
              <a:spcAft>
                <a:spcPts val="0"/>
              </a:spcAft>
              <a:buClr>
                <a:schemeClr val="dk1"/>
              </a:buClr>
              <a:buSzPts val="1800"/>
              <a:buFont typeface="Arial" panose="020B0604020202020204" pitchFamily="34" charset="0"/>
              <a:buChar char="•"/>
            </a:pPr>
            <a:endParaRPr sz="1800" dirty="0">
              <a:solidFill>
                <a:schemeClr val="dk1"/>
              </a:solidFill>
              <a:latin typeface="Lato"/>
              <a:ea typeface="Lato"/>
              <a:cs typeface="Lato"/>
              <a:sym typeface="Lato"/>
            </a:endParaRPr>
          </a:p>
          <a:p>
            <a:pPr marL="342900" marR="0" lvl="0" indent="-342900" algn="l" rtl="0">
              <a:spcBef>
                <a:spcPts val="0"/>
              </a:spcBef>
              <a:spcAft>
                <a:spcPts val="0"/>
              </a:spcAft>
              <a:buClr>
                <a:schemeClr val="dk1"/>
              </a:buClr>
              <a:buSzPts val="1800"/>
              <a:buFont typeface="Arial" panose="020B0604020202020204" pitchFamily="34" charset="0"/>
              <a:buChar char="•"/>
            </a:pPr>
            <a:r>
              <a:rPr lang="en-GB" sz="1800" dirty="0">
                <a:solidFill>
                  <a:schemeClr val="dk1"/>
                </a:solidFill>
                <a:latin typeface="Lato"/>
                <a:ea typeface="Lato"/>
                <a:cs typeface="Lato"/>
                <a:sym typeface="Lato"/>
              </a:rPr>
              <a:t>As a team share your ideas and decide how you can present these ideas to the rest of your group in a creative way?</a:t>
            </a:r>
            <a:endParaRPr dirty="0"/>
          </a:p>
          <a:p>
            <a:pPr marL="400050" marR="0" lvl="0" indent="-285750" algn="l" rtl="0">
              <a:spcBef>
                <a:spcPts val="0"/>
              </a:spcBef>
              <a:spcAft>
                <a:spcPts val="0"/>
              </a:spcAft>
              <a:buClr>
                <a:schemeClr val="dk1"/>
              </a:buClr>
              <a:buSzPts val="1800"/>
              <a:buFont typeface="Arial" panose="020B0604020202020204" pitchFamily="34" charset="0"/>
              <a:buChar char="•"/>
            </a:pPr>
            <a:endParaRPr sz="1800" dirty="0">
              <a:solidFill>
                <a:schemeClr val="dk1"/>
              </a:solidFill>
              <a:latin typeface="Lato"/>
              <a:ea typeface="Lato"/>
              <a:cs typeface="Lato"/>
              <a:sym typeface="Lato"/>
            </a:endParaRPr>
          </a:p>
          <a:p>
            <a:pPr marR="0" lvl="0" algn="l" rtl="0">
              <a:spcBef>
                <a:spcPts val="0"/>
              </a:spcBef>
              <a:spcAft>
                <a:spcPts val="0"/>
              </a:spcAft>
            </a:pPr>
            <a:r>
              <a:rPr lang="en-GB" sz="1800" b="1" dirty="0">
                <a:solidFill>
                  <a:schemeClr val="dk1"/>
                </a:solidFill>
                <a:latin typeface="Lato"/>
                <a:ea typeface="Lato"/>
                <a:cs typeface="Lato"/>
                <a:sym typeface="Lato"/>
              </a:rPr>
              <a:t>Ideas:</a:t>
            </a:r>
            <a:endParaRPr sz="1800" b="1" dirty="0">
              <a:solidFill>
                <a:schemeClr val="dk1"/>
              </a:solidFill>
              <a:latin typeface="Lato"/>
              <a:ea typeface="Lato"/>
              <a:cs typeface="Lato"/>
              <a:sym typeface="Lato"/>
            </a:endParaRPr>
          </a:p>
        </p:txBody>
      </p:sp>
      <p:grpSp>
        <p:nvGrpSpPr>
          <p:cNvPr id="720" name="Google Shape;720;p43"/>
          <p:cNvGrpSpPr/>
          <p:nvPr/>
        </p:nvGrpSpPr>
        <p:grpSpPr>
          <a:xfrm>
            <a:off x="456448" y="826476"/>
            <a:ext cx="7955872" cy="780630"/>
            <a:chOff x="456448" y="826476"/>
            <a:chExt cx="7955872" cy="780630"/>
          </a:xfrm>
        </p:grpSpPr>
        <p:sp>
          <p:nvSpPr>
            <p:cNvPr id="721" name="Google Shape;721;p43"/>
            <p:cNvSpPr/>
            <p:nvPr/>
          </p:nvSpPr>
          <p:spPr>
            <a:xfrm>
              <a:off x="469148" y="826476"/>
              <a:ext cx="1408447" cy="493752"/>
            </a:xfrm>
            <a:prstGeom prst="roundRect">
              <a:avLst>
                <a:gd name="adj" fmla="val 16667"/>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800" b="1">
                  <a:solidFill>
                    <a:schemeClr val="dk1"/>
                  </a:solidFill>
                  <a:latin typeface="Lato"/>
                  <a:ea typeface="Lato"/>
                  <a:cs typeface="Lato"/>
                  <a:sym typeface="Lato"/>
                </a:rPr>
                <a:t>ACTIVITY</a:t>
              </a:r>
              <a:endParaRPr/>
            </a:p>
            <a:p>
              <a:pPr marL="0" marR="0" lvl="0" indent="0" algn="l" rtl="0">
                <a:spcBef>
                  <a:spcPts val="0"/>
                </a:spcBef>
                <a:spcAft>
                  <a:spcPts val="0"/>
                </a:spcAft>
                <a:buNone/>
              </a:pPr>
              <a:endParaRPr sz="1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p:txBody>
        </p:sp>
        <p:sp>
          <p:nvSpPr>
            <p:cNvPr id="722" name="Google Shape;722;p43"/>
            <p:cNvSpPr/>
            <p:nvPr/>
          </p:nvSpPr>
          <p:spPr>
            <a:xfrm>
              <a:off x="456448" y="1198483"/>
              <a:ext cx="7955872" cy="408623"/>
            </a:xfrm>
            <a:prstGeom prst="roundRect">
              <a:avLst>
                <a:gd name="adj" fmla="val 16667"/>
              </a:avLst>
            </a:prstGeom>
            <a:solidFill>
              <a:schemeClr val="dk1"/>
            </a:solid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800">
                  <a:solidFill>
                    <a:schemeClr val="lt1"/>
                  </a:solidFill>
                  <a:latin typeface="Lato"/>
                  <a:ea typeface="Lato"/>
                  <a:cs typeface="Lato"/>
                  <a:sym typeface="Lato"/>
                </a:rPr>
                <a:t>Let’s revisit what Peace and Peacebuilding mean!</a:t>
              </a:r>
              <a:endParaRPr sz="1800">
                <a:solidFill>
                  <a:schemeClr val="lt1"/>
                </a:solidFill>
                <a:latin typeface="Lato"/>
                <a:ea typeface="Lato"/>
                <a:cs typeface="Lato"/>
                <a:sym typeface="Lato"/>
              </a:endParaRPr>
            </a:p>
          </p:txBody>
        </p:sp>
      </p:grpSp>
      <p:grpSp>
        <p:nvGrpSpPr>
          <p:cNvPr id="723" name="Google Shape;723;p43"/>
          <p:cNvGrpSpPr/>
          <p:nvPr/>
        </p:nvGrpSpPr>
        <p:grpSpPr>
          <a:xfrm>
            <a:off x="602456" y="4248255"/>
            <a:ext cx="2245477" cy="2051053"/>
            <a:chOff x="4429125" y="4371974"/>
            <a:chExt cx="3267075" cy="2051053"/>
          </a:xfrm>
        </p:grpSpPr>
        <p:pic>
          <p:nvPicPr>
            <p:cNvPr id="724" name="Google Shape;724;p43" descr="A picture containing card, brick, table&#10;&#10;Description automatically generated"/>
            <p:cNvPicPr preferRelativeResize="0"/>
            <p:nvPr/>
          </p:nvPicPr>
          <p:blipFill rotWithShape="1">
            <a:blip r:embed="rId3">
              <a:alphaModFix/>
            </a:blip>
            <a:srcRect/>
            <a:stretch/>
          </p:blipFill>
          <p:spPr>
            <a:xfrm>
              <a:off x="4429125" y="4371974"/>
              <a:ext cx="3267075" cy="2051053"/>
            </a:xfrm>
            <a:prstGeom prst="rect">
              <a:avLst/>
            </a:prstGeom>
            <a:noFill/>
            <a:ln>
              <a:noFill/>
            </a:ln>
          </p:spPr>
        </p:pic>
        <p:sp>
          <p:nvSpPr>
            <p:cNvPr id="725" name="Google Shape;725;p43"/>
            <p:cNvSpPr txBox="1"/>
            <p:nvPr/>
          </p:nvSpPr>
          <p:spPr>
            <a:xfrm rot="-378773">
              <a:off x="4891383" y="5177575"/>
              <a:ext cx="2546391" cy="64633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0000"/>
                </a:buClr>
                <a:buSzPts val="1800"/>
                <a:buFont typeface="Arial"/>
                <a:buChar char="•"/>
              </a:pPr>
              <a:r>
                <a:rPr lang="en-GB" sz="1800">
                  <a:solidFill>
                    <a:srgbClr val="000000"/>
                  </a:solidFill>
                  <a:latin typeface="Arial"/>
                  <a:ea typeface="Arial"/>
                  <a:cs typeface="Arial"/>
                  <a:sym typeface="Arial"/>
                </a:rPr>
                <a:t>write a song or poem</a:t>
              </a:r>
              <a:endParaRPr/>
            </a:p>
          </p:txBody>
        </p:sp>
      </p:grpSp>
      <p:grpSp>
        <p:nvGrpSpPr>
          <p:cNvPr id="726" name="Google Shape;726;p43"/>
          <p:cNvGrpSpPr/>
          <p:nvPr/>
        </p:nvGrpSpPr>
        <p:grpSpPr>
          <a:xfrm rot="431697" flipH="1">
            <a:off x="3359448" y="3866973"/>
            <a:ext cx="2425103" cy="2259856"/>
            <a:chOff x="4429125" y="4371974"/>
            <a:chExt cx="3267075" cy="2051053"/>
          </a:xfrm>
        </p:grpSpPr>
        <p:pic>
          <p:nvPicPr>
            <p:cNvPr id="727" name="Google Shape;727;p43" descr="A picture containing card, brick, table&#10;&#10;Description automatically generated"/>
            <p:cNvPicPr preferRelativeResize="0"/>
            <p:nvPr/>
          </p:nvPicPr>
          <p:blipFill rotWithShape="1">
            <a:blip r:embed="rId3">
              <a:alphaModFix/>
            </a:blip>
            <a:srcRect/>
            <a:stretch/>
          </p:blipFill>
          <p:spPr>
            <a:xfrm>
              <a:off x="4429125" y="4371974"/>
              <a:ext cx="3267075" cy="2051053"/>
            </a:xfrm>
            <a:prstGeom prst="rect">
              <a:avLst/>
            </a:prstGeom>
            <a:noFill/>
            <a:ln>
              <a:noFill/>
            </a:ln>
          </p:spPr>
        </p:pic>
        <p:sp>
          <p:nvSpPr>
            <p:cNvPr id="728" name="Google Shape;728;p43"/>
            <p:cNvSpPr txBox="1"/>
            <p:nvPr/>
          </p:nvSpPr>
          <p:spPr>
            <a:xfrm rot="-378773">
              <a:off x="4789469" y="5104193"/>
              <a:ext cx="2546392" cy="586612"/>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rgbClr val="000000"/>
                </a:buClr>
                <a:buSzPts val="1800"/>
                <a:buFont typeface="Arial"/>
                <a:buChar char="•"/>
              </a:pPr>
              <a:r>
                <a:rPr lang="en-GB" sz="1800">
                  <a:solidFill>
                    <a:srgbClr val="000000"/>
                  </a:solidFill>
                  <a:latin typeface="Arial"/>
                  <a:ea typeface="Arial"/>
                  <a:cs typeface="Arial"/>
                  <a:sym typeface="Arial"/>
                </a:rPr>
                <a:t>perform a drama skit</a:t>
              </a:r>
              <a:endParaRPr/>
            </a:p>
          </p:txBody>
        </p:sp>
      </p:grpSp>
      <p:grpSp>
        <p:nvGrpSpPr>
          <p:cNvPr id="729" name="Google Shape;729;p43"/>
          <p:cNvGrpSpPr/>
          <p:nvPr/>
        </p:nvGrpSpPr>
        <p:grpSpPr>
          <a:xfrm>
            <a:off x="5734130" y="3619884"/>
            <a:ext cx="2897830" cy="2679423"/>
            <a:chOff x="4429125" y="4371974"/>
            <a:chExt cx="3267075" cy="2051053"/>
          </a:xfrm>
        </p:grpSpPr>
        <p:pic>
          <p:nvPicPr>
            <p:cNvPr id="730" name="Google Shape;730;p43" descr="A picture containing card, brick, table&#10;&#10;Description automatically generated"/>
            <p:cNvPicPr preferRelativeResize="0"/>
            <p:nvPr/>
          </p:nvPicPr>
          <p:blipFill rotWithShape="1">
            <a:blip r:embed="rId3">
              <a:alphaModFix/>
            </a:blip>
            <a:srcRect/>
            <a:stretch/>
          </p:blipFill>
          <p:spPr>
            <a:xfrm>
              <a:off x="4429125" y="4371974"/>
              <a:ext cx="3267075" cy="2051053"/>
            </a:xfrm>
            <a:prstGeom prst="rect">
              <a:avLst/>
            </a:prstGeom>
            <a:noFill/>
            <a:ln>
              <a:noFill/>
            </a:ln>
          </p:spPr>
        </p:pic>
        <p:sp>
          <p:nvSpPr>
            <p:cNvPr id="731" name="Google Shape;731;p43"/>
            <p:cNvSpPr txBox="1"/>
            <p:nvPr/>
          </p:nvSpPr>
          <p:spPr>
            <a:xfrm rot="-378773">
              <a:off x="4955643" y="4754604"/>
              <a:ext cx="2546391" cy="1342907"/>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rgbClr val="000000"/>
                </a:buClr>
                <a:buSzPts val="1800"/>
                <a:buFont typeface="Arial"/>
                <a:buChar char="•"/>
              </a:pPr>
              <a:r>
                <a:rPr lang="en-GB" sz="1800">
                  <a:solidFill>
                    <a:srgbClr val="000000"/>
                  </a:solidFill>
                  <a:latin typeface="Arial"/>
                  <a:ea typeface="Arial"/>
                  <a:cs typeface="Arial"/>
                  <a:sym typeface="Arial"/>
                </a:rPr>
                <a:t>create a painting, collage, drawing, or another form of artwork</a:t>
              </a:r>
              <a:endParaRPr/>
            </a:p>
            <a:p>
              <a:pPr marL="171450" marR="0" lvl="0" indent="-171450" algn="l" rtl="0">
                <a:spcBef>
                  <a:spcPts val="0"/>
                </a:spcBef>
                <a:spcAft>
                  <a:spcPts val="0"/>
                </a:spcAft>
                <a:buClr>
                  <a:srgbClr val="000000"/>
                </a:buClr>
                <a:buSzPts val="1800"/>
                <a:buFont typeface="Arial"/>
                <a:buChar char="•"/>
              </a:pPr>
              <a:r>
                <a:rPr lang="en-GB" sz="1800">
                  <a:solidFill>
                    <a:srgbClr val="000000"/>
                  </a:solidFill>
                  <a:latin typeface="Arial"/>
                  <a:ea typeface="Arial"/>
                  <a:cs typeface="Arial"/>
                  <a:sym typeface="Arial"/>
                </a:rPr>
                <a:t>use natural materials</a:t>
              </a:r>
              <a:endParaRPr/>
            </a:p>
          </p:txBody>
        </p:sp>
      </p:grpSp>
      <p:sp>
        <p:nvSpPr>
          <p:cNvPr id="732" name="Google Shape;732;p43"/>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b="1"/>
              <a:t>© World Association Of Girl Guides &amp; Girl Scouts  </a:t>
            </a:r>
            <a:endParaRPr/>
          </a:p>
          <a:p>
            <a:pPr marL="0" lvl="0" indent="0" algn="ctr" rtl="0">
              <a:spcBef>
                <a:spcPts val="0"/>
              </a:spcBef>
              <a:spcAft>
                <a:spcPts val="0"/>
              </a:spcAft>
              <a:buNone/>
            </a:pPr>
            <a:r>
              <a:rPr lang="en-GB"/>
              <a:t>World Thinking Day 2021</a:t>
            </a:r>
            <a:endParaRPr/>
          </a:p>
        </p:txBody>
      </p:sp>
      <p:pic>
        <p:nvPicPr>
          <p:cNvPr id="733" name="Google Shape;733;p43"/>
          <p:cNvPicPr preferRelativeResize="0"/>
          <p:nvPr/>
        </p:nvPicPr>
        <p:blipFill rotWithShape="1">
          <a:blip r:embed="rId4">
            <a:alphaModFix/>
          </a:blip>
          <a:srcRect/>
          <a:stretch/>
        </p:blipFill>
        <p:spPr>
          <a:xfrm>
            <a:off x="5784813" y="198881"/>
            <a:ext cx="3359187" cy="615749"/>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44"/>
          <p:cNvSpPr txBox="1"/>
          <p:nvPr/>
        </p:nvSpPr>
        <p:spPr>
          <a:xfrm>
            <a:off x="1062037" y="1859575"/>
            <a:ext cx="7334250" cy="147732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Arial" panose="020B0604020202020204" pitchFamily="34" charset="0"/>
              <a:buChar char="•"/>
            </a:pPr>
            <a:r>
              <a:rPr lang="en-GB" sz="1800">
                <a:solidFill>
                  <a:schemeClr val="dk1"/>
                </a:solidFill>
                <a:latin typeface="Lato"/>
                <a:ea typeface="Lato"/>
                <a:cs typeface="Lato"/>
                <a:sym typeface="Lato"/>
              </a:rPr>
              <a:t>How can your art inspire others to think about what peace and peacebuilding means to them?</a:t>
            </a:r>
            <a:endParaRPr/>
          </a:p>
          <a:p>
            <a:pPr marL="400050" marR="0" lvl="0" indent="-285750" algn="l" rtl="0">
              <a:spcBef>
                <a:spcPts val="0"/>
              </a:spcBef>
              <a:spcAft>
                <a:spcPts val="0"/>
              </a:spcAft>
              <a:buClr>
                <a:schemeClr val="dk1"/>
              </a:buClr>
              <a:buSzPts val="1800"/>
              <a:buFont typeface="Arial" panose="020B0604020202020204" pitchFamily="34" charset="0"/>
              <a:buChar char="•"/>
            </a:pPr>
            <a:endParaRPr sz="1800">
              <a:solidFill>
                <a:schemeClr val="dk1"/>
              </a:solidFill>
              <a:latin typeface="Lato"/>
              <a:ea typeface="Lato"/>
              <a:cs typeface="Lato"/>
              <a:sym typeface="Lato"/>
            </a:endParaRPr>
          </a:p>
          <a:p>
            <a:pPr marL="342900" marR="0" lvl="0" indent="-342900" algn="l" rtl="0">
              <a:spcBef>
                <a:spcPts val="0"/>
              </a:spcBef>
              <a:spcAft>
                <a:spcPts val="0"/>
              </a:spcAft>
              <a:buClr>
                <a:schemeClr val="dk1"/>
              </a:buClr>
              <a:buSzPts val="1800"/>
              <a:buFont typeface="Arial" panose="020B0604020202020204" pitchFamily="34" charset="0"/>
              <a:buChar char="•"/>
            </a:pPr>
            <a:r>
              <a:rPr lang="en-GB" sz="1800">
                <a:solidFill>
                  <a:schemeClr val="dk1"/>
                </a:solidFill>
                <a:latin typeface="Lato"/>
                <a:ea typeface="Lato"/>
                <a:cs typeface="Lato"/>
                <a:sym typeface="Lato"/>
              </a:rPr>
              <a:t>Write a short description or blurb to tell others what your creative work is all about and what peace means to you.</a:t>
            </a:r>
            <a:endParaRPr sz="1800">
              <a:solidFill>
                <a:schemeClr val="dk1"/>
              </a:solidFill>
              <a:latin typeface="Lato"/>
              <a:ea typeface="Lato"/>
              <a:cs typeface="Lato"/>
              <a:sym typeface="Lato"/>
            </a:endParaRPr>
          </a:p>
        </p:txBody>
      </p:sp>
      <p:pic>
        <p:nvPicPr>
          <p:cNvPr id="739" name="Google Shape;739;p44" descr="Pencil PNG, Pencil Transparent Background - FreeIconsPNG"/>
          <p:cNvPicPr preferRelativeResize="0"/>
          <p:nvPr/>
        </p:nvPicPr>
        <p:blipFill rotWithShape="1">
          <a:blip r:embed="rId3">
            <a:alphaModFix amt="20000"/>
          </a:blip>
          <a:srcRect b="11454"/>
          <a:stretch/>
        </p:blipFill>
        <p:spPr>
          <a:xfrm>
            <a:off x="1763295" y="3992024"/>
            <a:ext cx="5519046" cy="2782796"/>
          </a:xfrm>
          <a:prstGeom prst="rect">
            <a:avLst/>
          </a:prstGeom>
          <a:noFill/>
          <a:ln>
            <a:noFill/>
          </a:ln>
        </p:spPr>
      </p:pic>
      <p:sp>
        <p:nvSpPr>
          <p:cNvPr id="740" name="Google Shape;740;p44"/>
          <p:cNvSpPr/>
          <p:nvPr/>
        </p:nvSpPr>
        <p:spPr>
          <a:xfrm>
            <a:off x="469148" y="826476"/>
            <a:ext cx="1408447" cy="493752"/>
          </a:xfrm>
          <a:prstGeom prst="roundRect">
            <a:avLst>
              <a:gd name="adj" fmla="val 16667"/>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800" b="1">
                <a:solidFill>
                  <a:schemeClr val="dk1"/>
                </a:solidFill>
                <a:latin typeface="Lato"/>
                <a:ea typeface="Lato"/>
                <a:cs typeface="Lato"/>
                <a:sym typeface="Lato"/>
              </a:rPr>
              <a:t>ACTIVITY</a:t>
            </a:r>
            <a:endParaRPr/>
          </a:p>
          <a:p>
            <a:pPr marL="0" marR="0" lvl="0" indent="0" algn="l" rtl="0">
              <a:spcBef>
                <a:spcPts val="0"/>
              </a:spcBef>
              <a:spcAft>
                <a:spcPts val="0"/>
              </a:spcAft>
              <a:buNone/>
            </a:pPr>
            <a:endParaRPr sz="1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p:txBody>
      </p:sp>
      <p:sp>
        <p:nvSpPr>
          <p:cNvPr id="741" name="Google Shape;741;p44"/>
          <p:cNvSpPr/>
          <p:nvPr/>
        </p:nvSpPr>
        <p:spPr>
          <a:xfrm>
            <a:off x="456448" y="1198483"/>
            <a:ext cx="7955872" cy="408623"/>
          </a:xfrm>
          <a:prstGeom prst="roundRect">
            <a:avLst>
              <a:gd name="adj" fmla="val 16667"/>
            </a:avLst>
          </a:prstGeom>
          <a:solidFill>
            <a:schemeClr val="dk1"/>
          </a:solid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800">
                <a:solidFill>
                  <a:schemeClr val="lt1"/>
                </a:solidFill>
                <a:latin typeface="Lato"/>
                <a:ea typeface="Lato"/>
                <a:cs typeface="Lato"/>
                <a:sym typeface="Lato"/>
              </a:rPr>
              <a:t>Get creative…</a:t>
            </a:r>
            <a:endParaRPr sz="1800">
              <a:solidFill>
                <a:schemeClr val="lt1"/>
              </a:solidFill>
              <a:latin typeface="Lato"/>
              <a:ea typeface="Lato"/>
              <a:cs typeface="Lato"/>
              <a:sym typeface="Lato"/>
            </a:endParaRPr>
          </a:p>
        </p:txBody>
      </p:sp>
      <p:sp>
        <p:nvSpPr>
          <p:cNvPr id="742" name="Google Shape;742;p44"/>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b="1"/>
              <a:t>© World Association Of Girl Guides &amp; Girl Scouts  </a:t>
            </a:r>
            <a:endParaRPr/>
          </a:p>
          <a:p>
            <a:pPr marL="0" lvl="0" indent="0" algn="ctr" rtl="0">
              <a:spcBef>
                <a:spcPts val="0"/>
              </a:spcBef>
              <a:spcAft>
                <a:spcPts val="0"/>
              </a:spcAft>
              <a:buNone/>
            </a:pPr>
            <a:r>
              <a:rPr lang="en-GB"/>
              <a:t>World Thinking Day 2021</a:t>
            </a:r>
            <a:endParaRPr/>
          </a:p>
        </p:txBody>
      </p:sp>
      <p:pic>
        <p:nvPicPr>
          <p:cNvPr id="743" name="Google Shape;743;p44"/>
          <p:cNvPicPr preferRelativeResize="0"/>
          <p:nvPr/>
        </p:nvPicPr>
        <p:blipFill rotWithShape="1">
          <a:blip r:embed="rId4">
            <a:alphaModFix/>
          </a:blip>
          <a:srcRect/>
          <a:stretch/>
        </p:blipFill>
        <p:spPr>
          <a:xfrm>
            <a:off x="5784813" y="198881"/>
            <a:ext cx="3359187" cy="615749"/>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grpSp>
        <p:nvGrpSpPr>
          <p:cNvPr id="749" name="Google Shape;749;p45"/>
          <p:cNvGrpSpPr/>
          <p:nvPr/>
        </p:nvGrpSpPr>
        <p:grpSpPr>
          <a:xfrm>
            <a:off x="584853" y="2587380"/>
            <a:ext cx="7205428" cy="2491801"/>
            <a:chOff x="1499560" y="3249327"/>
            <a:chExt cx="8436729" cy="2491801"/>
          </a:xfrm>
        </p:grpSpPr>
        <p:pic>
          <p:nvPicPr>
            <p:cNvPr id="750" name="Google Shape;750;p45"/>
            <p:cNvPicPr preferRelativeResize="0"/>
            <p:nvPr/>
          </p:nvPicPr>
          <p:blipFill rotWithShape="1">
            <a:blip r:embed="rId3">
              <a:alphaModFix/>
            </a:blip>
            <a:srcRect/>
            <a:stretch/>
          </p:blipFill>
          <p:spPr>
            <a:xfrm>
              <a:off x="1499560" y="3249327"/>
              <a:ext cx="8436729" cy="2486996"/>
            </a:xfrm>
            <a:prstGeom prst="rect">
              <a:avLst/>
            </a:prstGeom>
            <a:noFill/>
            <a:ln>
              <a:noFill/>
            </a:ln>
          </p:spPr>
        </p:pic>
        <p:sp>
          <p:nvSpPr>
            <p:cNvPr id="751" name="Google Shape;751;p45"/>
            <p:cNvSpPr txBox="1"/>
            <p:nvPr/>
          </p:nvSpPr>
          <p:spPr>
            <a:xfrm>
              <a:off x="1582486" y="3709803"/>
              <a:ext cx="7510195"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Lato"/>
                  <a:ea typeface="Lato"/>
                  <a:cs typeface="Lato"/>
                  <a:sym typeface="Lato"/>
                </a:rPr>
                <a:t>Share what you have created! </a:t>
              </a:r>
              <a:endParaRPr/>
            </a:p>
            <a:p>
              <a:pPr marL="0" marR="0" lvl="0" indent="0" algn="l" rtl="0">
                <a:spcBef>
                  <a:spcPts val="0"/>
                </a:spcBef>
                <a:spcAft>
                  <a:spcPts val="0"/>
                </a:spcAft>
                <a:buNone/>
              </a:pPr>
              <a:endParaRPr sz="1800" b="1">
                <a:solidFill>
                  <a:schemeClr val="dk1"/>
                </a:solidFill>
                <a:latin typeface="Lato"/>
                <a:ea typeface="Lato"/>
                <a:cs typeface="Lato"/>
                <a:sym typeface="Lato"/>
              </a:endParaRPr>
            </a:p>
            <a:p>
              <a:pPr marL="0" marR="0" lvl="0" indent="0" algn="l" rtl="0">
                <a:spcBef>
                  <a:spcPts val="0"/>
                </a:spcBef>
                <a:spcAft>
                  <a:spcPts val="0"/>
                </a:spcAft>
                <a:buNone/>
              </a:pPr>
              <a:r>
                <a:rPr lang="en-GB" sz="1800">
                  <a:solidFill>
                    <a:schemeClr val="dk1"/>
                  </a:solidFill>
                  <a:latin typeface="Lato"/>
                  <a:ea typeface="Lato"/>
                  <a:cs typeface="Lato"/>
                  <a:sym typeface="Lato"/>
                </a:rPr>
                <a:t>Hold a peace exhibition to invite others to be part of a conversation about peacebuilding.</a:t>
              </a:r>
              <a:endParaRPr/>
            </a:p>
            <a:p>
              <a:pPr marL="0" marR="0" lvl="0" indent="0" algn="l" rtl="0">
                <a:spcBef>
                  <a:spcPts val="0"/>
                </a:spcBef>
                <a:spcAft>
                  <a:spcPts val="0"/>
                </a:spcAft>
                <a:buNone/>
              </a:pPr>
              <a:endParaRPr sz="1800">
                <a:solidFill>
                  <a:schemeClr val="dk1"/>
                </a:solidFill>
                <a:latin typeface="Lato"/>
                <a:ea typeface="Lato"/>
                <a:cs typeface="Lato"/>
                <a:sym typeface="Lato"/>
              </a:endParaRPr>
            </a:p>
            <a:p>
              <a:pPr marL="0" marR="0" lvl="0" indent="0" algn="l" rtl="0">
                <a:spcBef>
                  <a:spcPts val="0"/>
                </a:spcBef>
                <a:spcAft>
                  <a:spcPts val="0"/>
                </a:spcAft>
                <a:buNone/>
              </a:pPr>
              <a:r>
                <a:rPr lang="en-GB" sz="1800">
                  <a:solidFill>
                    <a:schemeClr val="dk1"/>
                  </a:solidFill>
                  <a:latin typeface="Lato"/>
                  <a:ea typeface="Lato"/>
                  <a:cs typeface="Lato"/>
                  <a:sym typeface="Lato"/>
                </a:rPr>
                <a:t>You could even use this as an opportunity to fundraise for the World Thinking Day Fund!</a:t>
              </a:r>
              <a:endParaRPr/>
            </a:p>
          </p:txBody>
        </p:sp>
      </p:grpSp>
      <p:grpSp>
        <p:nvGrpSpPr>
          <p:cNvPr id="752" name="Google Shape;752;p45"/>
          <p:cNvGrpSpPr/>
          <p:nvPr/>
        </p:nvGrpSpPr>
        <p:grpSpPr>
          <a:xfrm>
            <a:off x="615333" y="819180"/>
            <a:ext cx="5572322" cy="1718318"/>
            <a:chOff x="449230" y="3650695"/>
            <a:chExt cx="5572322" cy="1718318"/>
          </a:xfrm>
        </p:grpSpPr>
        <p:sp>
          <p:nvSpPr>
            <p:cNvPr id="753" name="Google Shape;753;p45"/>
            <p:cNvSpPr/>
            <p:nvPr/>
          </p:nvSpPr>
          <p:spPr>
            <a:xfrm>
              <a:off x="449230" y="3650695"/>
              <a:ext cx="2055264" cy="1021556"/>
            </a:xfrm>
            <a:prstGeom prst="roundRect">
              <a:avLst>
                <a:gd name="adj" fmla="val 16667"/>
              </a:avLst>
            </a:prstGeom>
            <a:noFill/>
            <a:ln w="28575" cap="flat" cmpd="sng">
              <a:solidFill>
                <a:srgbClr val="EDEDED"/>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800" b="1">
                  <a:solidFill>
                    <a:schemeClr val="dk1"/>
                  </a:solidFill>
                  <a:latin typeface="Lato"/>
                  <a:ea typeface="Lato"/>
                  <a:cs typeface="Lato"/>
                  <a:sym typeface="Lato"/>
                </a:rPr>
                <a:t>LET’S REFLECT</a:t>
              </a:r>
              <a:endParaRPr/>
            </a:p>
            <a:p>
              <a:pPr marL="0" marR="0" lvl="0" indent="0" algn="l" rtl="0">
                <a:spcBef>
                  <a:spcPts val="0"/>
                </a:spcBef>
                <a:spcAft>
                  <a:spcPts val="0"/>
                </a:spcAft>
                <a:buNone/>
              </a:pPr>
              <a:endParaRPr sz="1800" b="1">
                <a:solidFill>
                  <a:schemeClr val="dk1"/>
                </a:solidFill>
                <a:latin typeface="Lato"/>
                <a:ea typeface="Lato"/>
                <a:cs typeface="Lato"/>
                <a:sym typeface="Lato"/>
              </a:endParaRPr>
            </a:p>
            <a:p>
              <a:pPr marL="0" marR="0" lvl="0" indent="0" algn="l" rtl="0">
                <a:spcBef>
                  <a:spcPts val="0"/>
                </a:spcBef>
                <a:spcAft>
                  <a:spcPts val="0"/>
                </a:spcAft>
                <a:buNone/>
              </a:pPr>
              <a:endParaRPr sz="1800" b="1">
                <a:solidFill>
                  <a:schemeClr val="dk1"/>
                </a:solidFill>
                <a:latin typeface="Lato"/>
                <a:ea typeface="Lato"/>
                <a:cs typeface="Lato"/>
                <a:sym typeface="Lato"/>
              </a:endParaRPr>
            </a:p>
          </p:txBody>
        </p:sp>
        <p:sp>
          <p:nvSpPr>
            <p:cNvPr id="754" name="Google Shape;754;p45"/>
            <p:cNvSpPr/>
            <p:nvPr/>
          </p:nvSpPr>
          <p:spPr>
            <a:xfrm>
              <a:off x="449230" y="4110641"/>
              <a:ext cx="5572322" cy="1258372"/>
            </a:xfrm>
            <a:prstGeom prst="roundRect">
              <a:avLst>
                <a:gd name="adj" fmla="val 9112"/>
              </a:avLst>
            </a:prstGeom>
            <a:solidFill>
              <a:srgbClr val="EDEDED"/>
            </a:solidFill>
            <a:ln>
              <a:noFill/>
            </a:ln>
          </p:spPr>
          <p:txBody>
            <a:bodyPr spcFirstLastPara="1" wrap="square" lIns="91425" tIns="45700" rIns="91425" bIns="45700" anchor="ctr" anchorCtr="0">
              <a:spAutoFit/>
            </a:bodyPr>
            <a:lstStyle/>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Lato"/>
                  <a:ea typeface="Lato"/>
                  <a:cs typeface="Lato"/>
                  <a:sym typeface="Lato"/>
                </a:rPr>
                <a:t>How can art be used to promote peace?</a:t>
              </a:r>
              <a:endParaRPr sz="1800" dirty="0">
                <a:solidFill>
                  <a:schemeClr val="dk1"/>
                </a:solidFill>
                <a:latin typeface="Lato"/>
                <a:ea typeface="Lato"/>
                <a:cs typeface="Lato"/>
                <a:sym typeface="Lato"/>
              </a:endParaRPr>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Lato"/>
                  <a:ea typeface="Lato"/>
                  <a:cs typeface="Lato"/>
                  <a:sym typeface="Lato"/>
                </a:rPr>
                <a:t>how can your group use art to inspire others to build peace?</a:t>
              </a:r>
              <a:endParaRPr sz="1800" dirty="0">
                <a:solidFill>
                  <a:schemeClr val="dk1"/>
                </a:solidFill>
                <a:latin typeface="Lato"/>
                <a:ea typeface="Lato"/>
                <a:cs typeface="Lato"/>
                <a:sym typeface="Lato"/>
              </a:endParaRPr>
            </a:p>
            <a:p>
              <a:pPr marL="0" marR="0" lvl="0" indent="0" algn="l" rtl="0">
                <a:spcBef>
                  <a:spcPts val="0"/>
                </a:spcBef>
                <a:spcAft>
                  <a:spcPts val="0"/>
                </a:spcAft>
                <a:buNone/>
              </a:pPr>
              <a:endParaRPr sz="1800" dirty="0">
                <a:solidFill>
                  <a:schemeClr val="dk1"/>
                </a:solidFill>
                <a:latin typeface="Lato"/>
                <a:ea typeface="Lato"/>
                <a:cs typeface="Lato"/>
                <a:sym typeface="Lato"/>
              </a:endParaRPr>
            </a:p>
          </p:txBody>
        </p:sp>
      </p:grpSp>
      <p:sp>
        <p:nvSpPr>
          <p:cNvPr id="755" name="Google Shape;755;p45"/>
          <p:cNvSpPr/>
          <p:nvPr/>
        </p:nvSpPr>
        <p:spPr>
          <a:xfrm>
            <a:off x="3810000" y="5732145"/>
            <a:ext cx="4481277" cy="1183005"/>
          </a:xfrm>
          <a:prstGeom prst="roundRect">
            <a:avLst>
              <a:gd name="adj" fmla="val 12250"/>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a:solidFill>
                  <a:schemeClr val="lt1"/>
                </a:solidFill>
                <a:latin typeface="Lato"/>
                <a:ea typeface="Lato"/>
                <a:cs typeface="Lato"/>
                <a:sym typeface="Lato"/>
              </a:rPr>
              <a:t>Share your photos, art, and ideas with Girl Guides and Girl Scouts around the world by using the hashtags:</a:t>
            </a:r>
            <a:endParaRPr/>
          </a:p>
          <a:p>
            <a:pPr marL="0" marR="0" lvl="0" indent="0" algn="l" rtl="0">
              <a:spcBef>
                <a:spcPts val="0"/>
              </a:spcBef>
              <a:spcAft>
                <a:spcPts val="0"/>
              </a:spcAft>
              <a:buNone/>
            </a:pPr>
            <a:endParaRPr sz="1100">
              <a:solidFill>
                <a:schemeClr val="lt1"/>
              </a:solidFill>
              <a:latin typeface="Lato"/>
              <a:ea typeface="Lato"/>
              <a:cs typeface="Lato"/>
              <a:sym typeface="Lato"/>
            </a:endParaRPr>
          </a:p>
          <a:p>
            <a:pPr marL="0" marR="0" lvl="0" indent="0" algn="l" rtl="0">
              <a:spcBef>
                <a:spcPts val="0"/>
              </a:spcBef>
              <a:spcAft>
                <a:spcPts val="0"/>
              </a:spcAft>
              <a:buNone/>
            </a:pPr>
            <a:r>
              <a:rPr lang="en-GB" sz="1100">
                <a:solidFill>
                  <a:schemeClr val="lt1"/>
                </a:solidFill>
                <a:latin typeface="Lato"/>
                <a:ea typeface="Lato"/>
                <a:cs typeface="Lato"/>
                <a:sym typeface="Lato"/>
              </a:rPr>
              <a:t>#WTD2020 #WorldThinkingDay #StandTogetherForPeace</a:t>
            </a:r>
            <a:endParaRPr/>
          </a:p>
          <a:p>
            <a:pPr marL="0" marR="0" lvl="0" indent="0" algn="l" rtl="0">
              <a:spcBef>
                <a:spcPts val="0"/>
              </a:spcBef>
              <a:spcAft>
                <a:spcPts val="0"/>
              </a:spcAft>
              <a:buNone/>
            </a:pPr>
            <a:endParaRPr sz="1100">
              <a:solidFill>
                <a:schemeClr val="lt1"/>
              </a:solidFill>
              <a:latin typeface="Lato"/>
              <a:ea typeface="Lato"/>
              <a:cs typeface="Lato"/>
              <a:sym typeface="Lato"/>
            </a:endParaRPr>
          </a:p>
          <a:p>
            <a:pPr marL="0" marR="0" lvl="0" indent="0" algn="l" rtl="0">
              <a:spcBef>
                <a:spcPts val="0"/>
              </a:spcBef>
              <a:spcAft>
                <a:spcPts val="0"/>
              </a:spcAft>
              <a:buNone/>
            </a:pPr>
            <a:endParaRPr sz="1100">
              <a:solidFill>
                <a:schemeClr val="lt1"/>
              </a:solidFill>
              <a:latin typeface="Lato"/>
              <a:ea typeface="Lato"/>
              <a:cs typeface="Lato"/>
              <a:sym typeface="Lato"/>
            </a:endParaRPr>
          </a:p>
        </p:txBody>
      </p:sp>
      <p:pic>
        <p:nvPicPr>
          <p:cNvPr id="756" name="Google Shape;756;p45" descr="A picture containing player, holding, standing, ball&#10;&#10;Description automatically generated"/>
          <p:cNvPicPr preferRelativeResize="0"/>
          <p:nvPr/>
        </p:nvPicPr>
        <p:blipFill rotWithShape="1">
          <a:blip r:embed="rId4">
            <a:alphaModFix/>
          </a:blip>
          <a:srcRect/>
          <a:stretch/>
        </p:blipFill>
        <p:spPr>
          <a:xfrm>
            <a:off x="6473405" y="305515"/>
            <a:ext cx="2468854" cy="5230767"/>
          </a:xfrm>
          <a:prstGeom prst="rect">
            <a:avLst/>
          </a:prstGeom>
          <a:noFill/>
          <a:ln>
            <a:noFill/>
          </a:ln>
        </p:spPr>
      </p:pic>
      <p:pic>
        <p:nvPicPr>
          <p:cNvPr id="757" name="Google Shape;757;p45"/>
          <p:cNvPicPr preferRelativeResize="0"/>
          <p:nvPr/>
        </p:nvPicPr>
        <p:blipFill rotWithShape="1">
          <a:blip r:embed="rId5">
            <a:alphaModFix/>
          </a:blip>
          <a:srcRect/>
          <a:stretch/>
        </p:blipFill>
        <p:spPr>
          <a:xfrm>
            <a:off x="5784813" y="198881"/>
            <a:ext cx="3359187" cy="615749"/>
          </a:xfrm>
          <a:prstGeom prst="rect">
            <a:avLst/>
          </a:prstGeom>
          <a:noFill/>
          <a:ln>
            <a:noFill/>
          </a:ln>
        </p:spPr>
      </p:pic>
      <p:pic>
        <p:nvPicPr>
          <p:cNvPr id="758" name="Google Shape;758;p45"/>
          <p:cNvPicPr preferRelativeResize="0"/>
          <p:nvPr/>
        </p:nvPicPr>
        <p:blipFill rotWithShape="1">
          <a:blip r:embed="rId6">
            <a:alphaModFix/>
          </a:blip>
          <a:srcRect/>
          <a:stretch/>
        </p:blipFill>
        <p:spPr>
          <a:xfrm>
            <a:off x="2123609" y="5960903"/>
            <a:ext cx="1963082" cy="7254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cxnSp>
        <p:nvCxnSpPr>
          <p:cNvPr id="764" name="Google Shape;764;p46"/>
          <p:cNvCxnSpPr/>
          <p:nvPr/>
        </p:nvCxnSpPr>
        <p:spPr>
          <a:xfrm>
            <a:off x="3016373" y="3584479"/>
            <a:ext cx="0" cy="3189702"/>
          </a:xfrm>
          <a:prstGeom prst="straightConnector1">
            <a:avLst/>
          </a:prstGeom>
          <a:noFill/>
          <a:ln w="38100" cap="flat" cmpd="sng">
            <a:solidFill>
              <a:schemeClr val="dk1"/>
            </a:solidFill>
            <a:prstDash val="solid"/>
            <a:miter lim="800000"/>
            <a:headEnd type="none" w="sm" len="sm"/>
            <a:tailEnd type="none" w="sm" len="sm"/>
          </a:ln>
        </p:spPr>
      </p:cxnSp>
      <p:sp>
        <p:nvSpPr>
          <p:cNvPr id="765" name="Google Shape;765;p46"/>
          <p:cNvSpPr txBox="1"/>
          <p:nvPr/>
        </p:nvSpPr>
        <p:spPr>
          <a:xfrm>
            <a:off x="497839" y="3957417"/>
            <a:ext cx="2286884" cy="181588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Arial"/>
              <a:buChar char="•"/>
            </a:pPr>
            <a:r>
              <a:rPr lang="en-GB" sz="1400">
                <a:solidFill>
                  <a:schemeClr val="dk1"/>
                </a:solidFill>
                <a:latin typeface="Lato"/>
                <a:ea typeface="Lato"/>
                <a:cs typeface="Lato"/>
                <a:sym typeface="Lato"/>
              </a:rPr>
              <a:t>Each player needs a coin (the year on the coin should be a year in their life).</a:t>
            </a:r>
            <a:endParaRPr/>
          </a:p>
          <a:p>
            <a:pPr marL="285750" marR="0" lvl="0" indent="-196850" algn="l" rtl="0">
              <a:spcBef>
                <a:spcPts val="0"/>
              </a:spcBef>
              <a:spcAft>
                <a:spcPts val="0"/>
              </a:spcAft>
              <a:buClr>
                <a:schemeClr val="dk1"/>
              </a:buClr>
              <a:buSzPts val="1400"/>
              <a:buFont typeface="Arial"/>
              <a:buNone/>
            </a:pPr>
            <a:endParaRPr sz="1400">
              <a:solidFill>
                <a:schemeClr val="dk1"/>
              </a:solidFill>
              <a:latin typeface="Lato"/>
              <a:ea typeface="Lato"/>
              <a:cs typeface="Lato"/>
              <a:sym typeface="Lato"/>
            </a:endParaRPr>
          </a:p>
          <a:p>
            <a:pPr marL="285750" marR="0" lvl="0" indent="-285750" algn="l" rtl="0">
              <a:spcBef>
                <a:spcPts val="0"/>
              </a:spcBef>
              <a:spcAft>
                <a:spcPts val="0"/>
              </a:spcAft>
              <a:buClr>
                <a:schemeClr val="dk1"/>
              </a:buClr>
              <a:buSzPts val="1400"/>
              <a:buFont typeface="Arial"/>
              <a:buChar char="•"/>
            </a:pPr>
            <a:r>
              <a:rPr lang="en-GB" sz="1400" b="1">
                <a:solidFill>
                  <a:schemeClr val="dk1"/>
                </a:solidFill>
                <a:latin typeface="Lato"/>
                <a:ea typeface="Lato"/>
                <a:cs typeface="Lato"/>
                <a:sym typeface="Lato"/>
              </a:rPr>
              <a:t>Arrange people into smaller groups </a:t>
            </a:r>
            <a:r>
              <a:rPr lang="en-GB" sz="1400">
                <a:solidFill>
                  <a:schemeClr val="dk1"/>
                </a:solidFill>
                <a:latin typeface="Lato"/>
                <a:ea typeface="Lato"/>
                <a:cs typeface="Lato"/>
                <a:sym typeface="Lato"/>
              </a:rPr>
              <a:t>(if possible). </a:t>
            </a:r>
            <a:endParaRPr/>
          </a:p>
        </p:txBody>
      </p:sp>
      <p:sp>
        <p:nvSpPr>
          <p:cNvPr id="766" name="Google Shape;766;p46"/>
          <p:cNvSpPr txBox="1"/>
          <p:nvPr/>
        </p:nvSpPr>
        <p:spPr>
          <a:xfrm>
            <a:off x="3317593" y="4316416"/>
            <a:ext cx="2030052" cy="30777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400">
              <a:solidFill>
                <a:schemeClr val="dk1"/>
              </a:solidFill>
              <a:latin typeface="Lato"/>
              <a:ea typeface="Lato"/>
              <a:cs typeface="Lato"/>
              <a:sym typeface="Lato"/>
            </a:endParaRPr>
          </a:p>
        </p:txBody>
      </p:sp>
      <p:sp>
        <p:nvSpPr>
          <p:cNvPr id="767" name="Google Shape;767;p46"/>
          <p:cNvSpPr txBox="1"/>
          <p:nvPr/>
        </p:nvSpPr>
        <p:spPr>
          <a:xfrm>
            <a:off x="3590925" y="3957417"/>
            <a:ext cx="1819349" cy="2031325"/>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1400"/>
              <a:buFont typeface="Arial"/>
              <a:buChar char="•"/>
            </a:pPr>
            <a:r>
              <a:rPr lang="en-GB" sz="1400">
                <a:solidFill>
                  <a:schemeClr val="dk1"/>
                </a:solidFill>
                <a:latin typeface="Lato"/>
                <a:ea typeface="Lato"/>
                <a:cs typeface="Lato"/>
                <a:sym typeface="Lato"/>
              </a:rPr>
              <a:t>Coins</a:t>
            </a:r>
            <a:endParaRPr/>
          </a:p>
          <a:p>
            <a:pPr marL="285750" marR="0" lvl="0" indent="-196850" algn="just" rtl="0">
              <a:spcBef>
                <a:spcPts val="0"/>
              </a:spcBef>
              <a:spcAft>
                <a:spcPts val="0"/>
              </a:spcAft>
              <a:buClr>
                <a:schemeClr val="dk1"/>
              </a:buClr>
              <a:buSzPts val="1400"/>
              <a:buFont typeface="Arial"/>
              <a:buNone/>
            </a:pPr>
            <a:endParaRPr sz="1400">
              <a:solidFill>
                <a:schemeClr val="dk1"/>
              </a:solidFill>
              <a:latin typeface="Lato"/>
              <a:ea typeface="Lato"/>
              <a:cs typeface="Lato"/>
              <a:sym typeface="Lato"/>
            </a:endParaRPr>
          </a:p>
          <a:p>
            <a:pPr marL="285750" marR="0" lvl="0" indent="-285750" algn="just" rtl="0">
              <a:spcBef>
                <a:spcPts val="0"/>
              </a:spcBef>
              <a:spcAft>
                <a:spcPts val="0"/>
              </a:spcAft>
              <a:buClr>
                <a:schemeClr val="dk1"/>
              </a:buClr>
              <a:buSzPts val="1400"/>
              <a:buFont typeface="Arial"/>
              <a:buChar char="•"/>
            </a:pPr>
            <a:r>
              <a:rPr lang="en-GB" sz="1400">
                <a:solidFill>
                  <a:schemeClr val="dk1"/>
                </a:solidFill>
                <a:latin typeface="Lato"/>
                <a:ea typeface="Lato"/>
                <a:cs typeface="Lato"/>
                <a:sym typeface="Lato"/>
              </a:rPr>
              <a:t>Drawing materials</a:t>
            </a:r>
            <a:endParaRPr/>
          </a:p>
          <a:p>
            <a:pPr marL="285750" marR="0" lvl="0" indent="-196850" algn="just" rtl="0">
              <a:spcBef>
                <a:spcPts val="0"/>
              </a:spcBef>
              <a:spcAft>
                <a:spcPts val="0"/>
              </a:spcAft>
              <a:buClr>
                <a:schemeClr val="dk1"/>
              </a:buClr>
              <a:buSzPts val="1400"/>
              <a:buFont typeface="Arial"/>
              <a:buNone/>
            </a:pPr>
            <a:endParaRPr sz="1400">
              <a:solidFill>
                <a:schemeClr val="dk1"/>
              </a:solidFill>
              <a:latin typeface="Lato"/>
              <a:ea typeface="Lato"/>
              <a:cs typeface="Lato"/>
              <a:sym typeface="Lato"/>
            </a:endParaRPr>
          </a:p>
          <a:p>
            <a:pPr marL="285750" marR="0" lvl="0" indent="-285750" algn="just" rtl="0">
              <a:spcBef>
                <a:spcPts val="0"/>
              </a:spcBef>
              <a:spcAft>
                <a:spcPts val="0"/>
              </a:spcAft>
              <a:buClr>
                <a:schemeClr val="dk1"/>
              </a:buClr>
              <a:buSzPts val="1400"/>
              <a:buFont typeface="Arial"/>
              <a:buChar char="•"/>
            </a:pPr>
            <a:r>
              <a:rPr lang="en-GB" sz="1400">
                <a:solidFill>
                  <a:schemeClr val="dk1"/>
                </a:solidFill>
                <a:latin typeface="Lato"/>
                <a:ea typeface="Lato"/>
                <a:cs typeface="Lato"/>
                <a:sym typeface="Lato"/>
              </a:rPr>
              <a:t>Writing material</a:t>
            </a:r>
            <a:endParaRPr/>
          </a:p>
          <a:p>
            <a:pPr marL="285750" marR="0" lvl="0" indent="-196850" algn="just" rtl="0">
              <a:spcBef>
                <a:spcPts val="0"/>
              </a:spcBef>
              <a:spcAft>
                <a:spcPts val="0"/>
              </a:spcAft>
              <a:buClr>
                <a:schemeClr val="dk1"/>
              </a:buClr>
              <a:buSzPts val="1400"/>
              <a:buFont typeface="Arial"/>
              <a:buNone/>
            </a:pPr>
            <a:endParaRPr sz="1400">
              <a:solidFill>
                <a:schemeClr val="dk1"/>
              </a:solidFill>
              <a:latin typeface="Lato"/>
              <a:ea typeface="Lato"/>
              <a:cs typeface="Lato"/>
              <a:sym typeface="Lato"/>
            </a:endParaRPr>
          </a:p>
          <a:p>
            <a:pPr marL="285750" marR="0" lvl="0" indent="-285750" algn="l" rtl="0">
              <a:spcBef>
                <a:spcPts val="0"/>
              </a:spcBef>
              <a:spcAft>
                <a:spcPts val="0"/>
              </a:spcAft>
              <a:buClr>
                <a:schemeClr val="dk1"/>
              </a:buClr>
              <a:buSzPts val="1400"/>
              <a:buFont typeface="Arial"/>
              <a:buChar char="•"/>
            </a:pPr>
            <a:r>
              <a:rPr lang="en-GB" sz="1400">
                <a:solidFill>
                  <a:schemeClr val="dk1"/>
                </a:solidFill>
                <a:latin typeface="Lato"/>
                <a:ea typeface="Lato"/>
                <a:cs typeface="Lato"/>
                <a:sym typeface="Lato"/>
              </a:rPr>
              <a:t>An audio recorder</a:t>
            </a:r>
            <a:endParaRPr/>
          </a:p>
        </p:txBody>
      </p:sp>
      <p:sp>
        <p:nvSpPr>
          <p:cNvPr id="768" name="Google Shape;768;p46"/>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b="1"/>
              <a:t>© World Association Of Girl Guides &amp; Girl Scouts  </a:t>
            </a:r>
            <a:endParaRPr/>
          </a:p>
          <a:p>
            <a:pPr marL="0" lvl="0" indent="0" algn="ctr" rtl="0">
              <a:spcBef>
                <a:spcPts val="0"/>
              </a:spcBef>
              <a:spcAft>
                <a:spcPts val="0"/>
              </a:spcAft>
              <a:buNone/>
            </a:pPr>
            <a:r>
              <a:rPr lang="en-GB"/>
              <a:t>World Thinking Day 2021</a:t>
            </a:r>
            <a:endParaRPr/>
          </a:p>
        </p:txBody>
      </p:sp>
      <p:pic>
        <p:nvPicPr>
          <p:cNvPr id="769" name="Google Shape;769;p46"/>
          <p:cNvPicPr preferRelativeResize="0"/>
          <p:nvPr/>
        </p:nvPicPr>
        <p:blipFill rotWithShape="1">
          <a:blip r:embed="rId3">
            <a:alphaModFix amt="70000"/>
          </a:blip>
          <a:srcRect/>
          <a:stretch/>
        </p:blipFill>
        <p:spPr>
          <a:xfrm>
            <a:off x="4910455" y="2671542"/>
            <a:ext cx="3999644" cy="3362758"/>
          </a:xfrm>
          <a:prstGeom prst="rect">
            <a:avLst/>
          </a:prstGeom>
          <a:noFill/>
          <a:ln>
            <a:noFill/>
          </a:ln>
        </p:spPr>
      </p:pic>
      <p:pic>
        <p:nvPicPr>
          <p:cNvPr id="770" name="Google Shape;770;p46"/>
          <p:cNvPicPr preferRelativeResize="0"/>
          <p:nvPr/>
        </p:nvPicPr>
        <p:blipFill rotWithShape="1">
          <a:blip r:embed="rId4">
            <a:alphaModFix/>
          </a:blip>
          <a:srcRect/>
          <a:stretch/>
        </p:blipFill>
        <p:spPr>
          <a:xfrm>
            <a:off x="4748469" y="9557"/>
            <a:ext cx="3627434" cy="731583"/>
          </a:xfrm>
          <a:prstGeom prst="rect">
            <a:avLst/>
          </a:prstGeom>
          <a:noFill/>
          <a:ln>
            <a:noFill/>
          </a:ln>
        </p:spPr>
      </p:pic>
      <p:pic>
        <p:nvPicPr>
          <p:cNvPr id="771" name="Google Shape;771;p46"/>
          <p:cNvPicPr preferRelativeResize="0"/>
          <p:nvPr/>
        </p:nvPicPr>
        <p:blipFill rotWithShape="1">
          <a:blip r:embed="rId5">
            <a:alphaModFix/>
          </a:blip>
          <a:srcRect/>
          <a:stretch/>
        </p:blipFill>
        <p:spPr>
          <a:xfrm>
            <a:off x="529676" y="471828"/>
            <a:ext cx="3779848" cy="1310754"/>
          </a:xfrm>
          <a:prstGeom prst="rect">
            <a:avLst/>
          </a:prstGeom>
          <a:noFill/>
          <a:ln>
            <a:noFill/>
          </a:ln>
        </p:spPr>
      </p:pic>
      <p:pic>
        <p:nvPicPr>
          <p:cNvPr id="772" name="Google Shape;772;p46"/>
          <p:cNvPicPr preferRelativeResize="0"/>
          <p:nvPr/>
        </p:nvPicPr>
        <p:blipFill rotWithShape="1">
          <a:blip r:embed="rId6">
            <a:alphaModFix/>
          </a:blip>
          <a:srcRect/>
          <a:stretch/>
        </p:blipFill>
        <p:spPr>
          <a:xfrm>
            <a:off x="468024" y="2701880"/>
            <a:ext cx="5096698" cy="902286"/>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grpSp>
        <p:nvGrpSpPr>
          <p:cNvPr id="777" name="Google Shape;777;p47"/>
          <p:cNvGrpSpPr/>
          <p:nvPr/>
        </p:nvGrpSpPr>
        <p:grpSpPr>
          <a:xfrm>
            <a:off x="631304" y="1457054"/>
            <a:ext cx="5908561" cy="1431611"/>
            <a:chOff x="616339" y="1088195"/>
            <a:chExt cx="5908561" cy="1431611"/>
          </a:xfrm>
        </p:grpSpPr>
        <p:sp>
          <p:nvSpPr>
            <p:cNvPr id="778" name="Google Shape;778;p47"/>
            <p:cNvSpPr/>
            <p:nvPr/>
          </p:nvSpPr>
          <p:spPr>
            <a:xfrm>
              <a:off x="618719" y="1088195"/>
              <a:ext cx="1408447" cy="1021556"/>
            </a:xfrm>
            <a:prstGeom prst="roundRect">
              <a:avLst>
                <a:gd name="adj" fmla="val 16667"/>
              </a:avLst>
            </a:prstGeom>
            <a:noFill/>
            <a:ln w="28575" cap="flat" cmpd="sng">
              <a:solidFill>
                <a:schemeClr val="accent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800" b="1">
                  <a:solidFill>
                    <a:schemeClr val="dk1"/>
                  </a:solidFill>
                  <a:latin typeface="Lato"/>
                  <a:ea typeface="Lato"/>
                  <a:cs typeface="Lato"/>
                  <a:sym typeface="Lato"/>
                </a:rPr>
                <a:t>ACTIVITY</a:t>
              </a:r>
              <a:endParaRPr/>
            </a:p>
            <a:p>
              <a:pPr marL="0" marR="0" lvl="0" indent="0" algn="l" rtl="0">
                <a:spcBef>
                  <a:spcPts val="0"/>
                </a:spcBef>
                <a:spcAft>
                  <a:spcPts val="0"/>
                </a:spcAft>
                <a:buNone/>
              </a:pPr>
              <a:endParaRPr sz="1800" b="1">
                <a:solidFill>
                  <a:schemeClr val="dk1"/>
                </a:solidFill>
                <a:latin typeface="Lato"/>
                <a:ea typeface="Lato"/>
                <a:cs typeface="Lato"/>
                <a:sym typeface="Lato"/>
              </a:endParaRPr>
            </a:p>
            <a:p>
              <a:pPr marL="0" marR="0" lvl="0" indent="0" algn="l" rtl="0">
                <a:spcBef>
                  <a:spcPts val="0"/>
                </a:spcBef>
                <a:spcAft>
                  <a:spcPts val="0"/>
                </a:spcAft>
                <a:buNone/>
              </a:pPr>
              <a:endParaRPr sz="1800" b="1">
                <a:solidFill>
                  <a:schemeClr val="dk1"/>
                </a:solidFill>
                <a:latin typeface="Lato"/>
                <a:ea typeface="Lato"/>
                <a:cs typeface="Lato"/>
                <a:sym typeface="Lato"/>
              </a:endParaRPr>
            </a:p>
          </p:txBody>
        </p:sp>
        <p:sp>
          <p:nvSpPr>
            <p:cNvPr id="779" name="Google Shape;779;p47"/>
            <p:cNvSpPr/>
            <p:nvPr/>
          </p:nvSpPr>
          <p:spPr>
            <a:xfrm>
              <a:off x="616339" y="1498250"/>
              <a:ext cx="5908561" cy="1021556"/>
            </a:xfrm>
            <a:prstGeom prst="roundRect">
              <a:avLst>
                <a:gd name="adj" fmla="val 15965"/>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a:solidFill>
                    <a:schemeClr val="lt1"/>
                  </a:solidFill>
                  <a:latin typeface="Lato"/>
                  <a:ea typeface="Lato"/>
                  <a:cs typeface="Lato"/>
                  <a:sym typeface="Lato"/>
                </a:rPr>
                <a:t>  </a:t>
              </a:r>
              <a:endParaRPr sz="1800">
                <a:solidFill>
                  <a:schemeClr val="lt1"/>
                </a:solidFill>
                <a:latin typeface="Lato"/>
                <a:ea typeface="Lato"/>
                <a:cs typeface="Lato"/>
                <a:sym typeface="Lato"/>
              </a:endParaRPr>
            </a:p>
            <a:p>
              <a:pPr marL="0" marR="0" lvl="0" indent="0" algn="l" rtl="0">
                <a:spcBef>
                  <a:spcPts val="0"/>
                </a:spcBef>
                <a:spcAft>
                  <a:spcPts val="0"/>
                </a:spcAft>
                <a:buNone/>
              </a:pPr>
              <a:r>
                <a:rPr lang="en-GB" sz="1800" b="1">
                  <a:solidFill>
                    <a:schemeClr val="lt1"/>
                  </a:solidFill>
                  <a:latin typeface="Lato"/>
                  <a:ea typeface="Lato"/>
                  <a:cs typeface="Lato"/>
                  <a:sym typeface="Lato"/>
                </a:rPr>
                <a:t>Look at the year printed on your coin and calculate how old you were when this coin was minted.  Make note of this age. </a:t>
              </a:r>
              <a:endParaRPr sz="1800" b="1">
                <a:solidFill>
                  <a:schemeClr val="lt1"/>
                </a:solidFill>
                <a:latin typeface="Lato"/>
                <a:ea typeface="Lato"/>
                <a:cs typeface="Lato"/>
                <a:sym typeface="Lato"/>
              </a:endParaRPr>
            </a:p>
            <a:p>
              <a:pPr marL="0" marR="0" lvl="0" indent="0" algn="l" rtl="0">
                <a:spcBef>
                  <a:spcPts val="0"/>
                </a:spcBef>
                <a:spcAft>
                  <a:spcPts val="0"/>
                </a:spcAft>
                <a:buNone/>
              </a:pPr>
              <a:r>
                <a:rPr lang="en-GB" sz="1800" b="1">
                  <a:solidFill>
                    <a:schemeClr val="lt1"/>
                  </a:solidFill>
                  <a:latin typeface="Lato"/>
                  <a:ea typeface="Lato"/>
                  <a:cs typeface="Lato"/>
                  <a:sym typeface="Lato"/>
                </a:rPr>
                <a:t>             </a:t>
              </a:r>
              <a:endParaRPr sz="1800">
                <a:solidFill>
                  <a:schemeClr val="lt1"/>
                </a:solidFill>
                <a:latin typeface="Lato"/>
                <a:ea typeface="Lato"/>
                <a:cs typeface="Lato"/>
                <a:sym typeface="Lato"/>
              </a:endParaRPr>
            </a:p>
          </p:txBody>
        </p:sp>
      </p:grpSp>
      <p:sp>
        <p:nvSpPr>
          <p:cNvPr id="780" name="Google Shape;780;p47"/>
          <p:cNvSpPr/>
          <p:nvPr/>
        </p:nvSpPr>
        <p:spPr>
          <a:xfrm>
            <a:off x="705599" y="3057876"/>
            <a:ext cx="5100841" cy="2973050"/>
          </a:xfrm>
          <a:prstGeom prst="roundRect">
            <a:avLst>
              <a:gd name="adj" fmla="val 7529"/>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Arial" panose="020B0604020202020204" pitchFamily="34" charset="0"/>
              <a:buChar char="•"/>
            </a:pPr>
            <a:r>
              <a:rPr lang="en-GB" sz="1800" dirty="0">
                <a:solidFill>
                  <a:schemeClr val="dk1"/>
                </a:solidFill>
                <a:latin typeface="Lato"/>
                <a:ea typeface="Lato"/>
                <a:cs typeface="Lato"/>
                <a:sym typeface="Lato"/>
              </a:rPr>
              <a:t>Think about the following questions and select a few people to share their answers:</a:t>
            </a:r>
            <a:endParaRPr dirty="0"/>
          </a:p>
          <a:p>
            <a:pPr marL="342900" marR="0" lvl="0" indent="-228600" algn="l" rtl="0">
              <a:spcBef>
                <a:spcPts val="0"/>
              </a:spcBef>
              <a:spcAft>
                <a:spcPts val="0"/>
              </a:spcAft>
              <a:buClr>
                <a:schemeClr val="dk1"/>
              </a:buClr>
              <a:buSzPts val="1800"/>
              <a:buFont typeface="Lato"/>
              <a:buNone/>
            </a:pPr>
            <a:endParaRPr sz="1800" dirty="0">
              <a:solidFill>
                <a:schemeClr val="dk1"/>
              </a:solidFill>
              <a:latin typeface="Lato"/>
              <a:ea typeface="Lato"/>
              <a:cs typeface="Lato"/>
              <a:sym typeface="Lato"/>
            </a:endParaRPr>
          </a:p>
          <a:p>
            <a:pPr marL="742950" marR="0" lvl="1" indent="-285750" algn="l" rtl="0">
              <a:spcBef>
                <a:spcPts val="0"/>
              </a:spcBef>
              <a:spcAft>
                <a:spcPts val="0"/>
              </a:spcAft>
              <a:buClr>
                <a:schemeClr val="dk1"/>
              </a:buClr>
              <a:buSzPts val="1800"/>
              <a:buFont typeface="Arial"/>
              <a:buChar char="•"/>
            </a:pPr>
            <a:r>
              <a:rPr lang="en-GB" sz="1800" b="0" i="0" u="none" strike="noStrike" cap="none" dirty="0">
                <a:solidFill>
                  <a:schemeClr val="dk1"/>
                </a:solidFill>
                <a:latin typeface="Lato"/>
                <a:ea typeface="Lato"/>
                <a:cs typeface="Lato"/>
                <a:sym typeface="Lato"/>
              </a:rPr>
              <a:t>What is your most vivid memory from that year? </a:t>
            </a:r>
            <a:endParaRPr dirty="0"/>
          </a:p>
          <a:p>
            <a:pPr marL="742950" marR="0" lvl="1" indent="-285750" algn="l" rtl="0">
              <a:spcBef>
                <a:spcPts val="0"/>
              </a:spcBef>
              <a:spcAft>
                <a:spcPts val="0"/>
              </a:spcAft>
              <a:buClr>
                <a:schemeClr val="dk1"/>
              </a:buClr>
              <a:buSzPts val="1800"/>
              <a:buFont typeface="Arial"/>
              <a:buChar char="•"/>
            </a:pPr>
            <a:r>
              <a:rPr lang="en-GB" sz="1800" b="0" i="0" u="none" strike="noStrike" cap="none" dirty="0">
                <a:solidFill>
                  <a:schemeClr val="dk1"/>
                </a:solidFill>
                <a:latin typeface="Lato"/>
                <a:ea typeface="Lato"/>
                <a:cs typeface="Lato"/>
                <a:sym typeface="Lato"/>
              </a:rPr>
              <a:t>What might have been doing when you were that age?</a:t>
            </a:r>
            <a:endParaRPr dirty="0"/>
          </a:p>
          <a:p>
            <a:pPr marL="742950" marR="0" lvl="1" indent="-285750" algn="l" rtl="0">
              <a:spcBef>
                <a:spcPts val="0"/>
              </a:spcBef>
              <a:spcAft>
                <a:spcPts val="0"/>
              </a:spcAft>
              <a:buClr>
                <a:schemeClr val="dk1"/>
              </a:buClr>
              <a:buSzPts val="1800"/>
              <a:buFont typeface="Arial"/>
              <a:buChar char="•"/>
            </a:pPr>
            <a:r>
              <a:rPr lang="en-GB" sz="1800" b="0" i="0" u="none" strike="noStrike" cap="none" dirty="0">
                <a:solidFill>
                  <a:schemeClr val="dk1"/>
                </a:solidFill>
                <a:latin typeface="Lato"/>
                <a:ea typeface="Lato"/>
                <a:cs typeface="Lato"/>
                <a:sym typeface="Lato"/>
              </a:rPr>
              <a:t>What was your favourite thing to do at that age?</a:t>
            </a:r>
            <a:endParaRPr dirty="0"/>
          </a:p>
          <a:p>
            <a:pPr marL="742950" marR="0" lvl="1" indent="-285750" algn="l" rtl="0">
              <a:spcBef>
                <a:spcPts val="0"/>
              </a:spcBef>
              <a:spcAft>
                <a:spcPts val="0"/>
              </a:spcAft>
              <a:buClr>
                <a:schemeClr val="dk1"/>
              </a:buClr>
              <a:buSzPts val="1800"/>
              <a:buFont typeface="Arial"/>
              <a:buChar char="•"/>
            </a:pPr>
            <a:r>
              <a:rPr lang="en-GB" sz="1800" b="0" i="0" u="none" strike="noStrike" cap="none" dirty="0">
                <a:solidFill>
                  <a:schemeClr val="dk1"/>
                </a:solidFill>
                <a:latin typeface="Lato"/>
                <a:ea typeface="Lato"/>
                <a:cs typeface="Lato"/>
                <a:sym typeface="Lato"/>
              </a:rPr>
              <a:t>What was your favourite food?    </a:t>
            </a:r>
            <a:endParaRPr sz="1800" b="0" i="0" u="none" strike="noStrike" cap="none" dirty="0">
              <a:solidFill>
                <a:schemeClr val="dk1"/>
              </a:solidFill>
              <a:latin typeface="Lato"/>
              <a:ea typeface="Lato"/>
              <a:cs typeface="Lato"/>
              <a:sym typeface="Lato"/>
            </a:endParaRPr>
          </a:p>
        </p:txBody>
      </p:sp>
      <p:sp>
        <p:nvSpPr>
          <p:cNvPr id="781" name="Google Shape;781;p47"/>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b="1"/>
              <a:t>© World Association Of Girl Guides &amp; Girl Scouts  </a:t>
            </a:r>
            <a:endParaRPr/>
          </a:p>
          <a:p>
            <a:pPr marL="0" lvl="0" indent="0" algn="ctr" rtl="0">
              <a:spcBef>
                <a:spcPts val="0"/>
              </a:spcBef>
              <a:spcAft>
                <a:spcPts val="0"/>
              </a:spcAft>
              <a:buNone/>
            </a:pPr>
            <a:r>
              <a:rPr lang="en-GB"/>
              <a:t>World Thinking Day 2021</a:t>
            </a:r>
            <a:endParaRPr/>
          </a:p>
        </p:txBody>
      </p:sp>
      <p:grpSp>
        <p:nvGrpSpPr>
          <p:cNvPr id="782" name="Google Shape;782;p47"/>
          <p:cNvGrpSpPr/>
          <p:nvPr/>
        </p:nvGrpSpPr>
        <p:grpSpPr>
          <a:xfrm>
            <a:off x="3356211" y="939264"/>
            <a:ext cx="4602879" cy="883997"/>
            <a:chOff x="2270560" y="2987001"/>
            <a:chExt cx="4602879" cy="883997"/>
          </a:xfrm>
        </p:grpSpPr>
        <p:pic>
          <p:nvPicPr>
            <p:cNvPr id="783" name="Google Shape;783;p47"/>
            <p:cNvPicPr preferRelativeResize="0"/>
            <p:nvPr/>
          </p:nvPicPr>
          <p:blipFill rotWithShape="1">
            <a:blip r:embed="rId3">
              <a:alphaModFix/>
            </a:blip>
            <a:srcRect/>
            <a:stretch/>
          </p:blipFill>
          <p:spPr>
            <a:xfrm>
              <a:off x="2270560" y="2987001"/>
              <a:ext cx="4602879" cy="883997"/>
            </a:xfrm>
            <a:prstGeom prst="rect">
              <a:avLst/>
            </a:prstGeom>
            <a:noFill/>
            <a:ln>
              <a:noFill/>
            </a:ln>
          </p:spPr>
        </p:pic>
        <p:sp>
          <p:nvSpPr>
            <p:cNvPr id="784" name="Google Shape;784;p47"/>
            <p:cNvSpPr txBox="1"/>
            <p:nvPr/>
          </p:nvSpPr>
          <p:spPr>
            <a:xfrm>
              <a:off x="2324299" y="2997847"/>
              <a:ext cx="454914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1">
                  <a:solidFill>
                    <a:schemeClr val="dk1"/>
                  </a:solidFill>
                  <a:latin typeface="Lato"/>
                  <a:ea typeface="Lato"/>
                  <a:cs typeface="Lato"/>
                  <a:sym typeface="Lato"/>
                </a:rPr>
                <a:t>Tip</a:t>
              </a:r>
              <a:endParaRPr/>
            </a:p>
            <a:p>
              <a:pPr marL="0" marR="0" lvl="0" indent="0" algn="l" rtl="0">
                <a:spcBef>
                  <a:spcPts val="0"/>
                </a:spcBef>
                <a:spcAft>
                  <a:spcPts val="0"/>
                </a:spcAft>
                <a:buNone/>
              </a:pPr>
              <a:r>
                <a:rPr lang="en-GB" sz="1200">
                  <a:solidFill>
                    <a:schemeClr val="dk1"/>
                  </a:solidFill>
                  <a:latin typeface="Lato"/>
                  <a:ea typeface="Lato"/>
                  <a:cs typeface="Lato"/>
                  <a:sym typeface="Lato"/>
                </a:rPr>
                <a:t>Subtract the year that you were born from the date on the coin. </a:t>
              </a:r>
              <a:endParaRPr/>
            </a:p>
            <a:p>
              <a:pPr marL="0" marR="0" lvl="0" indent="0" algn="l" rtl="0">
                <a:spcBef>
                  <a:spcPts val="0"/>
                </a:spcBef>
                <a:spcAft>
                  <a:spcPts val="0"/>
                </a:spcAft>
                <a:buNone/>
              </a:pPr>
              <a:r>
                <a:rPr lang="en-GB" sz="1200">
                  <a:solidFill>
                    <a:schemeClr val="dk1"/>
                  </a:solidFill>
                  <a:latin typeface="Lato"/>
                  <a:ea typeface="Lato"/>
                  <a:cs typeface="Lato"/>
                  <a:sym typeface="Lato"/>
                </a:rPr>
                <a:t>The answer is how old you were when the coin was minted. </a:t>
              </a:r>
              <a:endParaRPr/>
            </a:p>
          </p:txBody>
        </p:sp>
      </p:grpSp>
      <p:grpSp>
        <p:nvGrpSpPr>
          <p:cNvPr id="785" name="Google Shape;785;p47"/>
          <p:cNvGrpSpPr/>
          <p:nvPr/>
        </p:nvGrpSpPr>
        <p:grpSpPr>
          <a:xfrm>
            <a:off x="5963210" y="4734258"/>
            <a:ext cx="2499337" cy="1536325"/>
            <a:chOff x="5963210" y="4734258"/>
            <a:chExt cx="2499337" cy="1536325"/>
          </a:xfrm>
        </p:grpSpPr>
        <p:pic>
          <p:nvPicPr>
            <p:cNvPr id="786" name="Google Shape;786;p47"/>
            <p:cNvPicPr preferRelativeResize="0"/>
            <p:nvPr/>
          </p:nvPicPr>
          <p:blipFill rotWithShape="1">
            <a:blip r:embed="rId4">
              <a:alphaModFix/>
            </a:blip>
            <a:srcRect/>
            <a:stretch/>
          </p:blipFill>
          <p:spPr>
            <a:xfrm>
              <a:off x="5963210" y="4734258"/>
              <a:ext cx="2475191" cy="1536325"/>
            </a:xfrm>
            <a:prstGeom prst="rect">
              <a:avLst/>
            </a:prstGeom>
            <a:noFill/>
            <a:ln>
              <a:noFill/>
            </a:ln>
          </p:spPr>
        </p:pic>
        <p:sp>
          <p:nvSpPr>
            <p:cNvPr id="787" name="Google Shape;787;p47"/>
            <p:cNvSpPr txBox="1"/>
            <p:nvPr/>
          </p:nvSpPr>
          <p:spPr>
            <a:xfrm>
              <a:off x="5984553" y="5169149"/>
              <a:ext cx="2477994"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1">
                  <a:solidFill>
                    <a:schemeClr val="dk1"/>
                  </a:solidFill>
                  <a:latin typeface="Lato"/>
                  <a:ea typeface="Lato"/>
                  <a:cs typeface="Lato"/>
                  <a:sym typeface="Lato"/>
                </a:rPr>
                <a:t>Tip</a:t>
              </a:r>
              <a:endParaRPr/>
            </a:p>
            <a:p>
              <a:pPr marL="0" marR="0" lvl="0" indent="0" algn="l" rtl="0">
                <a:spcBef>
                  <a:spcPts val="0"/>
                </a:spcBef>
                <a:spcAft>
                  <a:spcPts val="0"/>
                </a:spcAft>
                <a:buNone/>
              </a:pPr>
              <a:r>
                <a:rPr lang="en-GB" sz="1200">
                  <a:solidFill>
                    <a:schemeClr val="dk1"/>
                  </a:solidFill>
                  <a:latin typeface="Lato"/>
                  <a:ea typeface="Lato"/>
                  <a:cs typeface="Lato"/>
                  <a:sym typeface="Lato"/>
                </a:rPr>
                <a:t>You can also share your thoughts with your group by writing, drawing or recording an audio clip.</a:t>
              </a:r>
              <a:endParaRPr/>
            </a:p>
          </p:txBody>
        </p:sp>
      </p:grpSp>
      <p:pic>
        <p:nvPicPr>
          <p:cNvPr id="788" name="Google Shape;788;p47"/>
          <p:cNvPicPr preferRelativeResize="0"/>
          <p:nvPr/>
        </p:nvPicPr>
        <p:blipFill rotWithShape="1">
          <a:blip r:embed="rId5">
            <a:alphaModFix/>
          </a:blip>
          <a:srcRect/>
          <a:stretch/>
        </p:blipFill>
        <p:spPr>
          <a:xfrm>
            <a:off x="7078240" y="1200700"/>
            <a:ext cx="2263170" cy="4799082"/>
          </a:xfrm>
          <a:prstGeom prst="rect">
            <a:avLst/>
          </a:prstGeom>
          <a:noFill/>
          <a:ln>
            <a:noFill/>
          </a:ln>
        </p:spPr>
      </p:pic>
      <p:pic>
        <p:nvPicPr>
          <p:cNvPr id="789" name="Google Shape;789;p47"/>
          <p:cNvPicPr preferRelativeResize="0"/>
          <p:nvPr/>
        </p:nvPicPr>
        <p:blipFill rotWithShape="1">
          <a:blip r:embed="rId6">
            <a:alphaModFix/>
          </a:blip>
          <a:srcRect/>
          <a:stretch/>
        </p:blipFill>
        <p:spPr>
          <a:xfrm>
            <a:off x="6211570" y="206687"/>
            <a:ext cx="2932430" cy="615749"/>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48"/>
          <p:cNvSpPr txBox="1"/>
          <p:nvPr/>
        </p:nvSpPr>
        <p:spPr>
          <a:xfrm>
            <a:off x="1231671" y="5219963"/>
            <a:ext cx="3994894" cy="1600438"/>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a:solidFill>
                  <a:schemeClr val="dk1"/>
                </a:solidFill>
                <a:latin typeface="Lato"/>
                <a:ea typeface="Lato"/>
                <a:cs typeface="Lato"/>
                <a:sym typeface="Lato"/>
              </a:rPr>
              <a:t>Collect and send</a:t>
            </a:r>
            <a:endParaRPr/>
          </a:p>
          <a:p>
            <a:pPr marL="0" marR="0" lvl="0" indent="0" algn="l" rtl="0">
              <a:spcBef>
                <a:spcPts val="0"/>
              </a:spcBef>
              <a:spcAft>
                <a:spcPts val="0"/>
              </a:spcAft>
              <a:buNone/>
            </a:pPr>
            <a:endParaRPr sz="1400" b="1">
              <a:solidFill>
                <a:schemeClr val="dk1"/>
              </a:solidFill>
              <a:latin typeface="Lato"/>
              <a:ea typeface="Lato"/>
              <a:cs typeface="Lato"/>
              <a:sym typeface="Lato"/>
            </a:endParaRPr>
          </a:p>
          <a:p>
            <a:pPr marL="0" marR="0" lvl="0" indent="0" algn="l" rtl="0">
              <a:spcBef>
                <a:spcPts val="0"/>
              </a:spcBef>
              <a:spcAft>
                <a:spcPts val="0"/>
              </a:spcAft>
              <a:buNone/>
            </a:pPr>
            <a:r>
              <a:rPr lang="en-GB" sz="1400">
                <a:solidFill>
                  <a:schemeClr val="dk1"/>
                </a:solidFill>
                <a:latin typeface="Lato"/>
                <a:ea typeface="Lato"/>
                <a:cs typeface="Lato"/>
                <a:sym typeface="Lato"/>
              </a:rPr>
              <a:t>You could collect the coins used in the activity and add to your group’s World Thinking Day Fund contribution.</a:t>
            </a:r>
            <a:br>
              <a:rPr lang="en-GB" sz="1400">
                <a:solidFill>
                  <a:schemeClr val="dk1"/>
                </a:solidFill>
                <a:latin typeface="Lato"/>
                <a:ea typeface="Lato"/>
                <a:cs typeface="Lato"/>
                <a:sym typeface="Lato"/>
              </a:rPr>
            </a:br>
            <a:endParaRPr sz="1400">
              <a:solidFill>
                <a:schemeClr val="dk1"/>
              </a:solidFill>
              <a:latin typeface="Lato"/>
              <a:ea typeface="Lato"/>
              <a:cs typeface="Lato"/>
              <a:sym typeface="Lato"/>
            </a:endParaRPr>
          </a:p>
          <a:p>
            <a:pPr marL="0" marR="0" lvl="0" indent="0" algn="l" rtl="0">
              <a:spcBef>
                <a:spcPts val="0"/>
              </a:spcBef>
              <a:spcAft>
                <a:spcPts val="0"/>
              </a:spcAft>
              <a:buNone/>
            </a:pPr>
            <a:endParaRPr sz="1400">
              <a:solidFill>
                <a:schemeClr val="dk1"/>
              </a:solidFill>
              <a:latin typeface="Lato"/>
              <a:ea typeface="Lato"/>
              <a:cs typeface="Lato"/>
              <a:sym typeface="Lato"/>
            </a:endParaRPr>
          </a:p>
        </p:txBody>
      </p:sp>
      <p:grpSp>
        <p:nvGrpSpPr>
          <p:cNvPr id="795" name="Google Shape;795;p48"/>
          <p:cNvGrpSpPr/>
          <p:nvPr/>
        </p:nvGrpSpPr>
        <p:grpSpPr>
          <a:xfrm>
            <a:off x="695820" y="1098298"/>
            <a:ext cx="7952879" cy="3402061"/>
            <a:chOff x="606814" y="1088195"/>
            <a:chExt cx="7952879" cy="3402061"/>
          </a:xfrm>
        </p:grpSpPr>
        <p:sp>
          <p:nvSpPr>
            <p:cNvPr id="796" name="Google Shape;796;p48"/>
            <p:cNvSpPr/>
            <p:nvPr/>
          </p:nvSpPr>
          <p:spPr>
            <a:xfrm>
              <a:off x="618719" y="1088195"/>
              <a:ext cx="1408447" cy="1021556"/>
            </a:xfrm>
            <a:prstGeom prst="roundRect">
              <a:avLst>
                <a:gd name="adj" fmla="val 16667"/>
              </a:avLst>
            </a:prstGeom>
            <a:noFill/>
            <a:ln w="28575" cap="flat" cmpd="sng">
              <a:solidFill>
                <a:schemeClr val="accent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800" b="1">
                  <a:solidFill>
                    <a:schemeClr val="dk1"/>
                  </a:solidFill>
                  <a:latin typeface="Lato"/>
                  <a:ea typeface="Lato"/>
                  <a:cs typeface="Lato"/>
                  <a:sym typeface="Lato"/>
                </a:rPr>
                <a:t>ACTIVITY</a:t>
              </a:r>
              <a:endParaRPr/>
            </a:p>
            <a:p>
              <a:pPr marL="0" marR="0" lvl="0" indent="0" algn="l" rtl="0">
                <a:spcBef>
                  <a:spcPts val="0"/>
                </a:spcBef>
                <a:spcAft>
                  <a:spcPts val="0"/>
                </a:spcAft>
                <a:buNone/>
              </a:pPr>
              <a:endParaRPr sz="1800" b="1">
                <a:solidFill>
                  <a:schemeClr val="dk1"/>
                </a:solidFill>
                <a:latin typeface="Lato"/>
                <a:ea typeface="Lato"/>
                <a:cs typeface="Lato"/>
                <a:sym typeface="Lato"/>
              </a:endParaRPr>
            </a:p>
            <a:p>
              <a:pPr marL="0" marR="0" lvl="0" indent="0" algn="l" rtl="0">
                <a:spcBef>
                  <a:spcPts val="0"/>
                </a:spcBef>
                <a:spcAft>
                  <a:spcPts val="0"/>
                </a:spcAft>
                <a:buNone/>
              </a:pPr>
              <a:endParaRPr sz="1800" b="1">
                <a:solidFill>
                  <a:schemeClr val="dk1"/>
                </a:solidFill>
                <a:latin typeface="Lato"/>
                <a:ea typeface="Lato"/>
                <a:cs typeface="Lato"/>
                <a:sym typeface="Lato"/>
              </a:endParaRPr>
            </a:p>
          </p:txBody>
        </p:sp>
        <p:sp>
          <p:nvSpPr>
            <p:cNvPr id="797" name="Google Shape;797;p48"/>
            <p:cNvSpPr/>
            <p:nvPr/>
          </p:nvSpPr>
          <p:spPr>
            <a:xfrm>
              <a:off x="606814" y="1543697"/>
              <a:ext cx="7952879" cy="2946559"/>
            </a:xfrm>
            <a:prstGeom prst="roundRect">
              <a:avLst>
                <a:gd name="adj" fmla="val 11353"/>
              </a:avLst>
            </a:prstGeom>
            <a:solidFill>
              <a:schemeClr val="dk1"/>
            </a:solidFill>
            <a:ln>
              <a:noFill/>
            </a:ln>
          </p:spPr>
          <p:txBody>
            <a:bodyPr spcFirstLastPara="1" wrap="square" lIns="91425" tIns="45700" rIns="91425" bIns="45700" anchor="ctr" anchorCtr="0">
              <a:noAutofit/>
            </a:bodyPr>
            <a:lstStyle/>
            <a:p>
              <a:pPr marL="342900" marR="0" lvl="0" indent="-228600" algn="l" rtl="0">
                <a:spcBef>
                  <a:spcPts val="0"/>
                </a:spcBef>
                <a:spcAft>
                  <a:spcPts val="0"/>
                </a:spcAft>
                <a:buClr>
                  <a:schemeClr val="dk1"/>
                </a:buClr>
                <a:buSzPts val="1800"/>
                <a:buFont typeface="Arial"/>
                <a:buNone/>
              </a:pPr>
              <a:endParaRPr sz="1800">
                <a:solidFill>
                  <a:schemeClr val="lt1"/>
                </a:solidFill>
                <a:latin typeface="Lato"/>
                <a:ea typeface="Lato"/>
                <a:cs typeface="Lato"/>
                <a:sym typeface="Lato"/>
              </a:endParaRPr>
            </a:p>
          </p:txBody>
        </p:sp>
      </p:grpSp>
      <p:pic>
        <p:nvPicPr>
          <p:cNvPr id="798" name="Google Shape;798;p48"/>
          <p:cNvPicPr preferRelativeResize="0"/>
          <p:nvPr/>
        </p:nvPicPr>
        <p:blipFill rotWithShape="1">
          <a:blip r:embed="rId3">
            <a:alphaModFix/>
          </a:blip>
          <a:srcRect b="12204"/>
          <a:stretch/>
        </p:blipFill>
        <p:spPr>
          <a:xfrm>
            <a:off x="5322818" y="2997477"/>
            <a:ext cx="3517951" cy="3799563"/>
          </a:xfrm>
          <a:prstGeom prst="rect">
            <a:avLst/>
          </a:prstGeom>
          <a:noFill/>
          <a:ln>
            <a:noFill/>
          </a:ln>
        </p:spPr>
      </p:pic>
      <p:sp>
        <p:nvSpPr>
          <p:cNvPr id="799" name="Google Shape;799;p48"/>
          <p:cNvSpPr txBox="1"/>
          <p:nvPr/>
        </p:nvSpPr>
        <p:spPr>
          <a:xfrm>
            <a:off x="878204" y="1638037"/>
            <a:ext cx="5461635" cy="286232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lt2"/>
              </a:buClr>
              <a:buSzPts val="1800"/>
              <a:buFont typeface="Arial" panose="020B0604020202020204" pitchFamily="34" charset="0"/>
              <a:buChar char="•"/>
            </a:pPr>
            <a:r>
              <a:rPr lang="en-GB" sz="1800" dirty="0">
                <a:solidFill>
                  <a:schemeClr val="lt2"/>
                </a:solidFill>
                <a:latin typeface="Lato"/>
                <a:ea typeface="Lato"/>
                <a:cs typeface="Lato"/>
                <a:sym typeface="Lato"/>
              </a:rPr>
              <a:t>Now share one thing that would have made your life more peaceful at that time?  </a:t>
            </a:r>
            <a:endParaRPr dirty="0"/>
          </a:p>
          <a:p>
            <a:pPr marL="342900" marR="0" lvl="0" indent="-228600" algn="l" rtl="0">
              <a:spcBef>
                <a:spcPts val="0"/>
              </a:spcBef>
              <a:spcAft>
                <a:spcPts val="0"/>
              </a:spcAft>
              <a:buClr>
                <a:schemeClr val="dk1"/>
              </a:buClr>
              <a:buSzPts val="1800"/>
              <a:buFont typeface="Arial"/>
              <a:buNone/>
            </a:pPr>
            <a:endParaRPr sz="1800" dirty="0">
              <a:solidFill>
                <a:schemeClr val="lt2"/>
              </a:solidFill>
              <a:latin typeface="Lato"/>
              <a:ea typeface="Lato"/>
              <a:cs typeface="Lato"/>
              <a:sym typeface="Lato"/>
            </a:endParaRPr>
          </a:p>
          <a:p>
            <a:pPr marL="342900" marR="0" lvl="0" indent="-342900" algn="l" rtl="0">
              <a:spcBef>
                <a:spcPts val="0"/>
              </a:spcBef>
              <a:spcAft>
                <a:spcPts val="0"/>
              </a:spcAft>
              <a:buClr>
                <a:schemeClr val="lt2"/>
              </a:buClr>
              <a:buSzPts val="1800"/>
              <a:buFont typeface="Arial" panose="020B0604020202020204" pitchFamily="34" charset="0"/>
              <a:buChar char="•"/>
            </a:pPr>
            <a:r>
              <a:rPr lang="en-GB" sz="1800" dirty="0">
                <a:solidFill>
                  <a:schemeClr val="lt2"/>
                </a:solidFill>
                <a:latin typeface="Lato"/>
                <a:ea typeface="Lato"/>
                <a:cs typeface="Lato"/>
                <a:sym typeface="Lato"/>
              </a:rPr>
              <a:t>As a Girl Guide or a Girl Scout, you have the power to build peace, by doing a good turn every day. </a:t>
            </a:r>
            <a:endParaRPr dirty="0"/>
          </a:p>
          <a:p>
            <a:pPr marL="0" marR="0" lvl="0" indent="0" algn="l" rtl="0">
              <a:spcBef>
                <a:spcPts val="0"/>
              </a:spcBef>
              <a:spcAft>
                <a:spcPts val="0"/>
              </a:spcAft>
              <a:buNone/>
            </a:pPr>
            <a:endParaRPr sz="1800" dirty="0">
              <a:solidFill>
                <a:schemeClr val="lt2"/>
              </a:solidFill>
              <a:latin typeface="Lato"/>
              <a:ea typeface="Lato"/>
              <a:cs typeface="Lato"/>
              <a:sym typeface="Lato"/>
            </a:endParaRPr>
          </a:p>
          <a:p>
            <a:pPr marL="0" marR="0" lvl="0" indent="0" algn="l" rtl="0">
              <a:spcBef>
                <a:spcPts val="0"/>
              </a:spcBef>
              <a:spcAft>
                <a:spcPts val="0"/>
              </a:spcAft>
              <a:buNone/>
            </a:pPr>
            <a:r>
              <a:rPr lang="en-GB" sz="1800" dirty="0">
                <a:solidFill>
                  <a:schemeClr val="lt2"/>
                </a:solidFill>
                <a:latin typeface="Lato"/>
                <a:ea typeface="Lato"/>
                <a:cs typeface="Lato"/>
                <a:sym typeface="Lato"/>
              </a:rPr>
              <a:t>Come up with one  good turn or act of peace could you do now, that would have helped the younger you?</a:t>
            </a:r>
            <a:endParaRPr sz="1800" dirty="0">
              <a:solidFill>
                <a:schemeClr val="lt2"/>
              </a:solidFill>
              <a:latin typeface="Lato"/>
              <a:ea typeface="Lato"/>
              <a:cs typeface="Lato"/>
              <a:sym typeface="Lato"/>
            </a:endParaRPr>
          </a:p>
        </p:txBody>
      </p:sp>
      <p:pic>
        <p:nvPicPr>
          <p:cNvPr id="800" name="Google Shape;800;p48"/>
          <p:cNvPicPr preferRelativeResize="0"/>
          <p:nvPr/>
        </p:nvPicPr>
        <p:blipFill rotWithShape="1">
          <a:blip r:embed="rId4">
            <a:alphaModFix/>
          </a:blip>
          <a:srcRect/>
          <a:stretch/>
        </p:blipFill>
        <p:spPr>
          <a:xfrm>
            <a:off x="6211570" y="206687"/>
            <a:ext cx="2932430" cy="615749"/>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grpSp>
        <p:nvGrpSpPr>
          <p:cNvPr id="806" name="Google Shape;806;p49"/>
          <p:cNvGrpSpPr/>
          <p:nvPr/>
        </p:nvGrpSpPr>
        <p:grpSpPr>
          <a:xfrm>
            <a:off x="752713" y="3220908"/>
            <a:ext cx="5145289" cy="3581400"/>
            <a:chOff x="802993" y="2639232"/>
            <a:chExt cx="5145289" cy="3581400"/>
          </a:xfrm>
        </p:grpSpPr>
        <p:grpSp>
          <p:nvGrpSpPr>
            <p:cNvPr id="807" name="Google Shape;807;p49"/>
            <p:cNvGrpSpPr/>
            <p:nvPr/>
          </p:nvGrpSpPr>
          <p:grpSpPr>
            <a:xfrm>
              <a:off x="802993" y="2639232"/>
              <a:ext cx="2371531" cy="3581400"/>
              <a:chOff x="657419" y="2305050"/>
              <a:chExt cx="2371531" cy="3581400"/>
            </a:xfrm>
          </p:grpSpPr>
          <p:cxnSp>
            <p:nvCxnSpPr>
              <p:cNvPr id="808" name="Google Shape;808;p49"/>
              <p:cNvCxnSpPr/>
              <p:nvPr/>
            </p:nvCxnSpPr>
            <p:spPr>
              <a:xfrm>
                <a:off x="3028950" y="2305050"/>
                <a:ext cx="0" cy="3581400"/>
              </a:xfrm>
              <a:prstGeom prst="straightConnector1">
                <a:avLst/>
              </a:prstGeom>
              <a:noFill/>
              <a:ln w="38100" cap="flat" cmpd="sng">
                <a:solidFill>
                  <a:schemeClr val="dk1"/>
                </a:solidFill>
                <a:prstDash val="solid"/>
                <a:miter lim="800000"/>
                <a:headEnd type="none" w="sm" len="sm"/>
                <a:tailEnd type="none" w="sm" len="sm"/>
              </a:ln>
            </p:spPr>
          </p:cxnSp>
          <p:sp>
            <p:nvSpPr>
              <p:cNvPr id="809" name="Google Shape;809;p49"/>
              <p:cNvSpPr txBox="1"/>
              <p:nvPr/>
            </p:nvSpPr>
            <p:spPr>
              <a:xfrm>
                <a:off x="657419" y="3175136"/>
                <a:ext cx="2030052" cy="181588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Arial"/>
                  <a:buChar char="•"/>
                </a:pPr>
                <a:r>
                  <a:rPr lang="en-GB" sz="1400">
                    <a:solidFill>
                      <a:schemeClr val="dk1"/>
                    </a:solidFill>
                    <a:latin typeface="Lato"/>
                    <a:ea typeface="Lato"/>
                    <a:cs typeface="Lato"/>
                    <a:sym typeface="Lato"/>
                  </a:rPr>
                  <a:t>Make sure that your groups members have parent or guardian permission to be recorded and have their videos shared.  </a:t>
                </a:r>
                <a:endParaRPr sz="1400">
                  <a:solidFill>
                    <a:schemeClr val="dk1"/>
                  </a:solidFill>
                  <a:latin typeface="Lato"/>
                  <a:ea typeface="Lato"/>
                  <a:cs typeface="Lato"/>
                  <a:sym typeface="Lato"/>
                </a:endParaRPr>
              </a:p>
            </p:txBody>
          </p:sp>
        </p:grpSp>
        <p:sp>
          <p:nvSpPr>
            <p:cNvPr id="810" name="Google Shape;810;p49"/>
            <p:cNvSpPr txBox="1"/>
            <p:nvPr/>
          </p:nvSpPr>
          <p:spPr>
            <a:xfrm>
              <a:off x="3371337" y="3509318"/>
              <a:ext cx="2576945" cy="2246769"/>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1400"/>
                <a:buFont typeface="Arial"/>
                <a:buChar char="•"/>
              </a:pPr>
              <a:r>
                <a:rPr lang="en-GB" sz="1400">
                  <a:solidFill>
                    <a:schemeClr val="dk1"/>
                  </a:solidFill>
                  <a:latin typeface="Lato"/>
                  <a:ea typeface="Lato"/>
                  <a:cs typeface="Lato"/>
                  <a:sym typeface="Lato"/>
                </a:rPr>
                <a:t>A copy of the World Badge, approx. 20cm x 20 cm, the other side must be blank.  </a:t>
              </a:r>
              <a:endParaRPr/>
            </a:p>
            <a:p>
              <a:pPr marL="285750" marR="0" lvl="0" indent="-196850" algn="just" rtl="0">
                <a:spcBef>
                  <a:spcPts val="0"/>
                </a:spcBef>
                <a:spcAft>
                  <a:spcPts val="0"/>
                </a:spcAft>
                <a:buClr>
                  <a:schemeClr val="dk1"/>
                </a:buClr>
                <a:buSzPts val="1400"/>
                <a:buFont typeface="Arial"/>
                <a:buNone/>
              </a:pPr>
              <a:endParaRPr sz="1400">
                <a:solidFill>
                  <a:schemeClr val="dk1"/>
                </a:solidFill>
                <a:latin typeface="Lato"/>
                <a:ea typeface="Lato"/>
                <a:cs typeface="Lato"/>
                <a:sym typeface="Lato"/>
              </a:endParaRPr>
            </a:p>
            <a:p>
              <a:pPr marL="285750" marR="0" lvl="0" indent="-285750" algn="just" rtl="0">
                <a:spcBef>
                  <a:spcPts val="0"/>
                </a:spcBef>
                <a:spcAft>
                  <a:spcPts val="0"/>
                </a:spcAft>
                <a:buClr>
                  <a:schemeClr val="dk1"/>
                </a:buClr>
                <a:buSzPts val="1400"/>
                <a:buFont typeface="Arial"/>
                <a:buChar char="•"/>
              </a:pPr>
              <a:r>
                <a:rPr lang="en-GB" sz="1400">
                  <a:solidFill>
                    <a:schemeClr val="dk1"/>
                  </a:solidFill>
                  <a:latin typeface="Lato"/>
                  <a:ea typeface="Lato"/>
                  <a:cs typeface="Lato"/>
                  <a:sym typeface="Lato"/>
                </a:rPr>
                <a:t>Print it or draw it yourself!</a:t>
              </a:r>
              <a:endParaRPr/>
            </a:p>
            <a:p>
              <a:pPr marL="0" marR="0" lvl="0" indent="0" algn="just" rtl="0">
                <a:spcBef>
                  <a:spcPts val="0"/>
                </a:spcBef>
                <a:spcAft>
                  <a:spcPts val="0"/>
                </a:spcAft>
                <a:buNone/>
              </a:pPr>
              <a:endParaRPr sz="1400">
                <a:solidFill>
                  <a:schemeClr val="dk1"/>
                </a:solidFill>
                <a:latin typeface="Lato"/>
                <a:ea typeface="Lato"/>
                <a:cs typeface="Lato"/>
                <a:sym typeface="Lato"/>
              </a:endParaRPr>
            </a:p>
            <a:p>
              <a:pPr marL="0" marR="0" lvl="0" indent="0" algn="just" rtl="0">
                <a:spcBef>
                  <a:spcPts val="0"/>
                </a:spcBef>
                <a:spcAft>
                  <a:spcPts val="0"/>
                </a:spcAft>
                <a:buNone/>
              </a:pPr>
              <a:r>
                <a:rPr lang="en-GB" sz="1400">
                  <a:solidFill>
                    <a:schemeClr val="dk1"/>
                  </a:solidFill>
                  <a:latin typeface="Lato"/>
                  <a:ea typeface="Lato"/>
                  <a:cs typeface="Lato"/>
                  <a:sym typeface="Lato"/>
                </a:rPr>
                <a:t>You can find the template on page  62 of the online activity pack </a:t>
              </a:r>
              <a:endParaRPr sz="1400">
                <a:solidFill>
                  <a:schemeClr val="dk1"/>
                </a:solidFill>
                <a:latin typeface="Lato"/>
                <a:ea typeface="Lato"/>
                <a:cs typeface="Lato"/>
                <a:sym typeface="Lato"/>
              </a:endParaRPr>
            </a:p>
          </p:txBody>
        </p:sp>
      </p:grpSp>
      <p:grpSp>
        <p:nvGrpSpPr>
          <p:cNvPr id="811" name="Google Shape;811;p49"/>
          <p:cNvGrpSpPr/>
          <p:nvPr/>
        </p:nvGrpSpPr>
        <p:grpSpPr>
          <a:xfrm>
            <a:off x="4529097" y="1445551"/>
            <a:ext cx="4540075" cy="532695"/>
            <a:chOff x="4529097" y="1445551"/>
            <a:chExt cx="4540075" cy="532695"/>
          </a:xfrm>
        </p:grpSpPr>
        <p:sp>
          <p:nvSpPr>
            <p:cNvPr id="812" name="Google Shape;812;p49"/>
            <p:cNvSpPr txBox="1"/>
            <p:nvPr/>
          </p:nvSpPr>
          <p:spPr>
            <a:xfrm>
              <a:off x="4572000" y="1507776"/>
              <a:ext cx="3495675"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a:solidFill>
                    <a:schemeClr val="dk1"/>
                  </a:solidFill>
                  <a:latin typeface="Lato"/>
                  <a:ea typeface="Lato"/>
                  <a:cs typeface="Lato"/>
                  <a:sym typeface="Lato"/>
                </a:rPr>
                <a:t>This activity was contributed by Troop 500, Troop Sikatuna, Girl Scouts of the Philippines.</a:t>
              </a:r>
              <a:endParaRPr/>
            </a:p>
          </p:txBody>
        </p:sp>
        <p:sp>
          <p:nvSpPr>
            <p:cNvPr id="813" name="Google Shape;813;p49"/>
            <p:cNvSpPr/>
            <p:nvPr/>
          </p:nvSpPr>
          <p:spPr>
            <a:xfrm>
              <a:off x="4529097" y="1445551"/>
              <a:ext cx="4540075" cy="532695"/>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chemeClr val="dk1"/>
                </a:solidFill>
                <a:latin typeface="Arial"/>
                <a:ea typeface="Arial"/>
                <a:cs typeface="Arial"/>
                <a:sym typeface="Arial"/>
              </a:endParaRPr>
            </a:p>
          </p:txBody>
        </p:sp>
      </p:grpSp>
      <p:grpSp>
        <p:nvGrpSpPr>
          <p:cNvPr id="814" name="Google Shape;814;p49"/>
          <p:cNvGrpSpPr/>
          <p:nvPr/>
        </p:nvGrpSpPr>
        <p:grpSpPr>
          <a:xfrm>
            <a:off x="6745728" y="3046308"/>
            <a:ext cx="1750574" cy="2343756"/>
            <a:chOff x="6322346" y="1758948"/>
            <a:chExt cx="2566957" cy="3436771"/>
          </a:xfrm>
        </p:grpSpPr>
        <p:sp>
          <p:nvSpPr>
            <p:cNvPr id="815" name="Google Shape;815;p49"/>
            <p:cNvSpPr/>
            <p:nvPr/>
          </p:nvSpPr>
          <p:spPr>
            <a:xfrm>
              <a:off x="6322346" y="1758948"/>
              <a:ext cx="2566957" cy="3436771"/>
            </a:xfrm>
            <a:prstGeom prst="wedgeRectCallout">
              <a:avLst>
                <a:gd name="adj1" fmla="val -10137"/>
                <a:gd name="adj2" fmla="val 20911"/>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a:ea typeface="Lato"/>
                <a:cs typeface="Lato"/>
                <a:sym typeface="Lato"/>
              </a:endParaRPr>
            </a:p>
          </p:txBody>
        </p:sp>
        <p:pic>
          <p:nvPicPr>
            <p:cNvPr id="816" name="Google Shape;816;p49" descr="Qr code&#10;&#10;Description automatically generated"/>
            <p:cNvPicPr preferRelativeResize="0"/>
            <p:nvPr/>
          </p:nvPicPr>
          <p:blipFill rotWithShape="1">
            <a:blip r:embed="rId3">
              <a:alphaModFix/>
            </a:blip>
            <a:srcRect/>
            <a:stretch/>
          </p:blipFill>
          <p:spPr>
            <a:xfrm>
              <a:off x="6577780" y="2852639"/>
              <a:ext cx="2114550" cy="2114550"/>
            </a:xfrm>
            <a:prstGeom prst="rect">
              <a:avLst/>
            </a:prstGeom>
            <a:noFill/>
            <a:ln>
              <a:noFill/>
            </a:ln>
          </p:spPr>
        </p:pic>
        <p:sp>
          <p:nvSpPr>
            <p:cNvPr id="817" name="Google Shape;817;p49"/>
            <p:cNvSpPr txBox="1"/>
            <p:nvPr/>
          </p:nvSpPr>
          <p:spPr>
            <a:xfrm>
              <a:off x="6481452" y="1880245"/>
              <a:ext cx="2210877" cy="9477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1">
                  <a:solidFill>
                    <a:schemeClr val="lt1"/>
                  </a:solidFill>
                  <a:latin typeface="Lato"/>
                  <a:ea typeface="Lato"/>
                  <a:cs typeface="Lato"/>
                  <a:sym typeface="Lato"/>
                </a:rPr>
                <a:t>Scan this QR code to see the full activity pack. </a:t>
              </a:r>
              <a:endParaRPr/>
            </a:p>
          </p:txBody>
        </p:sp>
      </p:grpSp>
      <p:grpSp>
        <p:nvGrpSpPr>
          <p:cNvPr id="818" name="Google Shape;818;p49"/>
          <p:cNvGrpSpPr/>
          <p:nvPr/>
        </p:nvGrpSpPr>
        <p:grpSpPr>
          <a:xfrm>
            <a:off x="6493232" y="5536085"/>
            <a:ext cx="2351544" cy="586234"/>
            <a:chOff x="6498479" y="5571815"/>
            <a:chExt cx="2351544" cy="586234"/>
          </a:xfrm>
        </p:grpSpPr>
        <p:sp>
          <p:nvSpPr>
            <p:cNvPr id="819" name="Google Shape;819;p49"/>
            <p:cNvSpPr/>
            <p:nvPr/>
          </p:nvSpPr>
          <p:spPr>
            <a:xfrm>
              <a:off x="6498479" y="5571815"/>
              <a:ext cx="2301474" cy="586234"/>
            </a:xfrm>
            <a:prstGeom prst="wedgeRectCallout">
              <a:avLst>
                <a:gd name="adj1" fmla="val -10137"/>
                <a:gd name="adj2" fmla="val 20911"/>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a:ea typeface="Lato"/>
                <a:cs typeface="Lato"/>
                <a:sym typeface="Lato"/>
              </a:endParaRPr>
            </a:p>
          </p:txBody>
        </p:sp>
        <p:sp>
          <p:nvSpPr>
            <p:cNvPr id="820" name="Google Shape;820;p49"/>
            <p:cNvSpPr txBox="1"/>
            <p:nvPr/>
          </p:nvSpPr>
          <p:spPr>
            <a:xfrm>
              <a:off x="6548548" y="5670828"/>
              <a:ext cx="23014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900" b="1" u="sng">
                  <a:solidFill>
                    <a:schemeClr val="lt1"/>
                  </a:solidFill>
                  <a:latin typeface="Lato"/>
                  <a:ea typeface="Lato"/>
                  <a:cs typeface="Lato"/>
                  <a:sym typeface="Lato"/>
                  <a:hlinkClick r:id="rId4">
                    <a:extLst>
                      <a:ext uri="{A12FA001-AC4F-418D-AE19-62706E023703}">
                        <ahyp:hlinkClr xmlns:ahyp="http://schemas.microsoft.com/office/drawing/2018/hyperlinkcolor" val="tx"/>
                      </a:ext>
                    </a:extLst>
                  </a:hlinkClick>
                </a:rPr>
                <a:t>https://www.wagggs.org/en/resources/world-thinking-day-2021-activity-pack/</a:t>
              </a:r>
              <a:r>
                <a:rPr lang="en-GB" sz="900" b="1">
                  <a:solidFill>
                    <a:schemeClr val="lt1"/>
                  </a:solidFill>
                  <a:latin typeface="Lato"/>
                  <a:ea typeface="Lato"/>
                  <a:cs typeface="Lato"/>
                  <a:sym typeface="Lato"/>
                </a:rPr>
                <a:t> </a:t>
              </a:r>
              <a:endParaRPr/>
            </a:p>
          </p:txBody>
        </p:sp>
      </p:grpSp>
      <p:pic>
        <p:nvPicPr>
          <p:cNvPr id="821" name="Google Shape;821;p49" descr="GSP Logo 3 | Girl scouts, Scout, Boy scouts"/>
          <p:cNvPicPr preferRelativeResize="0"/>
          <p:nvPr/>
        </p:nvPicPr>
        <p:blipFill rotWithShape="1">
          <a:blip r:embed="rId5">
            <a:alphaModFix/>
          </a:blip>
          <a:srcRect/>
          <a:stretch/>
        </p:blipFill>
        <p:spPr>
          <a:xfrm>
            <a:off x="7863819" y="1464801"/>
            <a:ext cx="477723" cy="477723"/>
          </a:xfrm>
          <a:prstGeom prst="rect">
            <a:avLst/>
          </a:prstGeom>
          <a:noFill/>
          <a:ln>
            <a:noFill/>
          </a:ln>
        </p:spPr>
      </p:pic>
      <p:sp>
        <p:nvSpPr>
          <p:cNvPr id="822" name="Google Shape;822;p49"/>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b="1"/>
              <a:t>© World Association Of Girl Guides &amp; Girl Scouts  </a:t>
            </a:r>
            <a:endParaRPr/>
          </a:p>
          <a:p>
            <a:pPr marL="0" lvl="0" indent="0" algn="ctr" rtl="0">
              <a:spcBef>
                <a:spcPts val="0"/>
              </a:spcBef>
              <a:spcAft>
                <a:spcPts val="0"/>
              </a:spcAft>
              <a:buNone/>
            </a:pPr>
            <a:r>
              <a:rPr lang="en-GB"/>
              <a:t>World Thinking Day 2021</a:t>
            </a:r>
            <a:endParaRPr/>
          </a:p>
        </p:txBody>
      </p:sp>
      <p:pic>
        <p:nvPicPr>
          <p:cNvPr id="823" name="Google Shape;823;p49"/>
          <p:cNvPicPr preferRelativeResize="0"/>
          <p:nvPr/>
        </p:nvPicPr>
        <p:blipFill rotWithShape="1">
          <a:blip r:embed="rId6">
            <a:alphaModFix/>
          </a:blip>
          <a:srcRect/>
          <a:stretch/>
        </p:blipFill>
        <p:spPr>
          <a:xfrm>
            <a:off x="572847" y="2807331"/>
            <a:ext cx="5102794" cy="932769"/>
          </a:xfrm>
          <a:prstGeom prst="rect">
            <a:avLst/>
          </a:prstGeom>
          <a:noFill/>
          <a:ln>
            <a:noFill/>
          </a:ln>
        </p:spPr>
      </p:pic>
      <p:pic>
        <p:nvPicPr>
          <p:cNvPr id="824" name="Google Shape;824;p49"/>
          <p:cNvPicPr preferRelativeResize="0"/>
          <p:nvPr/>
        </p:nvPicPr>
        <p:blipFill rotWithShape="1">
          <a:blip r:embed="rId7">
            <a:alphaModFix/>
          </a:blip>
          <a:srcRect/>
          <a:stretch/>
        </p:blipFill>
        <p:spPr>
          <a:xfrm>
            <a:off x="469944" y="562149"/>
            <a:ext cx="3676207" cy="1310754"/>
          </a:xfrm>
          <a:prstGeom prst="rect">
            <a:avLst/>
          </a:prstGeom>
          <a:noFill/>
          <a:ln>
            <a:noFill/>
          </a:ln>
        </p:spPr>
      </p:pic>
      <p:pic>
        <p:nvPicPr>
          <p:cNvPr id="825" name="Google Shape;825;p49"/>
          <p:cNvPicPr preferRelativeResize="0"/>
          <p:nvPr/>
        </p:nvPicPr>
        <p:blipFill rotWithShape="1">
          <a:blip r:embed="rId8">
            <a:alphaModFix/>
          </a:blip>
          <a:srcRect/>
          <a:stretch/>
        </p:blipFill>
        <p:spPr>
          <a:xfrm>
            <a:off x="4701915" y="46095"/>
            <a:ext cx="3639627" cy="73158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5"/>
          <p:cNvSpPr txBox="1">
            <a:spLocks noGrp="1"/>
          </p:cNvSpPr>
          <p:nvPr>
            <p:ph type="ftr" idx="11"/>
          </p:nvPr>
        </p:nvSpPr>
        <p:spPr>
          <a:xfrm>
            <a:off x="3028950" y="6357856"/>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 World Association Of Girl Guides &amp; Girl Scouts | World Thinking Day 2021</a:t>
            </a:r>
            <a:endParaRPr/>
          </a:p>
        </p:txBody>
      </p:sp>
      <p:sp>
        <p:nvSpPr>
          <p:cNvPr id="171" name="Google Shape;171;p5"/>
          <p:cNvSpPr txBox="1"/>
          <p:nvPr/>
        </p:nvSpPr>
        <p:spPr>
          <a:xfrm>
            <a:off x="525384" y="3169570"/>
            <a:ext cx="5232971" cy="3139321"/>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Lato"/>
              <a:buAutoNum type="arabicPeriod"/>
            </a:pPr>
            <a:r>
              <a:rPr lang="en-GB" sz="1800">
                <a:solidFill>
                  <a:schemeClr val="dk1"/>
                </a:solidFill>
                <a:latin typeface="Lato"/>
                <a:ea typeface="Lato"/>
                <a:cs typeface="Lato"/>
                <a:sym typeface="Lato"/>
              </a:rPr>
              <a:t>Involve the whole group in deciding which activities to work on and how to complete them.</a:t>
            </a:r>
            <a:endParaRPr/>
          </a:p>
          <a:p>
            <a:pPr marL="342900" marR="0" lvl="0" indent="-228600" algn="l" rtl="0">
              <a:spcBef>
                <a:spcPts val="0"/>
              </a:spcBef>
              <a:spcAft>
                <a:spcPts val="0"/>
              </a:spcAft>
              <a:buClr>
                <a:schemeClr val="dk1"/>
              </a:buClr>
              <a:buSzPts val="1800"/>
              <a:buFont typeface="Lato"/>
              <a:buNone/>
            </a:pPr>
            <a:endParaRPr sz="1800">
              <a:solidFill>
                <a:schemeClr val="dk1"/>
              </a:solidFill>
              <a:latin typeface="Lato"/>
              <a:ea typeface="Lato"/>
              <a:cs typeface="Lato"/>
              <a:sym typeface="Lato"/>
            </a:endParaRPr>
          </a:p>
          <a:p>
            <a:pPr marL="342900" marR="0" lvl="0" indent="-342900" algn="l" rtl="0">
              <a:spcBef>
                <a:spcPts val="0"/>
              </a:spcBef>
              <a:spcAft>
                <a:spcPts val="0"/>
              </a:spcAft>
              <a:buClr>
                <a:schemeClr val="dk1"/>
              </a:buClr>
              <a:buSzPts val="1800"/>
              <a:buFont typeface="Lato"/>
              <a:buAutoNum type="arabicPeriod"/>
            </a:pPr>
            <a:r>
              <a:rPr lang="en-GB" sz="1800">
                <a:solidFill>
                  <a:schemeClr val="dk1"/>
                </a:solidFill>
                <a:latin typeface="Lato"/>
                <a:ea typeface="Lato"/>
                <a:cs typeface="Lato"/>
                <a:sym typeface="Lato"/>
              </a:rPr>
              <a:t>Encourage and support each other to take the lead in planning and facilitate/narrate an activity where possible. </a:t>
            </a:r>
            <a:endParaRPr/>
          </a:p>
          <a:p>
            <a:pPr marL="342900" marR="0" lvl="0" indent="-228600" algn="l" rtl="0">
              <a:spcBef>
                <a:spcPts val="0"/>
              </a:spcBef>
              <a:spcAft>
                <a:spcPts val="0"/>
              </a:spcAft>
              <a:buClr>
                <a:schemeClr val="dk1"/>
              </a:buClr>
              <a:buSzPts val="1800"/>
              <a:buFont typeface="Lato"/>
              <a:buNone/>
            </a:pPr>
            <a:endParaRPr sz="1800">
              <a:solidFill>
                <a:schemeClr val="dk1"/>
              </a:solidFill>
              <a:latin typeface="Lato"/>
              <a:ea typeface="Lato"/>
              <a:cs typeface="Lato"/>
              <a:sym typeface="Lato"/>
            </a:endParaRPr>
          </a:p>
          <a:p>
            <a:pPr marL="342900" marR="0" lvl="0" indent="-342900" algn="l" rtl="0">
              <a:spcBef>
                <a:spcPts val="0"/>
              </a:spcBef>
              <a:spcAft>
                <a:spcPts val="0"/>
              </a:spcAft>
              <a:buClr>
                <a:schemeClr val="dk1"/>
              </a:buClr>
              <a:buSzPts val="1800"/>
              <a:buFont typeface="Lato"/>
              <a:buAutoNum type="arabicPeriod"/>
            </a:pPr>
            <a:r>
              <a:rPr lang="en-GB" sz="1800">
                <a:solidFill>
                  <a:schemeClr val="dk1"/>
                </a:solidFill>
                <a:latin typeface="Lato"/>
                <a:ea typeface="Lato"/>
                <a:cs typeface="Lato"/>
                <a:sym typeface="Lato"/>
              </a:rPr>
              <a:t>Use the activities to create spaces for reflection and conversation about peacebuilding. </a:t>
            </a:r>
            <a:endParaRPr/>
          </a:p>
        </p:txBody>
      </p:sp>
      <p:pic>
        <p:nvPicPr>
          <p:cNvPr id="172" name="Google Shape;172;p5"/>
          <p:cNvPicPr preferRelativeResize="0"/>
          <p:nvPr/>
        </p:nvPicPr>
        <p:blipFill rotWithShape="1">
          <a:blip r:embed="rId3">
            <a:alphaModFix/>
          </a:blip>
          <a:srcRect/>
          <a:stretch/>
        </p:blipFill>
        <p:spPr>
          <a:xfrm>
            <a:off x="5586355" y="1692095"/>
            <a:ext cx="2655153" cy="5630287"/>
          </a:xfrm>
          <a:prstGeom prst="rect">
            <a:avLst/>
          </a:prstGeom>
          <a:noFill/>
          <a:ln>
            <a:noFill/>
          </a:ln>
        </p:spPr>
      </p:pic>
      <p:pic>
        <p:nvPicPr>
          <p:cNvPr id="173" name="Google Shape;173;p5"/>
          <p:cNvPicPr preferRelativeResize="0"/>
          <p:nvPr/>
        </p:nvPicPr>
        <p:blipFill rotWithShape="1">
          <a:blip r:embed="rId4">
            <a:alphaModFix/>
          </a:blip>
          <a:srcRect/>
          <a:stretch/>
        </p:blipFill>
        <p:spPr>
          <a:xfrm>
            <a:off x="1773496" y="1745570"/>
            <a:ext cx="4200508" cy="1329043"/>
          </a:xfrm>
          <a:prstGeom prst="rect">
            <a:avLst/>
          </a:prstGeom>
          <a:noFill/>
          <a:ln>
            <a:noFill/>
          </a:ln>
        </p:spPr>
      </p:pic>
      <p:pic>
        <p:nvPicPr>
          <p:cNvPr id="174" name="Google Shape;174;p5"/>
          <p:cNvPicPr preferRelativeResize="0"/>
          <p:nvPr/>
        </p:nvPicPr>
        <p:blipFill rotWithShape="1">
          <a:blip r:embed="rId5">
            <a:alphaModFix/>
          </a:blip>
          <a:srcRect/>
          <a:stretch/>
        </p:blipFill>
        <p:spPr>
          <a:xfrm>
            <a:off x="388894" y="-339940"/>
            <a:ext cx="8596105" cy="235326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grpSp>
        <p:nvGrpSpPr>
          <p:cNvPr id="830" name="Google Shape;830;p50"/>
          <p:cNvGrpSpPr/>
          <p:nvPr/>
        </p:nvGrpSpPr>
        <p:grpSpPr>
          <a:xfrm>
            <a:off x="695820" y="819180"/>
            <a:ext cx="6681844" cy="919431"/>
            <a:chOff x="603954" y="1071294"/>
            <a:chExt cx="6681844" cy="919431"/>
          </a:xfrm>
        </p:grpSpPr>
        <p:sp>
          <p:nvSpPr>
            <p:cNvPr id="831" name="Google Shape;831;p50"/>
            <p:cNvSpPr/>
            <p:nvPr/>
          </p:nvSpPr>
          <p:spPr>
            <a:xfrm>
              <a:off x="614306" y="1071294"/>
              <a:ext cx="1408447" cy="715089"/>
            </a:xfrm>
            <a:prstGeom prst="roundRect">
              <a:avLst>
                <a:gd name="adj" fmla="val 16667"/>
              </a:avLst>
            </a:prstGeom>
            <a:noFill/>
            <a:ln w="28575" cap="flat" cmpd="sng">
              <a:solidFill>
                <a:schemeClr val="accent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800" b="1">
                  <a:solidFill>
                    <a:schemeClr val="dk1"/>
                  </a:solidFill>
                  <a:latin typeface="Lato"/>
                  <a:ea typeface="Lato"/>
                  <a:cs typeface="Lato"/>
                  <a:sym typeface="Lato"/>
                </a:rPr>
                <a:t>ACTIVITY</a:t>
              </a:r>
              <a:endParaRPr/>
            </a:p>
            <a:p>
              <a:pPr marL="0" marR="0" lvl="0" indent="0" algn="l" rtl="0">
                <a:spcBef>
                  <a:spcPts val="0"/>
                </a:spcBef>
                <a:spcAft>
                  <a:spcPts val="0"/>
                </a:spcAft>
                <a:buNone/>
              </a:pPr>
              <a:endParaRPr sz="1800" b="1">
                <a:solidFill>
                  <a:schemeClr val="dk1"/>
                </a:solidFill>
                <a:latin typeface="Lato"/>
                <a:ea typeface="Lato"/>
                <a:cs typeface="Lato"/>
                <a:sym typeface="Lato"/>
              </a:endParaRPr>
            </a:p>
          </p:txBody>
        </p:sp>
        <p:sp>
          <p:nvSpPr>
            <p:cNvPr id="832" name="Google Shape;832;p50"/>
            <p:cNvSpPr/>
            <p:nvPr/>
          </p:nvSpPr>
          <p:spPr>
            <a:xfrm>
              <a:off x="603954" y="1469675"/>
              <a:ext cx="6681844" cy="521050"/>
            </a:xfrm>
            <a:prstGeom prst="roundRect">
              <a:avLst>
                <a:gd name="adj" fmla="val 28761"/>
              </a:avLst>
            </a:prstGeom>
            <a:solidFill>
              <a:schemeClr val="dk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1">
                  <a:solidFill>
                    <a:schemeClr val="lt1"/>
                  </a:solidFill>
                  <a:latin typeface="Lato"/>
                  <a:ea typeface="Lato"/>
                  <a:cs typeface="Lato"/>
                  <a:sym typeface="Lato"/>
                </a:rPr>
                <a:t>  Divide into small groups.</a:t>
              </a:r>
              <a:endParaRPr sz="2400" b="1">
                <a:solidFill>
                  <a:schemeClr val="lt1"/>
                </a:solidFill>
                <a:latin typeface="Lato"/>
                <a:ea typeface="Lato"/>
                <a:cs typeface="Lato"/>
                <a:sym typeface="Lato"/>
              </a:endParaRPr>
            </a:p>
          </p:txBody>
        </p:sp>
      </p:grpSp>
      <p:sp>
        <p:nvSpPr>
          <p:cNvPr id="833" name="Google Shape;833;p50"/>
          <p:cNvSpPr txBox="1"/>
          <p:nvPr/>
        </p:nvSpPr>
        <p:spPr>
          <a:xfrm>
            <a:off x="629477" y="1885565"/>
            <a:ext cx="4161598" cy="4031833"/>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600"/>
              <a:buFont typeface="Arial" panose="020B0604020202020204" pitchFamily="34" charset="0"/>
              <a:buChar char="•"/>
            </a:pPr>
            <a:r>
              <a:rPr lang="en-GB" sz="1600" b="1" dirty="0">
                <a:solidFill>
                  <a:schemeClr val="dk1"/>
                </a:solidFill>
                <a:latin typeface="Lato"/>
                <a:ea typeface="Lato"/>
                <a:cs typeface="Lato"/>
                <a:sym typeface="Lato"/>
              </a:rPr>
              <a:t>Think about everything you have discovered about peacebuilding.  In your groups, answer the following questions.</a:t>
            </a:r>
            <a:endParaRPr sz="1600" b="1" dirty="0">
              <a:solidFill>
                <a:schemeClr val="dk1"/>
              </a:solidFill>
              <a:latin typeface="Lato"/>
              <a:ea typeface="Lato"/>
              <a:cs typeface="Lato"/>
              <a:sym typeface="Lato"/>
            </a:endParaRPr>
          </a:p>
          <a:p>
            <a:pPr marL="0" marR="0" lvl="0" indent="0" algn="l" rtl="0">
              <a:spcBef>
                <a:spcPts val="0"/>
              </a:spcBef>
              <a:spcAft>
                <a:spcPts val="0"/>
              </a:spcAft>
              <a:buNone/>
            </a:pPr>
            <a:endParaRPr sz="1600" dirty="0">
              <a:solidFill>
                <a:schemeClr val="dk1"/>
              </a:solidFill>
              <a:latin typeface="Lato"/>
              <a:ea typeface="Lato"/>
              <a:cs typeface="Lato"/>
              <a:sym typeface="Lato"/>
            </a:endParaRPr>
          </a:p>
          <a:p>
            <a:pPr marL="742950" marR="0" lvl="1" indent="-285750" algn="l" rtl="0">
              <a:spcBef>
                <a:spcPts val="0"/>
              </a:spcBef>
              <a:spcAft>
                <a:spcPts val="0"/>
              </a:spcAft>
              <a:buClr>
                <a:schemeClr val="dk1"/>
              </a:buClr>
              <a:buSzPts val="1600"/>
              <a:buFont typeface="Arial"/>
              <a:buChar char="•"/>
            </a:pPr>
            <a:r>
              <a:rPr lang="en-GB" sz="1600" b="0" i="0" u="none" strike="noStrike" cap="none" dirty="0">
                <a:solidFill>
                  <a:schemeClr val="dk1"/>
                </a:solidFill>
                <a:latin typeface="Lato"/>
                <a:ea typeface="Lato"/>
                <a:cs typeface="Lato"/>
                <a:sym typeface="Lato"/>
              </a:rPr>
              <a:t>How can you welcome people in your community and even include them in some of your activities?</a:t>
            </a:r>
            <a:endParaRPr dirty="0"/>
          </a:p>
          <a:p>
            <a:pPr marL="742950" marR="0" lvl="1" indent="-184150" algn="l" rtl="0">
              <a:spcBef>
                <a:spcPts val="0"/>
              </a:spcBef>
              <a:spcAft>
                <a:spcPts val="0"/>
              </a:spcAft>
              <a:buClr>
                <a:schemeClr val="dk1"/>
              </a:buClr>
              <a:buSzPts val="1600"/>
              <a:buFont typeface="Arial"/>
              <a:buNone/>
            </a:pPr>
            <a:endParaRPr sz="1600" b="0" i="0" u="none" strike="noStrike" cap="none" dirty="0">
              <a:solidFill>
                <a:schemeClr val="dk1"/>
              </a:solidFill>
              <a:latin typeface="Lato"/>
              <a:ea typeface="Lato"/>
              <a:cs typeface="Lato"/>
              <a:sym typeface="Lato"/>
            </a:endParaRPr>
          </a:p>
          <a:p>
            <a:pPr marL="742950" marR="0" lvl="1" indent="-285750" algn="l" rtl="0">
              <a:spcBef>
                <a:spcPts val="0"/>
              </a:spcBef>
              <a:spcAft>
                <a:spcPts val="0"/>
              </a:spcAft>
              <a:buClr>
                <a:schemeClr val="dk1"/>
              </a:buClr>
              <a:buSzPts val="1600"/>
              <a:buFont typeface="Arial"/>
              <a:buChar char="•"/>
            </a:pPr>
            <a:r>
              <a:rPr lang="en-GB" sz="1600" b="0" i="0" u="none" strike="noStrike" cap="none" dirty="0">
                <a:solidFill>
                  <a:schemeClr val="dk1"/>
                </a:solidFill>
                <a:latin typeface="Lato"/>
                <a:ea typeface="Lato"/>
                <a:cs typeface="Lato"/>
                <a:sym typeface="Lato"/>
              </a:rPr>
              <a:t>What can you do to better understand people who are different to you?  </a:t>
            </a:r>
            <a:endParaRPr dirty="0"/>
          </a:p>
          <a:p>
            <a:pPr marL="742950" marR="0" lvl="1" indent="-184150" algn="l" rtl="0">
              <a:spcBef>
                <a:spcPts val="0"/>
              </a:spcBef>
              <a:spcAft>
                <a:spcPts val="0"/>
              </a:spcAft>
              <a:buClr>
                <a:schemeClr val="dk1"/>
              </a:buClr>
              <a:buSzPts val="1600"/>
              <a:buFont typeface="Arial"/>
              <a:buNone/>
            </a:pPr>
            <a:endParaRPr sz="1600" b="0" i="0" u="none" strike="noStrike" cap="none" dirty="0">
              <a:solidFill>
                <a:schemeClr val="dk1"/>
              </a:solidFill>
              <a:latin typeface="Lato"/>
              <a:ea typeface="Lato"/>
              <a:cs typeface="Lato"/>
              <a:sym typeface="Lato"/>
            </a:endParaRPr>
          </a:p>
          <a:p>
            <a:pPr marL="742950" marR="0" lvl="1" indent="-285750" algn="l" rtl="0">
              <a:spcBef>
                <a:spcPts val="0"/>
              </a:spcBef>
              <a:spcAft>
                <a:spcPts val="0"/>
              </a:spcAft>
              <a:buClr>
                <a:schemeClr val="dk1"/>
              </a:buClr>
              <a:buSzPts val="1600"/>
              <a:buFont typeface="Arial"/>
              <a:buChar char="•"/>
            </a:pPr>
            <a:r>
              <a:rPr lang="en-GB" sz="1600" b="0" i="0" u="none" strike="noStrike" cap="none" dirty="0">
                <a:solidFill>
                  <a:schemeClr val="dk1"/>
                </a:solidFill>
                <a:latin typeface="Lato"/>
                <a:ea typeface="Lato"/>
                <a:cs typeface="Lato"/>
                <a:sym typeface="Lato"/>
              </a:rPr>
              <a:t>How can you resolve conflicts in your community before they become issues?</a:t>
            </a:r>
            <a:endParaRPr sz="1600" b="0" i="0" u="none" strike="noStrike" cap="none" dirty="0">
              <a:solidFill>
                <a:schemeClr val="dk1"/>
              </a:solidFill>
              <a:latin typeface="Lato"/>
              <a:ea typeface="Lato"/>
              <a:cs typeface="Lato"/>
              <a:sym typeface="Lato"/>
            </a:endParaRPr>
          </a:p>
          <a:p>
            <a:pPr marL="0" marR="0" lvl="0" indent="0" algn="l" rtl="0">
              <a:spcBef>
                <a:spcPts val="0"/>
              </a:spcBef>
              <a:spcAft>
                <a:spcPts val="0"/>
              </a:spcAft>
              <a:buNone/>
            </a:pPr>
            <a:endParaRPr sz="1600" dirty="0">
              <a:solidFill>
                <a:schemeClr val="dk1"/>
              </a:solidFill>
              <a:latin typeface="Lato"/>
              <a:ea typeface="Lato"/>
              <a:cs typeface="Lato"/>
              <a:sym typeface="Lato"/>
            </a:endParaRPr>
          </a:p>
        </p:txBody>
      </p:sp>
      <p:sp>
        <p:nvSpPr>
          <p:cNvPr id="834" name="Google Shape;834;p50"/>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b="1"/>
              <a:t>© World Association Of Girl Guides &amp; Girl Scouts  </a:t>
            </a:r>
            <a:endParaRPr/>
          </a:p>
          <a:p>
            <a:pPr marL="0" lvl="0" indent="0" algn="ctr" rtl="0">
              <a:spcBef>
                <a:spcPts val="0"/>
              </a:spcBef>
              <a:spcAft>
                <a:spcPts val="0"/>
              </a:spcAft>
              <a:buNone/>
            </a:pPr>
            <a:r>
              <a:rPr lang="en-GB"/>
              <a:t>World Thinking Day 2021</a:t>
            </a:r>
            <a:endParaRPr/>
          </a:p>
        </p:txBody>
      </p:sp>
      <p:pic>
        <p:nvPicPr>
          <p:cNvPr id="835" name="Google Shape;835;p50"/>
          <p:cNvPicPr preferRelativeResize="0"/>
          <p:nvPr/>
        </p:nvPicPr>
        <p:blipFill rotWithShape="1">
          <a:blip r:embed="rId3">
            <a:alphaModFix/>
          </a:blip>
          <a:srcRect/>
          <a:stretch/>
        </p:blipFill>
        <p:spPr>
          <a:xfrm>
            <a:off x="5012055" y="1885565"/>
            <a:ext cx="3859530" cy="3859530"/>
          </a:xfrm>
          <a:prstGeom prst="rect">
            <a:avLst/>
          </a:prstGeom>
          <a:noFill/>
          <a:ln>
            <a:noFill/>
          </a:ln>
        </p:spPr>
      </p:pic>
      <p:pic>
        <p:nvPicPr>
          <p:cNvPr id="836" name="Google Shape;836;p50"/>
          <p:cNvPicPr preferRelativeResize="0"/>
          <p:nvPr/>
        </p:nvPicPr>
        <p:blipFill rotWithShape="1">
          <a:blip r:embed="rId4">
            <a:alphaModFix/>
          </a:blip>
          <a:srcRect/>
          <a:stretch/>
        </p:blipFill>
        <p:spPr>
          <a:xfrm>
            <a:off x="6741968" y="203431"/>
            <a:ext cx="2402032" cy="615749"/>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pic>
        <p:nvPicPr>
          <p:cNvPr id="841" name="Google Shape;841;p51"/>
          <p:cNvPicPr preferRelativeResize="0"/>
          <p:nvPr/>
        </p:nvPicPr>
        <p:blipFill rotWithShape="1">
          <a:blip r:embed="rId3">
            <a:alphaModFix/>
          </a:blip>
          <a:srcRect/>
          <a:stretch/>
        </p:blipFill>
        <p:spPr>
          <a:xfrm>
            <a:off x="5983768" y="1536411"/>
            <a:ext cx="2816596" cy="2621507"/>
          </a:xfrm>
          <a:prstGeom prst="rect">
            <a:avLst/>
          </a:prstGeom>
          <a:noFill/>
          <a:ln>
            <a:noFill/>
          </a:ln>
        </p:spPr>
      </p:pic>
      <p:sp>
        <p:nvSpPr>
          <p:cNvPr id="842" name="Google Shape;842;p51"/>
          <p:cNvSpPr txBox="1"/>
          <p:nvPr/>
        </p:nvSpPr>
        <p:spPr>
          <a:xfrm>
            <a:off x="686042" y="2040760"/>
            <a:ext cx="4028833" cy="3785611"/>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600"/>
              <a:buFont typeface="Arial" panose="020B0604020202020204" pitchFamily="34" charset="0"/>
              <a:buChar char="•"/>
            </a:pPr>
            <a:r>
              <a:rPr lang="en-GB" sz="1600" dirty="0">
                <a:solidFill>
                  <a:schemeClr val="dk1"/>
                </a:solidFill>
                <a:latin typeface="Lato"/>
                <a:ea typeface="Lato"/>
                <a:cs typeface="Lato"/>
                <a:sym typeface="Lato"/>
              </a:rPr>
              <a:t>Put together a message about how Girl Guides and Girl Scouts can shape peace on the blank side of your trefoil.  It can be a drawing, text, a collage, or a photo. </a:t>
            </a:r>
            <a:endParaRPr dirty="0"/>
          </a:p>
          <a:p>
            <a:pPr marL="387350" marR="0" lvl="0" indent="-285750" algn="l" rtl="0">
              <a:spcBef>
                <a:spcPts val="0"/>
              </a:spcBef>
              <a:spcAft>
                <a:spcPts val="0"/>
              </a:spcAft>
              <a:buClr>
                <a:schemeClr val="dk1"/>
              </a:buClr>
              <a:buSzPts val="1600"/>
              <a:buFont typeface="Arial" panose="020B0604020202020204" pitchFamily="34" charset="0"/>
              <a:buChar char="•"/>
            </a:pPr>
            <a:endParaRPr sz="1600" dirty="0">
              <a:solidFill>
                <a:schemeClr val="dk1"/>
              </a:solidFill>
              <a:latin typeface="Lato"/>
              <a:ea typeface="Lato"/>
              <a:cs typeface="Lato"/>
              <a:sym typeface="Lato"/>
            </a:endParaRPr>
          </a:p>
          <a:p>
            <a:pPr marL="342900" marR="0" lvl="0" indent="-342900" algn="l" rtl="0">
              <a:spcBef>
                <a:spcPts val="0"/>
              </a:spcBef>
              <a:spcAft>
                <a:spcPts val="0"/>
              </a:spcAft>
              <a:buClr>
                <a:schemeClr val="dk1"/>
              </a:buClr>
              <a:buSzPts val="1600"/>
              <a:buFont typeface="Arial" panose="020B0604020202020204" pitchFamily="34" charset="0"/>
              <a:buChar char="•"/>
            </a:pPr>
            <a:r>
              <a:rPr lang="en-GB" sz="1600" dirty="0">
                <a:solidFill>
                  <a:schemeClr val="dk1"/>
                </a:solidFill>
                <a:latin typeface="Lato"/>
                <a:ea typeface="Lato"/>
                <a:cs typeface="Lato"/>
                <a:sym typeface="Lato"/>
              </a:rPr>
              <a:t>Record a video (maximum of 20 seconds) of you showing your drawing or reading your message for peacebuilding in your Girl Guide or Girl Scout uniform.</a:t>
            </a:r>
            <a:endParaRPr dirty="0"/>
          </a:p>
          <a:p>
            <a:pPr marR="0" lvl="0" algn="l" rtl="0">
              <a:spcBef>
                <a:spcPts val="0"/>
              </a:spcBef>
              <a:spcAft>
                <a:spcPts val="0"/>
              </a:spcAft>
            </a:pPr>
            <a:endParaRPr lang="en-GB" sz="1600" dirty="0">
              <a:solidFill>
                <a:schemeClr val="dk1"/>
              </a:solidFill>
              <a:latin typeface="Lato"/>
              <a:ea typeface="Lato"/>
              <a:cs typeface="Lato"/>
              <a:sym typeface="Lato"/>
            </a:endParaRPr>
          </a:p>
          <a:p>
            <a:pPr marR="0" lvl="0" algn="l" rtl="0">
              <a:spcBef>
                <a:spcPts val="0"/>
              </a:spcBef>
              <a:spcAft>
                <a:spcPts val="0"/>
              </a:spcAft>
            </a:pPr>
            <a:r>
              <a:rPr lang="en-GB" sz="1600" dirty="0">
                <a:solidFill>
                  <a:schemeClr val="dk1"/>
                </a:solidFill>
                <a:latin typeface="Lato"/>
                <a:ea typeface="Lato"/>
                <a:cs typeface="Lato"/>
                <a:sym typeface="Lato"/>
              </a:rPr>
              <a:t>Then turn the message around to show the world trefoil and then pass the trefoil off screen, you can do it to any direction. </a:t>
            </a:r>
            <a:endParaRPr dirty="0"/>
          </a:p>
        </p:txBody>
      </p:sp>
      <p:grpSp>
        <p:nvGrpSpPr>
          <p:cNvPr id="843" name="Google Shape;843;p51"/>
          <p:cNvGrpSpPr/>
          <p:nvPr/>
        </p:nvGrpSpPr>
        <p:grpSpPr>
          <a:xfrm>
            <a:off x="705980" y="819180"/>
            <a:ext cx="4857255" cy="919431"/>
            <a:chOff x="614114" y="1071294"/>
            <a:chExt cx="4857255" cy="919431"/>
          </a:xfrm>
        </p:grpSpPr>
        <p:sp>
          <p:nvSpPr>
            <p:cNvPr id="844" name="Google Shape;844;p51"/>
            <p:cNvSpPr/>
            <p:nvPr/>
          </p:nvSpPr>
          <p:spPr>
            <a:xfrm>
              <a:off x="614306" y="1071294"/>
              <a:ext cx="1408447" cy="715089"/>
            </a:xfrm>
            <a:prstGeom prst="roundRect">
              <a:avLst>
                <a:gd name="adj" fmla="val 16667"/>
              </a:avLst>
            </a:prstGeom>
            <a:noFill/>
            <a:ln w="28575" cap="flat" cmpd="sng">
              <a:solidFill>
                <a:schemeClr val="accent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800" b="1">
                  <a:solidFill>
                    <a:schemeClr val="dk1"/>
                  </a:solidFill>
                  <a:latin typeface="Lato"/>
                  <a:ea typeface="Lato"/>
                  <a:cs typeface="Lato"/>
                  <a:sym typeface="Lato"/>
                </a:rPr>
                <a:t>ACTIVITY</a:t>
              </a:r>
              <a:endParaRPr/>
            </a:p>
            <a:p>
              <a:pPr marL="0" marR="0" lvl="0" indent="0" algn="l" rtl="0">
                <a:spcBef>
                  <a:spcPts val="0"/>
                </a:spcBef>
                <a:spcAft>
                  <a:spcPts val="0"/>
                </a:spcAft>
                <a:buNone/>
              </a:pPr>
              <a:endParaRPr sz="1800" b="1">
                <a:solidFill>
                  <a:schemeClr val="dk1"/>
                </a:solidFill>
                <a:latin typeface="Lato"/>
                <a:ea typeface="Lato"/>
                <a:cs typeface="Lato"/>
                <a:sym typeface="Lato"/>
              </a:endParaRPr>
            </a:p>
          </p:txBody>
        </p:sp>
        <p:sp>
          <p:nvSpPr>
            <p:cNvPr id="845" name="Google Shape;845;p51"/>
            <p:cNvSpPr/>
            <p:nvPr/>
          </p:nvSpPr>
          <p:spPr>
            <a:xfrm>
              <a:off x="614114" y="1469675"/>
              <a:ext cx="4857255" cy="521050"/>
            </a:xfrm>
            <a:prstGeom prst="roundRect">
              <a:avLst>
                <a:gd name="adj" fmla="val 28761"/>
              </a:avLst>
            </a:prstGeom>
            <a:solidFill>
              <a:schemeClr val="dk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1">
                  <a:solidFill>
                    <a:schemeClr val="lt1"/>
                  </a:solidFill>
                  <a:latin typeface="Lato"/>
                  <a:ea typeface="Lato"/>
                  <a:cs typeface="Lato"/>
                  <a:sym typeface="Lato"/>
                </a:rPr>
                <a:t>Create a video.</a:t>
              </a:r>
              <a:endParaRPr sz="2400" b="1">
                <a:solidFill>
                  <a:schemeClr val="lt1"/>
                </a:solidFill>
                <a:latin typeface="Lato"/>
                <a:ea typeface="Lato"/>
                <a:cs typeface="Lato"/>
                <a:sym typeface="Lato"/>
              </a:endParaRPr>
            </a:p>
          </p:txBody>
        </p:sp>
      </p:grpSp>
      <p:sp>
        <p:nvSpPr>
          <p:cNvPr id="846" name="Google Shape;846;p51"/>
          <p:cNvSpPr txBox="1"/>
          <p:nvPr/>
        </p:nvSpPr>
        <p:spPr>
          <a:xfrm>
            <a:off x="6164008" y="1754061"/>
            <a:ext cx="2456117"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lt1"/>
                </a:solidFill>
                <a:latin typeface="Lato"/>
                <a:ea typeface="Lato"/>
                <a:cs typeface="Lato"/>
                <a:sym typeface="Lato"/>
              </a:rPr>
              <a:t>Send your video to WAGGGS at WTD@wagggs.org </a:t>
            </a:r>
            <a:r>
              <a:rPr lang="en-GB" sz="1200" b="1">
                <a:solidFill>
                  <a:schemeClr val="lt1"/>
                </a:solidFill>
                <a:latin typeface="Lato"/>
                <a:ea typeface="Lato"/>
                <a:cs typeface="Lato"/>
                <a:sym typeface="Lato"/>
              </a:rPr>
              <a:t>or</a:t>
            </a:r>
            <a:r>
              <a:rPr lang="en-GB" sz="1200">
                <a:solidFill>
                  <a:schemeClr val="lt1"/>
                </a:solidFill>
                <a:latin typeface="Lato"/>
                <a:ea typeface="Lato"/>
                <a:cs typeface="Lato"/>
                <a:sym typeface="Lato"/>
              </a:rPr>
              <a:t> </a:t>
            </a:r>
            <a:endParaRPr/>
          </a:p>
          <a:p>
            <a:pPr marL="0" marR="0" lvl="0" indent="0" algn="l" rtl="0">
              <a:spcBef>
                <a:spcPts val="0"/>
              </a:spcBef>
              <a:spcAft>
                <a:spcPts val="0"/>
              </a:spcAft>
              <a:buNone/>
            </a:pPr>
            <a:endParaRPr sz="1200">
              <a:solidFill>
                <a:schemeClr val="lt1"/>
              </a:solidFill>
              <a:latin typeface="Lato"/>
              <a:ea typeface="Lato"/>
              <a:cs typeface="Lato"/>
              <a:sym typeface="Lato"/>
            </a:endParaRPr>
          </a:p>
          <a:p>
            <a:pPr marL="0" marR="0" lvl="0" indent="0" algn="l" rtl="0">
              <a:spcBef>
                <a:spcPts val="0"/>
              </a:spcBef>
              <a:spcAft>
                <a:spcPts val="0"/>
              </a:spcAft>
              <a:buNone/>
            </a:pPr>
            <a:r>
              <a:rPr lang="en-GB" sz="1200">
                <a:solidFill>
                  <a:schemeClr val="lt1"/>
                </a:solidFill>
                <a:latin typeface="Lato"/>
                <a:ea typeface="Lato"/>
                <a:cs typeface="Lato"/>
                <a:sym typeface="Lato"/>
              </a:rPr>
              <a:t>share this on social media using the hashtags:</a:t>
            </a:r>
            <a:endParaRPr/>
          </a:p>
          <a:p>
            <a:pPr marL="0" marR="0" lvl="0" indent="0" algn="l" rtl="0">
              <a:spcBef>
                <a:spcPts val="0"/>
              </a:spcBef>
              <a:spcAft>
                <a:spcPts val="0"/>
              </a:spcAft>
              <a:buNone/>
            </a:pPr>
            <a:endParaRPr sz="1200">
              <a:solidFill>
                <a:schemeClr val="lt1"/>
              </a:solidFill>
              <a:latin typeface="Lato"/>
              <a:ea typeface="Lato"/>
              <a:cs typeface="Lato"/>
              <a:sym typeface="Lato"/>
            </a:endParaRPr>
          </a:p>
          <a:p>
            <a:pPr marL="0" marR="0" lvl="0" indent="0" algn="l" rtl="0">
              <a:spcBef>
                <a:spcPts val="0"/>
              </a:spcBef>
              <a:spcAft>
                <a:spcPts val="0"/>
              </a:spcAft>
              <a:buNone/>
            </a:pPr>
            <a:r>
              <a:rPr lang="en-GB" sz="1200">
                <a:solidFill>
                  <a:schemeClr val="lt1"/>
                </a:solidFill>
                <a:latin typeface="Lato"/>
                <a:ea typeface="Lato"/>
                <a:cs typeface="Lato"/>
                <a:sym typeface="Lato"/>
              </a:rPr>
              <a:t>#WTD2020 #WorldThinkingDay #StandTogetherForPeace </a:t>
            </a:r>
            <a:endParaRPr/>
          </a:p>
        </p:txBody>
      </p:sp>
      <p:pic>
        <p:nvPicPr>
          <p:cNvPr id="847" name="Google Shape;847;p51" descr="A picture containing shirt&#10;&#10;Description automatically generated"/>
          <p:cNvPicPr preferRelativeResize="0"/>
          <p:nvPr/>
        </p:nvPicPr>
        <p:blipFill rotWithShape="1">
          <a:blip r:embed="rId4">
            <a:alphaModFix/>
          </a:blip>
          <a:srcRect/>
          <a:stretch/>
        </p:blipFill>
        <p:spPr>
          <a:xfrm>
            <a:off x="4377223" y="3046524"/>
            <a:ext cx="2028575" cy="4301618"/>
          </a:xfrm>
          <a:prstGeom prst="rect">
            <a:avLst/>
          </a:prstGeom>
          <a:noFill/>
          <a:ln>
            <a:noFill/>
          </a:ln>
        </p:spPr>
      </p:pic>
      <p:pic>
        <p:nvPicPr>
          <p:cNvPr id="848" name="Google Shape;848;p51"/>
          <p:cNvPicPr preferRelativeResize="0"/>
          <p:nvPr/>
        </p:nvPicPr>
        <p:blipFill rotWithShape="1">
          <a:blip r:embed="rId5">
            <a:alphaModFix/>
          </a:blip>
          <a:srcRect/>
          <a:stretch/>
        </p:blipFill>
        <p:spPr>
          <a:xfrm>
            <a:off x="7180918" y="3752056"/>
            <a:ext cx="1963082" cy="725487"/>
          </a:xfrm>
          <a:prstGeom prst="rect">
            <a:avLst/>
          </a:prstGeom>
          <a:noFill/>
          <a:ln>
            <a:noFill/>
          </a:ln>
        </p:spPr>
      </p:pic>
      <p:grpSp>
        <p:nvGrpSpPr>
          <p:cNvPr id="849" name="Google Shape;849;p51"/>
          <p:cNvGrpSpPr/>
          <p:nvPr/>
        </p:nvGrpSpPr>
        <p:grpSpPr>
          <a:xfrm flipH="1">
            <a:off x="6143259" y="4631634"/>
            <a:ext cx="2095762" cy="1818039"/>
            <a:chOff x="5963210" y="4734258"/>
            <a:chExt cx="2475191" cy="1536325"/>
          </a:xfrm>
        </p:grpSpPr>
        <p:pic>
          <p:nvPicPr>
            <p:cNvPr id="850" name="Google Shape;850;p51"/>
            <p:cNvPicPr preferRelativeResize="0"/>
            <p:nvPr/>
          </p:nvPicPr>
          <p:blipFill rotWithShape="1">
            <a:blip r:embed="rId6">
              <a:alphaModFix/>
            </a:blip>
            <a:srcRect/>
            <a:stretch/>
          </p:blipFill>
          <p:spPr>
            <a:xfrm>
              <a:off x="5963210" y="4734258"/>
              <a:ext cx="2475191" cy="1536325"/>
            </a:xfrm>
            <a:prstGeom prst="rect">
              <a:avLst/>
            </a:prstGeom>
            <a:noFill/>
            <a:ln>
              <a:noFill/>
            </a:ln>
          </p:spPr>
        </p:pic>
        <p:sp>
          <p:nvSpPr>
            <p:cNvPr id="851" name="Google Shape;851;p51"/>
            <p:cNvSpPr txBox="1"/>
            <p:nvPr/>
          </p:nvSpPr>
          <p:spPr>
            <a:xfrm>
              <a:off x="6042561" y="5183863"/>
              <a:ext cx="2296970" cy="8582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1">
                  <a:solidFill>
                    <a:schemeClr val="dk1"/>
                  </a:solidFill>
                  <a:latin typeface="Lato"/>
                  <a:ea typeface="Lato"/>
                  <a:cs typeface="Lato"/>
                  <a:sym typeface="Lato"/>
                </a:rPr>
                <a:t>Tip</a:t>
              </a:r>
              <a:endParaRPr/>
            </a:p>
            <a:p>
              <a:pPr marL="0" marR="0" lvl="0" indent="0" algn="l" rtl="0">
                <a:spcBef>
                  <a:spcPts val="0"/>
                </a:spcBef>
                <a:spcAft>
                  <a:spcPts val="0"/>
                </a:spcAft>
                <a:buNone/>
              </a:pPr>
              <a:endParaRPr sz="1200" b="1">
                <a:solidFill>
                  <a:schemeClr val="dk1"/>
                </a:solidFill>
                <a:latin typeface="Lato"/>
                <a:ea typeface="Lato"/>
                <a:cs typeface="Lato"/>
                <a:sym typeface="Lato"/>
              </a:endParaRPr>
            </a:p>
            <a:p>
              <a:pPr marL="0" marR="0" lvl="0" indent="0" algn="l" rtl="0">
                <a:spcBef>
                  <a:spcPts val="0"/>
                </a:spcBef>
                <a:spcAft>
                  <a:spcPts val="0"/>
                </a:spcAft>
                <a:buNone/>
              </a:pPr>
              <a:r>
                <a:rPr lang="en-GB" sz="1200">
                  <a:solidFill>
                    <a:schemeClr val="dk1"/>
                  </a:solidFill>
                  <a:latin typeface="Lato"/>
                  <a:ea typeface="Lato"/>
                  <a:cs typeface="Lato"/>
                  <a:sym typeface="Lato"/>
                </a:rPr>
                <a:t>Colour in or decorate your trefoil. So it can really stand out. </a:t>
              </a:r>
              <a:endParaRPr/>
            </a:p>
          </p:txBody>
        </p:sp>
      </p:grpSp>
      <p:pic>
        <p:nvPicPr>
          <p:cNvPr id="852" name="Google Shape;852;p51"/>
          <p:cNvPicPr preferRelativeResize="0"/>
          <p:nvPr/>
        </p:nvPicPr>
        <p:blipFill rotWithShape="1">
          <a:blip r:embed="rId7">
            <a:alphaModFix/>
          </a:blip>
          <a:srcRect/>
          <a:stretch/>
        </p:blipFill>
        <p:spPr>
          <a:xfrm>
            <a:off x="6741968" y="203431"/>
            <a:ext cx="2402032" cy="615749"/>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grpSp>
        <p:nvGrpSpPr>
          <p:cNvPr id="858" name="Google Shape;858;p52"/>
          <p:cNvGrpSpPr/>
          <p:nvPr/>
        </p:nvGrpSpPr>
        <p:grpSpPr>
          <a:xfrm>
            <a:off x="419099" y="2976561"/>
            <a:ext cx="5074444" cy="3881439"/>
            <a:chOff x="485775" y="2005011"/>
            <a:chExt cx="5074444" cy="3881439"/>
          </a:xfrm>
        </p:grpSpPr>
        <p:sp>
          <p:nvSpPr>
            <p:cNvPr id="859" name="Google Shape;859;p52"/>
            <p:cNvSpPr/>
            <p:nvPr/>
          </p:nvSpPr>
          <p:spPr>
            <a:xfrm>
              <a:off x="3445671" y="2005011"/>
              <a:ext cx="2114548" cy="879473"/>
            </a:xfrm>
            <a:prstGeom prst="roundRect">
              <a:avLst>
                <a:gd name="adj" fmla="val 16667"/>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1">
                  <a:solidFill>
                    <a:schemeClr val="lt1"/>
                  </a:solidFill>
                  <a:latin typeface="Arial"/>
                  <a:ea typeface="Arial"/>
                  <a:cs typeface="Arial"/>
                  <a:sym typeface="Arial"/>
                </a:rPr>
                <a:t>For this activity you will need</a:t>
              </a:r>
              <a:endParaRPr/>
            </a:p>
          </p:txBody>
        </p:sp>
        <p:sp>
          <p:nvSpPr>
            <p:cNvPr id="860" name="Google Shape;860;p52"/>
            <p:cNvSpPr/>
            <p:nvPr/>
          </p:nvSpPr>
          <p:spPr>
            <a:xfrm>
              <a:off x="485775" y="2005013"/>
              <a:ext cx="2114548" cy="879473"/>
            </a:xfrm>
            <a:prstGeom prst="roundRect">
              <a:avLst>
                <a:gd name="adj" fmla="val 16667"/>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1">
                  <a:solidFill>
                    <a:schemeClr val="lt1"/>
                  </a:solidFill>
                  <a:latin typeface="Arial"/>
                  <a:ea typeface="Arial"/>
                  <a:cs typeface="Arial"/>
                  <a:sym typeface="Arial"/>
                </a:rPr>
                <a:t>Let’s be prepared</a:t>
              </a:r>
              <a:endParaRPr/>
            </a:p>
          </p:txBody>
        </p:sp>
        <p:cxnSp>
          <p:nvCxnSpPr>
            <p:cNvPr id="861" name="Google Shape;861;p52"/>
            <p:cNvCxnSpPr/>
            <p:nvPr/>
          </p:nvCxnSpPr>
          <p:spPr>
            <a:xfrm>
              <a:off x="3028950" y="2305050"/>
              <a:ext cx="0" cy="3581400"/>
            </a:xfrm>
            <a:prstGeom prst="straightConnector1">
              <a:avLst/>
            </a:prstGeom>
            <a:noFill/>
            <a:ln w="38100" cap="flat" cmpd="sng">
              <a:solidFill>
                <a:schemeClr val="accent1"/>
              </a:solidFill>
              <a:prstDash val="solid"/>
              <a:miter lim="800000"/>
              <a:headEnd type="none" w="sm" len="sm"/>
              <a:tailEnd type="none" w="sm" len="sm"/>
            </a:ln>
          </p:spPr>
        </p:cxnSp>
        <p:sp>
          <p:nvSpPr>
            <p:cNvPr id="862" name="Google Shape;862;p52"/>
            <p:cNvSpPr txBox="1"/>
            <p:nvPr/>
          </p:nvSpPr>
          <p:spPr>
            <a:xfrm>
              <a:off x="528023" y="3002608"/>
              <a:ext cx="2030052" cy="116955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Arial"/>
                <a:buChar char="•"/>
              </a:pPr>
              <a:r>
                <a:rPr lang="en-GB" sz="1400">
                  <a:solidFill>
                    <a:schemeClr val="dk1"/>
                  </a:solidFill>
                  <a:latin typeface="Lato"/>
                  <a:ea typeface="Lato"/>
                  <a:cs typeface="Lato"/>
                  <a:sym typeface="Lato"/>
                </a:rPr>
                <a:t>Read beforehand the definition of peace and peacebuilding on page 8</a:t>
              </a:r>
              <a:endParaRPr/>
            </a:p>
          </p:txBody>
        </p:sp>
      </p:grpSp>
      <p:sp>
        <p:nvSpPr>
          <p:cNvPr id="863" name="Google Shape;863;p52"/>
          <p:cNvSpPr txBox="1"/>
          <p:nvPr/>
        </p:nvSpPr>
        <p:spPr>
          <a:xfrm>
            <a:off x="3378996" y="4097804"/>
            <a:ext cx="2114548" cy="280076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Arial"/>
              <a:buChar char="•"/>
            </a:pPr>
            <a:r>
              <a:rPr lang="en-GB" sz="1400">
                <a:solidFill>
                  <a:schemeClr val="dk1"/>
                </a:solidFill>
                <a:latin typeface="Lato"/>
                <a:ea typeface="Lato"/>
                <a:cs typeface="Lato"/>
                <a:sym typeface="Lato"/>
              </a:rPr>
              <a:t>The ‘things I can change’ template. (a copy of this is on the next slide).</a:t>
            </a:r>
            <a:endParaRPr/>
          </a:p>
          <a:p>
            <a:pPr marL="285750" marR="0" lvl="0" indent="-196850" algn="l" rtl="0">
              <a:spcBef>
                <a:spcPts val="0"/>
              </a:spcBef>
              <a:spcAft>
                <a:spcPts val="0"/>
              </a:spcAft>
              <a:buClr>
                <a:schemeClr val="dk1"/>
              </a:buClr>
              <a:buSzPts val="1400"/>
              <a:buFont typeface="Arial"/>
              <a:buNone/>
            </a:pPr>
            <a:endParaRPr sz="1400">
              <a:solidFill>
                <a:schemeClr val="dk1"/>
              </a:solidFill>
              <a:latin typeface="Lato"/>
              <a:ea typeface="Lato"/>
              <a:cs typeface="Lato"/>
              <a:sym typeface="Lato"/>
            </a:endParaRPr>
          </a:p>
          <a:p>
            <a:pPr marL="285750" marR="0" lvl="0" indent="-285750" algn="l" rtl="0">
              <a:spcBef>
                <a:spcPts val="0"/>
              </a:spcBef>
              <a:spcAft>
                <a:spcPts val="0"/>
              </a:spcAft>
              <a:buClr>
                <a:schemeClr val="dk1"/>
              </a:buClr>
              <a:buSzPts val="1400"/>
              <a:buFont typeface="Arial"/>
              <a:buChar char="•"/>
            </a:pPr>
            <a:r>
              <a:rPr lang="en-GB" sz="1400">
                <a:solidFill>
                  <a:schemeClr val="dk1"/>
                </a:solidFill>
                <a:latin typeface="Lato"/>
                <a:ea typeface="Lato"/>
                <a:cs typeface="Lato"/>
                <a:sym typeface="Lato"/>
              </a:rPr>
              <a:t>In case of big groups, we recommend you use breakout rooms for the discussion.</a:t>
            </a:r>
            <a:endParaRPr/>
          </a:p>
          <a:p>
            <a:pPr marL="0" marR="0" lvl="0" indent="0" algn="l" rtl="0">
              <a:spcBef>
                <a:spcPts val="0"/>
              </a:spcBef>
              <a:spcAft>
                <a:spcPts val="0"/>
              </a:spcAft>
              <a:buNone/>
            </a:pPr>
            <a:endParaRPr sz="1800">
              <a:solidFill>
                <a:schemeClr val="dk1"/>
              </a:solidFill>
              <a:latin typeface="Lato"/>
              <a:ea typeface="Lato"/>
              <a:cs typeface="Lato"/>
              <a:sym typeface="Lato"/>
            </a:endParaRPr>
          </a:p>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864" name="Google Shape;864;p52"/>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b="1"/>
              <a:t>© World Association Of Girl Guides &amp; Girl Scouts  </a:t>
            </a:r>
            <a:endParaRPr/>
          </a:p>
          <a:p>
            <a:pPr marL="0" lvl="0" indent="0" algn="ctr" rtl="0">
              <a:spcBef>
                <a:spcPts val="0"/>
              </a:spcBef>
              <a:spcAft>
                <a:spcPts val="0"/>
              </a:spcAft>
              <a:buNone/>
            </a:pPr>
            <a:r>
              <a:rPr lang="en-GB"/>
              <a:t>World Thinking Day 2021</a:t>
            </a:r>
            <a:endParaRPr/>
          </a:p>
        </p:txBody>
      </p:sp>
      <p:pic>
        <p:nvPicPr>
          <p:cNvPr id="865" name="Google Shape;865;p52"/>
          <p:cNvPicPr preferRelativeResize="0"/>
          <p:nvPr/>
        </p:nvPicPr>
        <p:blipFill rotWithShape="1">
          <a:blip r:embed="rId3">
            <a:alphaModFix/>
          </a:blip>
          <a:srcRect/>
          <a:stretch/>
        </p:blipFill>
        <p:spPr>
          <a:xfrm>
            <a:off x="461347" y="390316"/>
            <a:ext cx="3779848" cy="1609483"/>
          </a:xfrm>
          <a:prstGeom prst="rect">
            <a:avLst/>
          </a:prstGeom>
          <a:noFill/>
          <a:ln>
            <a:noFill/>
          </a:ln>
        </p:spPr>
      </p:pic>
      <p:pic>
        <p:nvPicPr>
          <p:cNvPr id="866" name="Google Shape;866;p52"/>
          <p:cNvPicPr preferRelativeResize="0"/>
          <p:nvPr/>
        </p:nvPicPr>
        <p:blipFill rotWithShape="1">
          <a:blip r:embed="rId4">
            <a:alphaModFix/>
          </a:blip>
          <a:srcRect/>
          <a:stretch/>
        </p:blipFill>
        <p:spPr>
          <a:xfrm>
            <a:off x="4902807" y="24524"/>
            <a:ext cx="3627434" cy="731583"/>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grpSp>
        <p:nvGrpSpPr>
          <p:cNvPr id="872" name="Google Shape;872;p53"/>
          <p:cNvGrpSpPr/>
          <p:nvPr/>
        </p:nvGrpSpPr>
        <p:grpSpPr>
          <a:xfrm>
            <a:off x="604905" y="1088195"/>
            <a:ext cx="7291319" cy="1969330"/>
            <a:chOff x="604905" y="1088195"/>
            <a:chExt cx="7291319" cy="1969330"/>
          </a:xfrm>
        </p:grpSpPr>
        <p:sp>
          <p:nvSpPr>
            <p:cNvPr id="873" name="Google Shape;873;p53"/>
            <p:cNvSpPr/>
            <p:nvPr/>
          </p:nvSpPr>
          <p:spPr>
            <a:xfrm>
              <a:off x="618719" y="1088195"/>
              <a:ext cx="1408447" cy="1021556"/>
            </a:xfrm>
            <a:prstGeom prst="roundRect">
              <a:avLst>
                <a:gd name="adj" fmla="val 16667"/>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800" b="1">
                  <a:solidFill>
                    <a:schemeClr val="dk1"/>
                  </a:solidFill>
                  <a:latin typeface="Lato"/>
                  <a:ea typeface="Lato"/>
                  <a:cs typeface="Lato"/>
                  <a:sym typeface="Lato"/>
                </a:rPr>
                <a:t>ACTIVITY</a:t>
              </a:r>
              <a:endParaRPr/>
            </a:p>
            <a:p>
              <a:pPr marL="0" marR="0" lvl="0" indent="0" algn="l" rtl="0">
                <a:spcBef>
                  <a:spcPts val="0"/>
                </a:spcBef>
                <a:spcAft>
                  <a:spcPts val="0"/>
                </a:spcAft>
                <a:buNone/>
              </a:pPr>
              <a:endParaRPr sz="1800" b="1">
                <a:solidFill>
                  <a:schemeClr val="dk1"/>
                </a:solidFill>
                <a:latin typeface="Lato"/>
                <a:ea typeface="Lato"/>
                <a:cs typeface="Lato"/>
                <a:sym typeface="Lato"/>
              </a:endParaRPr>
            </a:p>
            <a:p>
              <a:pPr marL="0" marR="0" lvl="0" indent="0" algn="l" rtl="0">
                <a:spcBef>
                  <a:spcPts val="0"/>
                </a:spcBef>
                <a:spcAft>
                  <a:spcPts val="0"/>
                </a:spcAft>
                <a:buNone/>
              </a:pPr>
              <a:endParaRPr sz="1800" b="1">
                <a:solidFill>
                  <a:schemeClr val="dk1"/>
                </a:solidFill>
                <a:latin typeface="Lato"/>
                <a:ea typeface="Lato"/>
                <a:cs typeface="Lato"/>
                <a:sym typeface="Lato"/>
              </a:endParaRPr>
            </a:p>
          </p:txBody>
        </p:sp>
        <p:sp>
          <p:nvSpPr>
            <p:cNvPr id="874" name="Google Shape;874;p53"/>
            <p:cNvSpPr/>
            <p:nvPr/>
          </p:nvSpPr>
          <p:spPr>
            <a:xfrm>
              <a:off x="604905" y="1469675"/>
              <a:ext cx="7291319" cy="1587850"/>
            </a:xfrm>
            <a:prstGeom prst="roundRect">
              <a:avLst>
                <a:gd name="adj" fmla="val 15965"/>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a:solidFill>
                    <a:schemeClr val="lt1"/>
                  </a:solidFill>
                  <a:latin typeface="Lato"/>
                  <a:ea typeface="Lato"/>
                  <a:cs typeface="Lato"/>
                  <a:sym typeface="Lato"/>
                </a:rPr>
                <a:t>Look out the window or door and think about your community and people around you.</a:t>
              </a:r>
              <a:endParaRPr/>
            </a:p>
            <a:p>
              <a:pPr marL="0" marR="0" lvl="0" indent="0" algn="l" rtl="0">
                <a:spcBef>
                  <a:spcPts val="0"/>
                </a:spcBef>
                <a:spcAft>
                  <a:spcPts val="0"/>
                </a:spcAft>
                <a:buNone/>
              </a:pPr>
              <a:endParaRPr sz="1800">
                <a:solidFill>
                  <a:schemeClr val="lt1"/>
                </a:solidFill>
                <a:latin typeface="Lato"/>
                <a:ea typeface="Lato"/>
                <a:cs typeface="Lato"/>
                <a:sym typeface="Lato"/>
              </a:endParaRPr>
            </a:p>
            <a:p>
              <a:pPr marL="0" marR="0" lvl="0" indent="0" algn="l" rtl="0">
                <a:spcBef>
                  <a:spcPts val="0"/>
                </a:spcBef>
                <a:spcAft>
                  <a:spcPts val="0"/>
                </a:spcAft>
                <a:buNone/>
              </a:pPr>
              <a:r>
                <a:rPr lang="en-GB" sz="1800">
                  <a:solidFill>
                    <a:schemeClr val="lt1"/>
                  </a:solidFill>
                  <a:latin typeface="Lato"/>
                  <a:ea typeface="Lato"/>
                  <a:cs typeface="Lato"/>
                  <a:sym typeface="Lato"/>
                </a:rPr>
                <a:t>What issues stop your community being as equal and peaceful as it could be?   </a:t>
              </a:r>
              <a:endParaRPr sz="1800">
                <a:solidFill>
                  <a:schemeClr val="lt1"/>
                </a:solidFill>
                <a:latin typeface="Lato"/>
                <a:ea typeface="Lato"/>
                <a:cs typeface="Lato"/>
                <a:sym typeface="Lato"/>
              </a:endParaRPr>
            </a:p>
          </p:txBody>
        </p:sp>
      </p:grpSp>
      <p:sp>
        <p:nvSpPr>
          <p:cNvPr id="875" name="Google Shape;875;p53"/>
          <p:cNvSpPr txBox="1"/>
          <p:nvPr/>
        </p:nvSpPr>
        <p:spPr>
          <a:xfrm>
            <a:off x="757698" y="3336545"/>
            <a:ext cx="6681844" cy="156966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600"/>
              <a:buFont typeface="Arial" panose="020B0604020202020204" pitchFamily="34" charset="0"/>
              <a:buChar char="•"/>
            </a:pPr>
            <a:r>
              <a:rPr lang="en-GB" sz="1600" dirty="0">
                <a:solidFill>
                  <a:schemeClr val="dk1"/>
                </a:solidFill>
                <a:latin typeface="Lato"/>
                <a:ea typeface="Lato"/>
                <a:cs typeface="Lato"/>
                <a:sym typeface="Lato"/>
              </a:rPr>
              <a:t>Now take 5 minutes to fill up the template then start the discussion around the following questions:</a:t>
            </a:r>
            <a:endParaRPr dirty="0"/>
          </a:p>
          <a:p>
            <a:pPr marL="800100" marR="0" lvl="1" indent="-342900" algn="l" rtl="0">
              <a:spcBef>
                <a:spcPts val="0"/>
              </a:spcBef>
              <a:spcAft>
                <a:spcPts val="0"/>
              </a:spcAft>
              <a:buClr>
                <a:schemeClr val="dk1"/>
              </a:buClr>
              <a:buSzPts val="1600"/>
              <a:buFont typeface="Arial"/>
              <a:buAutoNum type="alphaLcPeriod"/>
            </a:pPr>
            <a:r>
              <a:rPr lang="en-GB" sz="1600" b="0" i="0" u="none" strike="noStrike" cap="none" dirty="0">
                <a:solidFill>
                  <a:schemeClr val="dk1"/>
                </a:solidFill>
                <a:latin typeface="Lato"/>
                <a:ea typeface="Lato"/>
                <a:cs typeface="Lato"/>
                <a:sym typeface="Lato"/>
              </a:rPr>
              <a:t>What one issue did you feel most strongly about?</a:t>
            </a:r>
            <a:endParaRPr dirty="0"/>
          </a:p>
          <a:p>
            <a:pPr marL="800100" marR="0" lvl="1" indent="-342900" algn="l" rtl="0">
              <a:spcBef>
                <a:spcPts val="0"/>
              </a:spcBef>
              <a:spcAft>
                <a:spcPts val="0"/>
              </a:spcAft>
              <a:buClr>
                <a:schemeClr val="dk1"/>
              </a:buClr>
              <a:buSzPts val="1600"/>
              <a:buFont typeface="Arial"/>
              <a:buAutoNum type="alphaLcPeriod"/>
            </a:pPr>
            <a:r>
              <a:rPr lang="en-GB" sz="1600" b="0" i="0" u="none" strike="noStrike" cap="none" dirty="0">
                <a:solidFill>
                  <a:schemeClr val="dk1"/>
                </a:solidFill>
                <a:latin typeface="Lato"/>
                <a:ea typeface="Lato"/>
                <a:cs typeface="Lato"/>
                <a:sym typeface="Lato"/>
              </a:rPr>
              <a:t>What do you think causes this issue?</a:t>
            </a:r>
            <a:endParaRPr dirty="0"/>
          </a:p>
          <a:p>
            <a:pPr marL="800100" marR="0" lvl="1" indent="-342900" algn="l" rtl="0">
              <a:spcBef>
                <a:spcPts val="0"/>
              </a:spcBef>
              <a:spcAft>
                <a:spcPts val="0"/>
              </a:spcAft>
              <a:buClr>
                <a:schemeClr val="dk1"/>
              </a:buClr>
              <a:buSzPts val="1600"/>
              <a:buFont typeface="Arial"/>
              <a:buAutoNum type="alphaLcPeriod"/>
            </a:pPr>
            <a:r>
              <a:rPr lang="en-GB" sz="1600" b="0" i="0" u="none" strike="noStrike" cap="none" dirty="0">
                <a:solidFill>
                  <a:schemeClr val="dk1"/>
                </a:solidFill>
                <a:latin typeface="Lato"/>
                <a:ea typeface="Lato"/>
                <a:cs typeface="Lato"/>
                <a:sym typeface="Lato"/>
              </a:rPr>
              <a:t>What would your ideal and peaceful solution look like?</a:t>
            </a:r>
            <a:endParaRPr dirty="0"/>
          </a:p>
          <a:p>
            <a:pPr marL="800100" marR="0" lvl="1" indent="-342900" algn="l" rtl="0">
              <a:spcBef>
                <a:spcPts val="0"/>
              </a:spcBef>
              <a:spcAft>
                <a:spcPts val="0"/>
              </a:spcAft>
              <a:buClr>
                <a:schemeClr val="dk1"/>
              </a:buClr>
              <a:buSzPts val="1600"/>
              <a:buFont typeface="Arial"/>
              <a:buAutoNum type="alphaLcPeriod"/>
            </a:pPr>
            <a:r>
              <a:rPr lang="en-GB" sz="1600" b="0" i="0" u="none" strike="noStrike" cap="none" dirty="0">
                <a:solidFill>
                  <a:schemeClr val="dk1"/>
                </a:solidFill>
                <a:latin typeface="Lato"/>
                <a:ea typeface="Lato"/>
                <a:cs typeface="Lato"/>
                <a:sym typeface="Lato"/>
              </a:rPr>
              <a:t>What obstacles make it hard to reach that solution?</a:t>
            </a:r>
            <a:endParaRPr dirty="0"/>
          </a:p>
        </p:txBody>
      </p:sp>
      <p:sp>
        <p:nvSpPr>
          <p:cNvPr id="876" name="Google Shape;876;p53"/>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b="1"/>
              <a:t>© World Association Of Girl Guides &amp; Girl Scouts  </a:t>
            </a:r>
            <a:endParaRPr/>
          </a:p>
          <a:p>
            <a:pPr marL="0" lvl="0" indent="0" algn="ctr" rtl="0">
              <a:spcBef>
                <a:spcPts val="0"/>
              </a:spcBef>
              <a:spcAft>
                <a:spcPts val="0"/>
              </a:spcAft>
              <a:buNone/>
            </a:pPr>
            <a:r>
              <a:rPr lang="en-GB"/>
              <a:t>World Thinking Day 2021</a:t>
            </a:r>
            <a:endParaRPr/>
          </a:p>
        </p:txBody>
      </p:sp>
      <p:pic>
        <p:nvPicPr>
          <p:cNvPr id="877" name="Google Shape;877;p53"/>
          <p:cNvPicPr preferRelativeResize="0"/>
          <p:nvPr/>
        </p:nvPicPr>
        <p:blipFill rotWithShape="1">
          <a:blip r:embed="rId3">
            <a:alphaModFix/>
          </a:blip>
          <a:srcRect/>
          <a:stretch/>
        </p:blipFill>
        <p:spPr>
          <a:xfrm>
            <a:off x="6115050" y="192286"/>
            <a:ext cx="3023878" cy="615749"/>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pic>
        <p:nvPicPr>
          <p:cNvPr id="883" name="Google Shape;883;p54"/>
          <p:cNvPicPr preferRelativeResize="0"/>
          <p:nvPr/>
        </p:nvPicPr>
        <p:blipFill rotWithShape="1">
          <a:blip r:embed="rId3">
            <a:alphaModFix/>
          </a:blip>
          <a:srcRect l="2032" t="4653" r="2740"/>
          <a:stretch/>
        </p:blipFill>
        <p:spPr>
          <a:xfrm>
            <a:off x="66675" y="136520"/>
            <a:ext cx="8943975" cy="6321430"/>
          </a:xfrm>
          <a:prstGeom prst="rect">
            <a:avLst/>
          </a:prstGeom>
          <a:noFill/>
          <a:ln>
            <a:noFill/>
          </a:ln>
        </p:spPr>
      </p:pic>
      <p:sp>
        <p:nvSpPr>
          <p:cNvPr id="884" name="Google Shape;884;p54"/>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b="1"/>
              <a:t>© World Association Of Girl Guides &amp; Girl Scouts  </a:t>
            </a:r>
            <a:endParaRPr/>
          </a:p>
          <a:p>
            <a:pPr marL="0" lvl="0" indent="0" algn="ctr" rtl="0">
              <a:spcBef>
                <a:spcPts val="0"/>
              </a:spcBef>
              <a:spcAft>
                <a:spcPts val="0"/>
              </a:spcAft>
              <a:buNone/>
            </a:pPr>
            <a:r>
              <a:rPr lang="en-GB"/>
              <a:t>World Thinking Day 2021</a:t>
            </a:r>
            <a:endParaRPr/>
          </a:p>
        </p:txBody>
      </p:sp>
      <p:grpSp>
        <p:nvGrpSpPr>
          <p:cNvPr id="885" name="Google Shape;885;p54"/>
          <p:cNvGrpSpPr/>
          <p:nvPr/>
        </p:nvGrpSpPr>
        <p:grpSpPr>
          <a:xfrm>
            <a:off x="347085" y="1479550"/>
            <a:ext cx="7034791" cy="4778375"/>
            <a:chOff x="347085" y="1479550"/>
            <a:chExt cx="7034791" cy="4778375"/>
          </a:xfrm>
        </p:grpSpPr>
        <p:pic>
          <p:nvPicPr>
            <p:cNvPr id="886" name="Google Shape;886;p54"/>
            <p:cNvPicPr preferRelativeResize="0"/>
            <p:nvPr/>
          </p:nvPicPr>
          <p:blipFill rotWithShape="1">
            <a:blip r:embed="rId4">
              <a:alphaModFix/>
            </a:blip>
            <a:srcRect/>
            <a:stretch/>
          </p:blipFill>
          <p:spPr>
            <a:xfrm>
              <a:off x="371474" y="1479550"/>
              <a:ext cx="6986013" cy="4778375"/>
            </a:xfrm>
            <a:prstGeom prst="rect">
              <a:avLst/>
            </a:prstGeom>
            <a:noFill/>
            <a:ln>
              <a:noFill/>
            </a:ln>
          </p:spPr>
        </p:pic>
        <p:sp>
          <p:nvSpPr>
            <p:cNvPr id="887" name="Google Shape;887;p54"/>
            <p:cNvSpPr txBox="1"/>
            <p:nvPr/>
          </p:nvSpPr>
          <p:spPr>
            <a:xfrm>
              <a:off x="2190750" y="1729177"/>
              <a:ext cx="217170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b="1">
                  <a:solidFill>
                    <a:schemeClr val="dk1"/>
                  </a:solidFill>
                  <a:latin typeface="Lato"/>
                  <a:ea typeface="Lato"/>
                  <a:cs typeface="Lato"/>
                  <a:sym typeface="Lato"/>
                </a:rPr>
                <a:t>OBSTACLE</a:t>
              </a:r>
              <a:endParaRPr/>
            </a:p>
            <a:p>
              <a:pPr marL="0" marR="0" lvl="0" indent="0" algn="ctr" rtl="0">
                <a:spcBef>
                  <a:spcPts val="0"/>
                </a:spcBef>
                <a:spcAft>
                  <a:spcPts val="0"/>
                </a:spcAft>
                <a:buNone/>
              </a:pPr>
              <a:r>
                <a:rPr lang="en-GB" sz="1000">
                  <a:solidFill>
                    <a:schemeClr val="dk1"/>
                  </a:solidFill>
                  <a:latin typeface="Lato"/>
                  <a:ea typeface="Lato"/>
                  <a:cs typeface="Lato"/>
                  <a:sym typeface="Lato"/>
                </a:rPr>
                <a:t>How is this issue stopping the ideal scenario from happening?</a:t>
              </a:r>
              <a:endParaRPr/>
            </a:p>
          </p:txBody>
        </p:sp>
        <p:sp>
          <p:nvSpPr>
            <p:cNvPr id="888" name="Google Shape;888;p54"/>
            <p:cNvSpPr txBox="1"/>
            <p:nvPr/>
          </p:nvSpPr>
          <p:spPr>
            <a:xfrm>
              <a:off x="5210176" y="1479550"/>
              <a:ext cx="217170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b="1">
                  <a:solidFill>
                    <a:schemeClr val="dk1"/>
                  </a:solidFill>
                  <a:latin typeface="Lato"/>
                  <a:ea typeface="Lato"/>
                  <a:cs typeface="Lato"/>
                  <a:sym typeface="Lato"/>
                </a:rPr>
                <a:t>PEACEFUL SITUATION</a:t>
              </a:r>
              <a:endParaRPr/>
            </a:p>
            <a:p>
              <a:pPr marL="0" marR="0" lvl="0" indent="0" algn="ctr" rtl="0">
                <a:spcBef>
                  <a:spcPts val="0"/>
                </a:spcBef>
                <a:spcAft>
                  <a:spcPts val="0"/>
                </a:spcAft>
                <a:buNone/>
              </a:pPr>
              <a:r>
                <a:rPr lang="en-GB" sz="1000">
                  <a:solidFill>
                    <a:schemeClr val="dk1"/>
                  </a:solidFill>
                  <a:latin typeface="Lato"/>
                  <a:ea typeface="Lato"/>
                  <a:cs typeface="Lato"/>
                  <a:sym typeface="Lato"/>
                </a:rPr>
                <a:t>What ideal scenario can you imagine?</a:t>
              </a:r>
              <a:endParaRPr/>
            </a:p>
          </p:txBody>
        </p:sp>
        <p:sp>
          <p:nvSpPr>
            <p:cNvPr id="889" name="Google Shape;889;p54"/>
            <p:cNvSpPr txBox="1"/>
            <p:nvPr/>
          </p:nvSpPr>
          <p:spPr>
            <a:xfrm>
              <a:off x="5029200" y="4424343"/>
              <a:ext cx="21717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b="1">
                  <a:solidFill>
                    <a:schemeClr val="dk1"/>
                  </a:solidFill>
                  <a:latin typeface="Lato"/>
                  <a:ea typeface="Lato"/>
                  <a:cs typeface="Lato"/>
                  <a:sym typeface="Lato"/>
                </a:rPr>
                <a:t>ISSUE</a:t>
              </a:r>
              <a:endParaRPr/>
            </a:p>
            <a:p>
              <a:pPr marL="0" marR="0" lvl="0" indent="0" algn="ctr" rtl="0">
                <a:spcBef>
                  <a:spcPts val="0"/>
                </a:spcBef>
                <a:spcAft>
                  <a:spcPts val="0"/>
                </a:spcAft>
                <a:buNone/>
              </a:pPr>
              <a:r>
                <a:rPr lang="en-GB" sz="1000">
                  <a:solidFill>
                    <a:schemeClr val="dk1"/>
                  </a:solidFill>
                  <a:latin typeface="Lato"/>
                  <a:ea typeface="Lato"/>
                  <a:cs typeface="Lato"/>
                  <a:sym typeface="Lato"/>
                </a:rPr>
                <a:t>What issue can you see?</a:t>
              </a:r>
              <a:endParaRPr/>
            </a:p>
          </p:txBody>
        </p:sp>
        <p:sp>
          <p:nvSpPr>
            <p:cNvPr id="890" name="Google Shape;890;p54"/>
            <p:cNvSpPr txBox="1"/>
            <p:nvPr/>
          </p:nvSpPr>
          <p:spPr>
            <a:xfrm>
              <a:off x="347085" y="3439553"/>
              <a:ext cx="217170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b="1">
                  <a:solidFill>
                    <a:schemeClr val="dk1"/>
                  </a:solidFill>
                  <a:latin typeface="Lato"/>
                  <a:ea typeface="Lato"/>
                  <a:cs typeface="Lato"/>
                  <a:sym typeface="Lato"/>
                </a:rPr>
                <a:t>CAUSE</a:t>
              </a:r>
              <a:endParaRPr/>
            </a:p>
            <a:p>
              <a:pPr marL="0" marR="0" lvl="0" indent="0" algn="ctr" rtl="0">
                <a:spcBef>
                  <a:spcPts val="0"/>
                </a:spcBef>
                <a:spcAft>
                  <a:spcPts val="0"/>
                </a:spcAft>
                <a:buNone/>
              </a:pPr>
              <a:r>
                <a:rPr lang="en-GB" sz="1000">
                  <a:solidFill>
                    <a:schemeClr val="dk1"/>
                  </a:solidFill>
                  <a:latin typeface="Lato"/>
                  <a:ea typeface="Lato"/>
                  <a:cs typeface="Lato"/>
                  <a:sym typeface="Lato"/>
                </a:rPr>
                <a:t>How is this issue stopping the ideal scenario from happening?</a:t>
              </a:r>
              <a:endParaRPr/>
            </a:p>
          </p:txBody>
        </p:sp>
      </p:grpSp>
      <p:pic>
        <p:nvPicPr>
          <p:cNvPr id="891" name="Google Shape;891;p54"/>
          <p:cNvPicPr preferRelativeResize="0"/>
          <p:nvPr/>
        </p:nvPicPr>
        <p:blipFill rotWithShape="1">
          <a:blip r:embed="rId5">
            <a:alphaModFix/>
          </a:blip>
          <a:srcRect/>
          <a:stretch/>
        </p:blipFill>
        <p:spPr>
          <a:xfrm>
            <a:off x="6115050" y="192286"/>
            <a:ext cx="3023878" cy="615749"/>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55"/>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b="1"/>
              <a:t>© World Association Of Girl Guides &amp; Girl Scouts  </a:t>
            </a:r>
            <a:endParaRPr/>
          </a:p>
          <a:p>
            <a:pPr marL="0" lvl="0" indent="0" algn="ctr" rtl="0">
              <a:spcBef>
                <a:spcPts val="0"/>
              </a:spcBef>
              <a:spcAft>
                <a:spcPts val="0"/>
              </a:spcAft>
              <a:buNone/>
            </a:pPr>
            <a:r>
              <a:rPr lang="en-GB"/>
              <a:t>World Thinking Day 2021</a:t>
            </a:r>
            <a:endParaRPr/>
          </a:p>
        </p:txBody>
      </p:sp>
      <p:pic>
        <p:nvPicPr>
          <p:cNvPr id="898" name="Google Shape;898;p55"/>
          <p:cNvPicPr preferRelativeResize="0"/>
          <p:nvPr/>
        </p:nvPicPr>
        <p:blipFill rotWithShape="1">
          <a:blip r:embed="rId3">
            <a:alphaModFix/>
          </a:blip>
          <a:srcRect/>
          <a:stretch/>
        </p:blipFill>
        <p:spPr>
          <a:xfrm>
            <a:off x="6115050" y="192286"/>
            <a:ext cx="3023878" cy="615749"/>
          </a:xfrm>
          <a:prstGeom prst="rect">
            <a:avLst/>
          </a:prstGeom>
          <a:noFill/>
          <a:ln>
            <a:noFill/>
          </a:ln>
        </p:spPr>
      </p:pic>
      <p:graphicFrame>
        <p:nvGraphicFramePr>
          <p:cNvPr id="899" name="Google Shape;899;p55"/>
          <p:cNvGraphicFramePr/>
          <p:nvPr/>
        </p:nvGraphicFramePr>
        <p:xfrm>
          <a:off x="581025" y="1189416"/>
          <a:ext cx="7658100" cy="4271850"/>
        </p:xfrm>
        <a:graphic>
          <a:graphicData uri="http://schemas.openxmlformats.org/drawingml/2006/table">
            <a:tbl>
              <a:tblPr firstRow="1" bandRow="1">
                <a:noFill/>
              </a:tblPr>
              <a:tblGrid>
                <a:gridCol w="1663250">
                  <a:extLst>
                    <a:ext uri="{9D8B030D-6E8A-4147-A177-3AD203B41FA5}">
                      <a16:colId xmlns:a16="http://schemas.microsoft.com/office/drawing/2014/main" val="20000"/>
                    </a:ext>
                  </a:extLst>
                </a:gridCol>
                <a:gridCol w="5994850">
                  <a:extLst>
                    <a:ext uri="{9D8B030D-6E8A-4147-A177-3AD203B41FA5}">
                      <a16:colId xmlns:a16="http://schemas.microsoft.com/office/drawing/2014/main" val="20001"/>
                    </a:ext>
                  </a:extLst>
                </a:gridCol>
              </a:tblGrid>
              <a:tr h="1328200">
                <a:tc>
                  <a:txBody>
                    <a:bodyPr/>
                    <a:lstStyle/>
                    <a:p>
                      <a:pPr marL="0" marR="0" lvl="0" indent="0" algn="l" rtl="0">
                        <a:spcBef>
                          <a:spcPts val="0"/>
                        </a:spcBef>
                        <a:spcAft>
                          <a:spcPts val="0"/>
                        </a:spcAft>
                        <a:buNone/>
                      </a:pPr>
                      <a:r>
                        <a:rPr lang="en-GB" sz="2000" b="1" dirty="0">
                          <a:solidFill>
                            <a:schemeClr val="dk1"/>
                          </a:solidFill>
                        </a:rPr>
                        <a:t>Easy</a:t>
                      </a:r>
                      <a:endParaRPr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spcBef>
                          <a:spcPts val="0"/>
                        </a:spcBef>
                        <a:spcAft>
                          <a:spcPts val="0"/>
                        </a:spcAft>
                        <a:buNone/>
                      </a:pPr>
                      <a:endParaRPr sz="2000" b="1"/>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328200">
                <a:tc>
                  <a:txBody>
                    <a:bodyPr/>
                    <a:lstStyle/>
                    <a:p>
                      <a:pPr marL="0" marR="0" lvl="0" indent="0" algn="l" rtl="0">
                        <a:spcBef>
                          <a:spcPts val="0"/>
                        </a:spcBef>
                        <a:spcAft>
                          <a:spcPts val="0"/>
                        </a:spcAft>
                        <a:buNone/>
                      </a:pPr>
                      <a:r>
                        <a:rPr lang="en-GB" sz="2000" b="1">
                          <a:solidFill>
                            <a:schemeClr val="dk1"/>
                          </a:solidFill>
                        </a:rPr>
                        <a:t>Medium</a:t>
                      </a:r>
                      <a:endParaRPr/>
                    </a:p>
                    <a:p>
                      <a:pPr marL="0" marR="0" lvl="0" indent="0" algn="l" rtl="0">
                        <a:spcBef>
                          <a:spcPts val="0"/>
                        </a:spcBef>
                        <a:spcAft>
                          <a:spcPts val="0"/>
                        </a:spcAft>
                        <a:buNone/>
                      </a:pPr>
                      <a:endParaRPr sz="2000" b="1">
                        <a:solidFill>
                          <a:schemeClr val="dk1"/>
                        </a:solidFill>
                      </a:endParaRPr>
                    </a:p>
                    <a:p>
                      <a:pPr marL="0" marR="0" lvl="0" indent="0" algn="l" rtl="0">
                        <a:spcBef>
                          <a:spcPts val="0"/>
                        </a:spcBef>
                        <a:spcAft>
                          <a:spcPts val="0"/>
                        </a:spcAft>
                        <a:buNone/>
                      </a:pPr>
                      <a:endParaRPr sz="2000" b="1">
                        <a:solidFill>
                          <a:schemeClr val="dk1"/>
                        </a:solidFill>
                      </a:endParaRPr>
                    </a:p>
                    <a:p>
                      <a:pPr marL="0" marR="0" lvl="0" indent="0" algn="l" rtl="0">
                        <a:spcBef>
                          <a:spcPts val="0"/>
                        </a:spcBef>
                        <a:spcAft>
                          <a:spcPts val="0"/>
                        </a:spcAft>
                        <a:buNone/>
                      </a:pPr>
                      <a:endParaRPr sz="2000" b="1">
                        <a:solidFill>
                          <a:schemeClr val="dk1"/>
                        </a:solidFill>
                      </a:endParaRPr>
                    </a:p>
                    <a:p>
                      <a:pPr marL="0" marR="0" lvl="0" indent="0" algn="l" rtl="0">
                        <a:spcBef>
                          <a:spcPts val="0"/>
                        </a:spcBef>
                        <a:spcAft>
                          <a:spcPts val="0"/>
                        </a:spcAft>
                        <a:buNone/>
                      </a:pPr>
                      <a:endParaRPr sz="2000" b="1">
                        <a:solidFill>
                          <a:schemeClr val="dk1"/>
                        </a:solidFill>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spcBef>
                          <a:spcPts val="0"/>
                        </a:spcBef>
                        <a:spcAft>
                          <a:spcPts val="0"/>
                        </a:spcAft>
                        <a:buNone/>
                      </a:pPr>
                      <a:endParaRPr sz="2000" b="1"/>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328200">
                <a:tc>
                  <a:txBody>
                    <a:bodyPr/>
                    <a:lstStyle/>
                    <a:p>
                      <a:pPr marL="0" marR="0" lvl="0" indent="0" algn="l" rtl="0">
                        <a:spcBef>
                          <a:spcPts val="0"/>
                        </a:spcBef>
                        <a:spcAft>
                          <a:spcPts val="0"/>
                        </a:spcAft>
                        <a:buNone/>
                      </a:pPr>
                      <a:r>
                        <a:rPr lang="en-GB" sz="2000" b="1">
                          <a:solidFill>
                            <a:schemeClr val="dk1"/>
                          </a:solidFill>
                        </a:rPr>
                        <a:t>Hard</a:t>
                      </a:r>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spcBef>
                          <a:spcPts val="0"/>
                        </a:spcBef>
                        <a:spcAft>
                          <a:spcPts val="0"/>
                        </a:spcAft>
                        <a:buNone/>
                      </a:pPr>
                      <a:endParaRPr sz="2000" b="1"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900" name="Google Shape;900;p55"/>
          <p:cNvSpPr/>
          <p:nvPr/>
        </p:nvSpPr>
        <p:spPr>
          <a:xfrm>
            <a:off x="0" y="5668584"/>
            <a:ext cx="9029700" cy="513702"/>
          </a:xfrm>
          <a:prstGeom prst="rect">
            <a:avLst/>
          </a:prstGeom>
          <a:solidFill>
            <a:schemeClr val="accent1"/>
          </a:solidFill>
          <a:ln w="12700" cap="flat" cmpd="sng">
            <a:solidFill>
              <a:srgbClr val="1B1D4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Lato"/>
                <a:ea typeface="Lato"/>
                <a:cs typeface="Lato"/>
                <a:sym typeface="Lato"/>
              </a:rPr>
              <a:t>You have power to build peace and create change!</a:t>
            </a:r>
            <a:endParaRPr sz="1800">
              <a:solidFill>
                <a:schemeClr val="lt1"/>
              </a:solidFill>
              <a:latin typeface="Lato"/>
              <a:ea typeface="Lato"/>
              <a:cs typeface="Lato"/>
              <a:sym typeface="Lato"/>
            </a:endParaRPr>
          </a:p>
        </p:txBody>
      </p:sp>
      <p:pic>
        <p:nvPicPr>
          <p:cNvPr id="901" name="Google Shape;901;p55"/>
          <p:cNvPicPr preferRelativeResize="0"/>
          <p:nvPr/>
        </p:nvPicPr>
        <p:blipFill rotWithShape="1">
          <a:blip r:embed="rId4">
            <a:alphaModFix/>
          </a:blip>
          <a:srcRect/>
          <a:stretch/>
        </p:blipFill>
        <p:spPr>
          <a:xfrm>
            <a:off x="-175491" y="35474"/>
            <a:ext cx="4304149" cy="963251"/>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grpSp>
        <p:nvGrpSpPr>
          <p:cNvPr id="907" name="Google Shape;907;p56"/>
          <p:cNvGrpSpPr/>
          <p:nvPr/>
        </p:nvGrpSpPr>
        <p:grpSpPr>
          <a:xfrm>
            <a:off x="601959" y="2929062"/>
            <a:ext cx="5074444" cy="3881438"/>
            <a:chOff x="485775" y="2005012"/>
            <a:chExt cx="5074444" cy="3881438"/>
          </a:xfrm>
        </p:grpSpPr>
        <p:sp>
          <p:nvSpPr>
            <p:cNvPr id="908" name="Google Shape;908;p56"/>
            <p:cNvSpPr/>
            <p:nvPr/>
          </p:nvSpPr>
          <p:spPr>
            <a:xfrm>
              <a:off x="485775" y="2005013"/>
              <a:ext cx="2114548" cy="879473"/>
            </a:xfrm>
            <a:prstGeom prst="roundRect">
              <a:avLst>
                <a:gd name="adj" fmla="val 16667"/>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1">
                  <a:solidFill>
                    <a:schemeClr val="lt1"/>
                  </a:solidFill>
                  <a:latin typeface="Arial"/>
                  <a:ea typeface="Arial"/>
                  <a:cs typeface="Arial"/>
                  <a:sym typeface="Arial"/>
                </a:rPr>
                <a:t>Let’s be prepared</a:t>
              </a:r>
              <a:endParaRPr/>
            </a:p>
          </p:txBody>
        </p:sp>
        <p:cxnSp>
          <p:nvCxnSpPr>
            <p:cNvPr id="909" name="Google Shape;909;p56"/>
            <p:cNvCxnSpPr/>
            <p:nvPr/>
          </p:nvCxnSpPr>
          <p:spPr>
            <a:xfrm>
              <a:off x="3028950" y="2305050"/>
              <a:ext cx="0" cy="3581400"/>
            </a:xfrm>
            <a:prstGeom prst="straightConnector1">
              <a:avLst/>
            </a:prstGeom>
            <a:noFill/>
            <a:ln w="38100" cap="flat" cmpd="sng">
              <a:solidFill>
                <a:schemeClr val="accent1"/>
              </a:solidFill>
              <a:prstDash val="solid"/>
              <a:miter lim="800000"/>
              <a:headEnd type="none" w="sm" len="sm"/>
              <a:tailEnd type="none" w="sm" len="sm"/>
            </a:ln>
          </p:spPr>
        </p:cxnSp>
        <p:sp>
          <p:nvSpPr>
            <p:cNvPr id="910" name="Google Shape;910;p56"/>
            <p:cNvSpPr/>
            <p:nvPr/>
          </p:nvSpPr>
          <p:spPr>
            <a:xfrm>
              <a:off x="3445671" y="2005012"/>
              <a:ext cx="2114548" cy="879473"/>
            </a:xfrm>
            <a:prstGeom prst="roundRect">
              <a:avLst>
                <a:gd name="adj" fmla="val 16667"/>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1">
                  <a:solidFill>
                    <a:schemeClr val="lt1"/>
                  </a:solidFill>
                  <a:latin typeface="Arial"/>
                  <a:ea typeface="Arial"/>
                  <a:cs typeface="Arial"/>
                  <a:sym typeface="Arial"/>
                </a:rPr>
                <a:t>Let’s stay safe</a:t>
              </a:r>
              <a:endParaRPr/>
            </a:p>
          </p:txBody>
        </p:sp>
        <p:sp>
          <p:nvSpPr>
            <p:cNvPr id="911" name="Google Shape;911;p56"/>
            <p:cNvSpPr txBox="1"/>
            <p:nvPr/>
          </p:nvSpPr>
          <p:spPr>
            <a:xfrm>
              <a:off x="528023" y="3002608"/>
              <a:ext cx="2030052" cy="224676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Arial"/>
                <a:buChar char="•"/>
              </a:pPr>
              <a:r>
                <a:rPr lang="en-GB" sz="1400">
                  <a:solidFill>
                    <a:schemeClr val="dk1"/>
                  </a:solidFill>
                  <a:latin typeface="Lato"/>
                  <a:ea typeface="Lato"/>
                  <a:cs typeface="Lato"/>
                  <a:sym typeface="Lato"/>
                </a:rPr>
                <a:t>Half fill a bowl with water.</a:t>
              </a:r>
              <a:endParaRPr/>
            </a:p>
            <a:p>
              <a:pPr marL="285750" marR="0" lvl="0" indent="-196850" algn="l" rtl="0">
                <a:spcBef>
                  <a:spcPts val="0"/>
                </a:spcBef>
                <a:spcAft>
                  <a:spcPts val="0"/>
                </a:spcAft>
                <a:buClr>
                  <a:schemeClr val="dk1"/>
                </a:buClr>
                <a:buSzPts val="1400"/>
                <a:buFont typeface="Arial"/>
                <a:buNone/>
              </a:pPr>
              <a:endParaRPr sz="1400">
                <a:solidFill>
                  <a:schemeClr val="dk1"/>
                </a:solidFill>
                <a:latin typeface="Lato"/>
                <a:ea typeface="Lato"/>
                <a:cs typeface="Lato"/>
                <a:sym typeface="Lato"/>
              </a:endParaRPr>
            </a:p>
            <a:p>
              <a:pPr marL="285750" marR="0" lvl="0" indent="-285750" algn="l" rtl="0">
                <a:spcBef>
                  <a:spcPts val="0"/>
                </a:spcBef>
                <a:spcAft>
                  <a:spcPts val="0"/>
                </a:spcAft>
                <a:buClr>
                  <a:schemeClr val="dk1"/>
                </a:buClr>
                <a:buSzPts val="1400"/>
                <a:buFont typeface="Arial"/>
                <a:buChar char="•"/>
              </a:pPr>
              <a:r>
                <a:rPr lang="en-GB" sz="1400">
                  <a:solidFill>
                    <a:schemeClr val="dk1"/>
                  </a:solidFill>
                  <a:latin typeface="Lato"/>
                  <a:ea typeface="Lato"/>
                  <a:cs typeface="Lato"/>
                  <a:sym typeface="Lato"/>
                </a:rPr>
                <a:t>You will also need some small pebbles. (if you cannot access any small pebbles, this can be replaced by a small grain/seed)</a:t>
              </a:r>
              <a:endParaRPr sz="1400">
                <a:solidFill>
                  <a:schemeClr val="dk1"/>
                </a:solidFill>
                <a:latin typeface="Lato"/>
                <a:ea typeface="Lato"/>
                <a:cs typeface="Lato"/>
                <a:sym typeface="Lato"/>
              </a:endParaRPr>
            </a:p>
          </p:txBody>
        </p:sp>
      </p:grpSp>
      <p:sp>
        <p:nvSpPr>
          <p:cNvPr id="912" name="Google Shape;912;p56"/>
          <p:cNvSpPr txBox="1"/>
          <p:nvPr/>
        </p:nvSpPr>
        <p:spPr>
          <a:xfrm>
            <a:off x="3410061" y="3895880"/>
            <a:ext cx="2323878" cy="144655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Arial"/>
              <a:buChar char="•"/>
            </a:pPr>
            <a:r>
              <a:rPr lang="en-GB" sz="1400">
                <a:solidFill>
                  <a:schemeClr val="dk1"/>
                </a:solidFill>
                <a:latin typeface="Lato"/>
                <a:ea typeface="Lato"/>
                <a:cs typeface="Lato"/>
                <a:sym typeface="Lato"/>
              </a:rPr>
              <a:t>This activity includes water, make sure the necessary precautions are in place. </a:t>
            </a:r>
            <a:endParaRPr sz="1400">
              <a:solidFill>
                <a:schemeClr val="dk1"/>
              </a:solidFill>
              <a:latin typeface="Lato"/>
              <a:ea typeface="Lato"/>
              <a:cs typeface="Lato"/>
              <a:sym typeface="Lato"/>
            </a:endParaRPr>
          </a:p>
          <a:p>
            <a:pPr marL="285750" marR="0" lvl="0" indent="-196850" algn="l" rtl="0">
              <a:spcBef>
                <a:spcPts val="0"/>
              </a:spcBef>
              <a:spcAft>
                <a:spcPts val="0"/>
              </a:spcAft>
              <a:buClr>
                <a:schemeClr val="dk1"/>
              </a:buClr>
              <a:buSzPts val="1400"/>
              <a:buFont typeface="Arial"/>
              <a:buNone/>
            </a:pPr>
            <a:endParaRPr sz="1400">
              <a:solidFill>
                <a:schemeClr val="dk1"/>
              </a:solidFill>
              <a:latin typeface="Lato"/>
              <a:ea typeface="Lato"/>
              <a:cs typeface="Lato"/>
              <a:sym typeface="Lato"/>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Lato"/>
              <a:ea typeface="Lato"/>
              <a:cs typeface="Lato"/>
              <a:sym typeface="Lato"/>
            </a:endParaRPr>
          </a:p>
        </p:txBody>
      </p:sp>
      <p:sp>
        <p:nvSpPr>
          <p:cNvPr id="913" name="Google Shape;913;p56"/>
          <p:cNvSpPr txBox="1"/>
          <p:nvPr/>
        </p:nvSpPr>
        <p:spPr>
          <a:xfrm>
            <a:off x="6403429" y="3428761"/>
            <a:ext cx="274319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914" name="Google Shape;914;p56"/>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b="1"/>
              <a:t>© World Association Of Girl Guides &amp; Girl Scouts  </a:t>
            </a:r>
            <a:endParaRPr/>
          </a:p>
          <a:p>
            <a:pPr marL="0" lvl="0" indent="0" algn="ctr" rtl="0">
              <a:spcBef>
                <a:spcPts val="0"/>
              </a:spcBef>
              <a:spcAft>
                <a:spcPts val="0"/>
              </a:spcAft>
              <a:buNone/>
            </a:pPr>
            <a:r>
              <a:rPr lang="en-GB"/>
              <a:t>World Thinking Day 2021</a:t>
            </a:r>
            <a:endParaRPr/>
          </a:p>
        </p:txBody>
      </p:sp>
      <p:pic>
        <p:nvPicPr>
          <p:cNvPr id="915" name="Google Shape;915;p56"/>
          <p:cNvPicPr preferRelativeResize="0"/>
          <p:nvPr/>
        </p:nvPicPr>
        <p:blipFill rotWithShape="1">
          <a:blip r:embed="rId3">
            <a:alphaModFix/>
          </a:blip>
          <a:srcRect/>
          <a:stretch/>
        </p:blipFill>
        <p:spPr>
          <a:xfrm>
            <a:off x="781287" y="560693"/>
            <a:ext cx="3785944" cy="1609483"/>
          </a:xfrm>
          <a:prstGeom prst="rect">
            <a:avLst/>
          </a:prstGeom>
          <a:noFill/>
          <a:ln>
            <a:noFill/>
          </a:ln>
        </p:spPr>
      </p:pic>
      <p:pic>
        <p:nvPicPr>
          <p:cNvPr id="916" name="Google Shape;916;p56"/>
          <p:cNvPicPr preferRelativeResize="0"/>
          <p:nvPr/>
        </p:nvPicPr>
        <p:blipFill rotWithShape="1">
          <a:blip r:embed="rId4">
            <a:alphaModFix/>
          </a:blip>
          <a:srcRect/>
          <a:stretch/>
        </p:blipFill>
        <p:spPr>
          <a:xfrm>
            <a:off x="4984247" y="0"/>
            <a:ext cx="3627434" cy="731583"/>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Google Shape;922;p57"/>
          <p:cNvSpPr txBox="1"/>
          <p:nvPr/>
        </p:nvSpPr>
        <p:spPr>
          <a:xfrm>
            <a:off x="1032643" y="2502727"/>
            <a:ext cx="6666937" cy="3693319"/>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800"/>
              <a:buFont typeface="Arial" panose="020B0604020202020204" pitchFamily="34" charset="0"/>
              <a:buChar char="•"/>
            </a:pPr>
            <a:r>
              <a:rPr lang="en-GB" sz="1800" dirty="0">
                <a:solidFill>
                  <a:schemeClr val="dk1"/>
                </a:solidFill>
                <a:latin typeface="Lato"/>
                <a:ea typeface="Lato"/>
                <a:cs typeface="Lato"/>
                <a:sym typeface="Lato"/>
              </a:rPr>
              <a:t>Close your eyes and listen to the narrator.</a:t>
            </a:r>
            <a:endParaRPr dirty="0"/>
          </a:p>
          <a:p>
            <a:pPr marL="400050" marR="0" lvl="0" indent="-285750" algn="just" rtl="0">
              <a:spcBef>
                <a:spcPts val="0"/>
              </a:spcBef>
              <a:spcAft>
                <a:spcPts val="0"/>
              </a:spcAft>
              <a:buClr>
                <a:schemeClr val="dk1"/>
              </a:buClr>
              <a:buSzPts val="1800"/>
              <a:buFont typeface="Arial" panose="020B0604020202020204" pitchFamily="34" charset="0"/>
              <a:buChar char="•"/>
            </a:pPr>
            <a:endParaRPr sz="1800" dirty="0">
              <a:solidFill>
                <a:schemeClr val="dk1"/>
              </a:solidFill>
              <a:latin typeface="Lato"/>
              <a:ea typeface="Lato"/>
              <a:cs typeface="Lato"/>
              <a:sym typeface="Lato"/>
            </a:endParaRPr>
          </a:p>
          <a:p>
            <a:pPr marL="342900" marR="0" lvl="0" indent="-342900" algn="just" rtl="0">
              <a:spcBef>
                <a:spcPts val="0"/>
              </a:spcBef>
              <a:spcAft>
                <a:spcPts val="0"/>
              </a:spcAft>
              <a:buClr>
                <a:schemeClr val="dk1"/>
              </a:buClr>
              <a:buSzPts val="1800"/>
              <a:buFont typeface="Arial" panose="020B0604020202020204" pitchFamily="34" charset="0"/>
              <a:buChar char="•"/>
            </a:pPr>
            <a:r>
              <a:rPr lang="en-GB" sz="1800" b="1" dirty="0">
                <a:solidFill>
                  <a:schemeClr val="dk1"/>
                </a:solidFill>
                <a:latin typeface="Lato"/>
                <a:ea typeface="Lato"/>
                <a:cs typeface="Lato"/>
                <a:sym typeface="Lato"/>
              </a:rPr>
              <a:t>Now pick up the pebble and close your eyes.</a:t>
            </a:r>
            <a:r>
              <a:rPr lang="en-GB" sz="1800" dirty="0">
                <a:solidFill>
                  <a:schemeClr val="dk1"/>
                </a:solidFill>
                <a:latin typeface="Lato"/>
                <a:ea typeface="Lato"/>
                <a:cs typeface="Lato"/>
                <a:sym typeface="Lato"/>
              </a:rPr>
              <a:t> How does it feel in your hand? Where do you think it has been? Think of the journey it has been on, and the amazing, joyful, and peaceful moments it has seen. </a:t>
            </a:r>
            <a:endParaRPr dirty="0"/>
          </a:p>
          <a:p>
            <a:pPr marL="400050" marR="0" lvl="0" indent="-285750" algn="just" rtl="0">
              <a:spcBef>
                <a:spcPts val="0"/>
              </a:spcBef>
              <a:spcAft>
                <a:spcPts val="0"/>
              </a:spcAft>
              <a:buClr>
                <a:schemeClr val="dk1"/>
              </a:buClr>
              <a:buSzPts val="1800"/>
              <a:buFont typeface="Arial" panose="020B0604020202020204" pitchFamily="34" charset="0"/>
              <a:buChar char="•"/>
            </a:pPr>
            <a:endParaRPr sz="1800" dirty="0">
              <a:solidFill>
                <a:schemeClr val="dk1"/>
              </a:solidFill>
              <a:latin typeface="Lato"/>
              <a:ea typeface="Lato"/>
              <a:cs typeface="Lato"/>
              <a:sym typeface="Lato"/>
            </a:endParaRPr>
          </a:p>
          <a:p>
            <a:pPr marL="342900" marR="0" lvl="0" indent="-342900" algn="just" rtl="0">
              <a:spcBef>
                <a:spcPts val="0"/>
              </a:spcBef>
              <a:spcAft>
                <a:spcPts val="0"/>
              </a:spcAft>
              <a:buClr>
                <a:schemeClr val="dk1"/>
              </a:buClr>
              <a:buSzPts val="1800"/>
              <a:buFont typeface="Arial" panose="020B0604020202020204" pitchFamily="34" charset="0"/>
              <a:buChar char="•"/>
            </a:pPr>
            <a:r>
              <a:rPr lang="en-GB" sz="1800" dirty="0">
                <a:solidFill>
                  <a:schemeClr val="dk1"/>
                </a:solidFill>
                <a:latin typeface="Lato"/>
                <a:ea typeface="Lato"/>
                <a:cs typeface="Lato"/>
                <a:sym typeface="Lato"/>
              </a:rPr>
              <a:t>Now take a few pebbles and drop these into the bowl together - what did the water do this time? How did the ripple change? Was there more movement?</a:t>
            </a:r>
            <a:endParaRPr dirty="0"/>
          </a:p>
          <a:p>
            <a:pPr marL="400050" marR="0" lvl="0" indent="-285750" algn="just" rtl="0">
              <a:spcBef>
                <a:spcPts val="0"/>
              </a:spcBef>
              <a:spcAft>
                <a:spcPts val="0"/>
              </a:spcAft>
              <a:buClr>
                <a:schemeClr val="dk1"/>
              </a:buClr>
              <a:buSzPts val="1800"/>
              <a:buFont typeface="Arial" panose="020B0604020202020204" pitchFamily="34" charset="0"/>
              <a:buChar char="•"/>
            </a:pPr>
            <a:endParaRPr sz="1800" dirty="0">
              <a:solidFill>
                <a:schemeClr val="dk1"/>
              </a:solidFill>
              <a:latin typeface="Lato"/>
              <a:ea typeface="Lato"/>
              <a:cs typeface="Lato"/>
              <a:sym typeface="Lato"/>
            </a:endParaRPr>
          </a:p>
          <a:p>
            <a:pPr marL="342900" marR="0" lvl="0" indent="-342900" algn="just" rtl="0">
              <a:spcBef>
                <a:spcPts val="0"/>
              </a:spcBef>
              <a:spcAft>
                <a:spcPts val="0"/>
              </a:spcAft>
              <a:buClr>
                <a:schemeClr val="dk1"/>
              </a:buClr>
              <a:buSzPts val="1800"/>
              <a:buFont typeface="Arial" panose="020B0604020202020204" pitchFamily="34" charset="0"/>
              <a:buChar char="•"/>
            </a:pPr>
            <a:r>
              <a:rPr lang="en-GB" sz="1800" dirty="0">
                <a:solidFill>
                  <a:schemeClr val="dk1"/>
                </a:solidFill>
                <a:latin typeface="Lato"/>
                <a:ea typeface="Lato"/>
                <a:cs typeface="Lato"/>
                <a:sym typeface="Lato"/>
              </a:rPr>
              <a:t>Decide on an action you would like to take within the next week to build this feeling of peace. </a:t>
            </a:r>
            <a:endParaRPr sz="1800" dirty="0">
              <a:solidFill>
                <a:schemeClr val="dk1"/>
              </a:solidFill>
              <a:latin typeface="Lato"/>
              <a:ea typeface="Lato"/>
              <a:cs typeface="Lato"/>
              <a:sym typeface="Lato"/>
            </a:endParaRPr>
          </a:p>
        </p:txBody>
      </p:sp>
      <p:grpSp>
        <p:nvGrpSpPr>
          <p:cNvPr id="923" name="Google Shape;923;p57"/>
          <p:cNvGrpSpPr/>
          <p:nvPr/>
        </p:nvGrpSpPr>
        <p:grpSpPr>
          <a:xfrm>
            <a:off x="603300" y="1234894"/>
            <a:ext cx="7544096" cy="1089735"/>
            <a:chOff x="463144" y="673243"/>
            <a:chExt cx="7544096" cy="1089735"/>
          </a:xfrm>
        </p:grpSpPr>
        <p:sp>
          <p:nvSpPr>
            <p:cNvPr id="924" name="Google Shape;924;p57"/>
            <p:cNvSpPr/>
            <p:nvPr/>
          </p:nvSpPr>
          <p:spPr>
            <a:xfrm>
              <a:off x="469148" y="673243"/>
              <a:ext cx="1408447" cy="800219"/>
            </a:xfrm>
            <a:prstGeom prst="roundRect">
              <a:avLst>
                <a:gd name="adj" fmla="val 16667"/>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800" b="1">
                  <a:solidFill>
                    <a:schemeClr val="dk1"/>
                  </a:solidFill>
                  <a:latin typeface="Lato"/>
                  <a:ea typeface="Lato"/>
                  <a:cs typeface="Lato"/>
                  <a:sym typeface="Lato"/>
                </a:rPr>
                <a:t>ACTIVITY</a:t>
              </a:r>
              <a:endParaRPr/>
            </a:p>
            <a:p>
              <a:pPr marL="0" marR="0" lvl="0" indent="0" algn="l" rtl="0">
                <a:spcBef>
                  <a:spcPts val="0"/>
                </a:spcBef>
                <a:spcAft>
                  <a:spcPts val="0"/>
                </a:spcAft>
                <a:buNone/>
              </a:pPr>
              <a:endParaRPr sz="18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p:txBody>
        </p:sp>
        <p:sp>
          <p:nvSpPr>
            <p:cNvPr id="925" name="Google Shape;925;p57"/>
            <p:cNvSpPr/>
            <p:nvPr/>
          </p:nvSpPr>
          <p:spPr>
            <a:xfrm>
              <a:off x="463144" y="1047889"/>
              <a:ext cx="7544096" cy="715089"/>
            </a:xfrm>
            <a:prstGeom prst="roundRect">
              <a:avLst>
                <a:gd name="adj" fmla="val 16667"/>
              </a:avLst>
            </a:prstGeom>
            <a:solidFill>
              <a:schemeClr val="dk1"/>
            </a:solid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800">
                  <a:solidFill>
                    <a:schemeClr val="lt1"/>
                  </a:solidFill>
                  <a:latin typeface="Lato"/>
                  <a:ea typeface="Lato"/>
                  <a:cs typeface="Lato"/>
                  <a:sym typeface="Lato"/>
                </a:rPr>
                <a:t>What would happen if ten million Girl Guides and Girl Scouts all took one action toward peace?</a:t>
              </a:r>
              <a:endParaRPr/>
            </a:p>
          </p:txBody>
        </p:sp>
      </p:grpSp>
      <p:sp>
        <p:nvSpPr>
          <p:cNvPr id="926" name="Google Shape;926;p57"/>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b="1"/>
              <a:t>© World Association Of Girl Guides &amp; Girl Scouts  </a:t>
            </a:r>
            <a:endParaRPr/>
          </a:p>
          <a:p>
            <a:pPr marL="0" lvl="0" indent="0" algn="ctr" rtl="0">
              <a:spcBef>
                <a:spcPts val="0"/>
              </a:spcBef>
              <a:spcAft>
                <a:spcPts val="0"/>
              </a:spcAft>
              <a:buNone/>
            </a:pPr>
            <a:r>
              <a:rPr lang="en-GB"/>
              <a:t>World Thinking Day 2021</a:t>
            </a:r>
            <a:endParaRPr/>
          </a:p>
        </p:txBody>
      </p:sp>
      <p:pic>
        <p:nvPicPr>
          <p:cNvPr id="927" name="Google Shape;927;p57"/>
          <p:cNvPicPr preferRelativeResize="0"/>
          <p:nvPr/>
        </p:nvPicPr>
        <p:blipFill rotWithShape="1">
          <a:blip r:embed="rId3">
            <a:alphaModFix/>
          </a:blip>
          <a:srcRect/>
          <a:stretch/>
        </p:blipFill>
        <p:spPr>
          <a:xfrm>
            <a:off x="6041386" y="232527"/>
            <a:ext cx="3023878" cy="615749"/>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32"/>
        <p:cNvGrpSpPr/>
        <p:nvPr/>
      </p:nvGrpSpPr>
      <p:grpSpPr>
        <a:xfrm>
          <a:off x="0" y="0"/>
          <a:ext cx="0" cy="0"/>
          <a:chOff x="0" y="0"/>
          <a:chExt cx="0" cy="0"/>
        </a:xfrm>
      </p:grpSpPr>
      <p:pic>
        <p:nvPicPr>
          <p:cNvPr id="933" name="Google Shape;933;p58"/>
          <p:cNvPicPr preferRelativeResize="0"/>
          <p:nvPr/>
        </p:nvPicPr>
        <p:blipFill rotWithShape="1">
          <a:blip r:embed="rId3">
            <a:alphaModFix/>
          </a:blip>
          <a:srcRect/>
          <a:stretch/>
        </p:blipFill>
        <p:spPr>
          <a:xfrm>
            <a:off x="3373488" y="3399331"/>
            <a:ext cx="3913971" cy="1993565"/>
          </a:xfrm>
          <a:prstGeom prst="rect">
            <a:avLst/>
          </a:prstGeom>
          <a:noFill/>
          <a:ln>
            <a:noFill/>
          </a:ln>
        </p:spPr>
      </p:pic>
      <p:sp>
        <p:nvSpPr>
          <p:cNvPr id="934" name="Google Shape;934;p58"/>
          <p:cNvSpPr txBox="1">
            <a:spLocks noGrp="1"/>
          </p:cNvSpPr>
          <p:nvPr>
            <p:ph type="ftr" idx="11"/>
          </p:nvPr>
        </p:nvSpPr>
        <p:spPr>
          <a:xfrm>
            <a:off x="3028950" y="6356355"/>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b="1"/>
              <a:t>© World Association Of Girl Guides &amp; Girl Scouts  </a:t>
            </a:r>
            <a:endParaRPr/>
          </a:p>
          <a:p>
            <a:pPr marL="0" lvl="0" indent="0" algn="ctr" rtl="0">
              <a:spcBef>
                <a:spcPts val="0"/>
              </a:spcBef>
              <a:spcAft>
                <a:spcPts val="0"/>
              </a:spcAft>
              <a:buNone/>
            </a:pPr>
            <a:r>
              <a:rPr lang="en-GB"/>
              <a:t>World Thinking Day 2021</a:t>
            </a:r>
            <a:endParaRPr/>
          </a:p>
        </p:txBody>
      </p:sp>
      <p:grpSp>
        <p:nvGrpSpPr>
          <p:cNvPr id="935" name="Google Shape;935;p58"/>
          <p:cNvGrpSpPr/>
          <p:nvPr/>
        </p:nvGrpSpPr>
        <p:grpSpPr>
          <a:xfrm>
            <a:off x="935493" y="1486543"/>
            <a:ext cx="5664380" cy="1089735"/>
            <a:chOff x="453909" y="673243"/>
            <a:chExt cx="5664380" cy="1089735"/>
          </a:xfrm>
        </p:grpSpPr>
        <p:sp>
          <p:nvSpPr>
            <p:cNvPr id="936" name="Google Shape;936;p58"/>
            <p:cNvSpPr/>
            <p:nvPr/>
          </p:nvSpPr>
          <p:spPr>
            <a:xfrm>
              <a:off x="469148" y="673243"/>
              <a:ext cx="1408447" cy="800219"/>
            </a:xfrm>
            <a:prstGeom prst="roundRect">
              <a:avLst>
                <a:gd name="adj" fmla="val 16667"/>
              </a:avLst>
            </a:prstGeom>
            <a:noFill/>
            <a:ln w="28575" cap="flat" cmpd="sng">
              <a:solidFill>
                <a:schemeClr val="dk2"/>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800" b="1">
                  <a:solidFill>
                    <a:schemeClr val="dk1"/>
                  </a:solidFill>
                  <a:latin typeface="Lato"/>
                  <a:ea typeface="Lato"/>
                  <a:cs typeface="Lato"/>
                  <a:sym typeface="Lato"/>
                </a:rPr>
                <a:t>ACTIVITY</a:t>
              </a:r>
              <a:endParaRPr/>
            </a:p>
            <a:p>
              <a:pPr marL="0" marR="0" lvl="0" indent="0" algn="l" rtl="0">
                <a:spcBef>
                  <a:spcPts val="0"/>
                </a:spcBef>
                <a:spcAft>
                  <a:spcPts val="0"/>
                </a:spcAft>
                <a:buNone/>
              </a:pPr>
              <a:endParaRPr sz="18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p:txBody>
        </p:sp>
        <p:sp>
          <p:nvSpPr>
            <p:cNvPr id="937" name="Google Shape;937;p58"/>
            <p:cNvSpPr/>
            <p:nvPr/>
          </p:nvSpPr>
          <p:spPr>
            <a:xfrm>
              <a:off x="453909" y="1047889"/>
              <a:ext cx="5664380" cy="715089"/>
            </a:xfrm>
            <a:prstGeom prst="roundRect">
              <a:avLst>
                <a:gd name="adj" fmla="val 16667"/>
              </a:avLst>
            </a:prstGeom>
            <a:solidFill>
              <a:schemeClr val="dk2"/>
            </a:solid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800">
                  <a:solidFill>
                    <a:schemeClr val="dk1"/>
                  </a:solidFill>
                  <a:latin typeface="Lato"/>
                  <a:ea typeface="Lato"/>
                  <a:cs typeface="Lato"/>
                  <a:sym typeface="Lato"/>
                </a:rPr>
                <a:t>Renew your Promise and your commitment to building peace and shaping a positive future.</a:t>
              </a:r>
              <a:endParaRPr/>
            </a:p>
          </p:txBody>
        </p:sp>
      </p:grpSp>
      <p:grpSp>
        <p:nvGrpSpPr>
          <p:cNvPr id="938" name="Google Shape;938;p58"/>
          <p:cNvGrpSpPr/>
          <p:nvPr/>
        </p:nvGrpSpPr>
        <p:grpSpPr>
          <a:xfrm>
            <a:off x="666800" y="3179964"/>
            <a:ext cx="2379482" cy="3176391"/>
            <a:chOff x="1097276" y="3545901"/>
            <a:chExt cx="1909579" cy="2925020"/>
          </a:xfrm>
        </p:grpSpPr>
        <p:pic>
          <p:nvPicPr>
            <p:cNvPr id="939" name="Google Shape;939;p58"/>
            <p:cNvPicPr preferRelativeResize="0"/>
            <p:nvPr/>
          </p:nvPicPr>
          <p:blipFill rotWithShape="1">
            <a:blip r:embed="rId4">
              <a:alphaModFix/>
            </a:blip>
            <a:srcRect/>
            <a:stretch/>
          </p:blipFill>
          <p:spPr>
            <a:xfrm>
              <a:off x="1572634" y="3932158"/>
              <a:ext cx="891665" cy="1176630"/>
            </a:xfrm>
            <a:prstGeom prst="rect">
              <a:avLst/>
            </a:prstGeom>
            <a:noFill/>
            <a:ln>
              <a:noFill/>
            </a:ln>
          </p:spPr>
        </p:pic>
        <p:pic>
          <p:nvPicPr>
            <p:cNvPr id="940" name="Google Shape;940;p58"/>
            <p:cNvPicPr preferRelativeResize="0"/>
            <p:nvPr/>
          </p:nvPicPr>
          <p:blipFill rotWithShape="1">
            <a:blip r:embed="rId4">
              <a:alphaModFix/>
            </a:blip>
            <a:srcRect/>
            <a:stretch/>
          </p:blipFill>
          <p:spPr>
            <a:xfrm>
              <a:off x="1616995" y="5104159"/>
              <a:ext cx="891665" cy="1176630"/>
            </a:xfrm>
            <a:prstGeom prst="rect">
              <a:avLst/>
            </a:prstGeom>
            <a:noFill/>
            <a:ln>
              <a:noFill/>
            </a:ln>
          </p:spPr>
        </p:pic>
        <p:sp>
          <p:nvSpPr>
            <p:cNvPr id="941" name="Google Shape;941;p58"/>
            <p:cNvSpPr/>
            <p:nvPr/>
          </p:nvSpPr>
          <p:spPr>
            <a:xfrm>
              <a:off x="1097277" y="4702473"/>
              <a:ext cx="1909575" cy="568044"/>
            </a:xfrm>
            <a:prstGeom prst="roundRect">
              <a:avLst>
                <a:gd name="adj" fmla="val 16667"/>
              </a:avLst>
            </a:prstGeom>
            <a:noFill/>
            <a:ln w="38100" cap="flat" cmpd="sng">
              <a:solidFill>
                <a:schemeClr val="dk2"/>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Lato"/>
                  <a:ea typeface="Lato"/>
                  <a:cs typeface="Lato"/>
                  <a:sym typeface="Lato"/>
                </a:rPr>
                <a:t>Keep the Girl Guide              or Girl Scout Law</a:t>
              </a:r>
              <a:endParaRPr/>
            </a:p>
          </p:txBody>
        </p:sp>
        <p:sp>
          <p:nvSpPr>
            <p:cNvPr id="942" name="Google Shape;942;p58"/>
            <p:cNvSpPr/>
            <p:nvPr/>
          </p:nvSpPr>
          <p:spPr>
            <a:xfrm>
              <a:off x="1097276" y="5902878"/>
              <a:ext cx="1909575" cy="568043"/>
            </a:xfrm>
            <a:prstGeom prst="roundRect">
              <a:avLst>
                <a:gd name="adj" fmla="val 16667"/>
              </a:avLst>
            </a:prstGeom>
            <a:noFill/>
            <a:ln w="38100" cap="flat" cmpd="sng">
              <a:solidFill>
                <a:schemeClr val="dk2"/>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Lato"/>
                  <a:ea typeface="Lato"/>
                  <a:cs typeface="Lato"/>
                  <a:sym typeface="Lato"/>
                </a:rPr>
                <a:t>Assist our community</a:t>
              </a:r>
              <a:endParaRPr/>
            </a:p>
            <a:p>
              <a:pPr marL="0" marR="0" lvl="0" indent="0" algn="ctr" rtl="0">
                <a:spcBef>
                  <a:spcPts val="0"/>
                </a:spcBef>
                <a:spcAft>
                  <a:spcPts val="0"/>
                </a:spcAft>
                <a:buNone/>
              </a:pPr>
              <a:r>
                <a:rPr lang="en-GB" sz="1600" b="1">
                  <a:solidFill>
                    <a:schemeClr val="dk1"/>
                  </a:solidFill>
                  <a:latin typeface="Lato"/>
                  <a:ea typeface="Lato"/>
                  <a:cs typeface="Lato"/>
                  <a:sym typeface="Lato"/>
                </a:rPr>
                <a:t>and country</a:t>
              </a:r>
              <a:endParaRPr/>
            </a:p>
          </p:txBody>
        </p:sp>
        <p:sp>
          <p:nvSpPr>
            <p:cNvPr id="943" name="Google Shape;943;p58"/>
            <p:cNvSpPr/>
            <p:nvPr/>
          </p:nvSpPr>
          <p:spPr>
            <a:xfrm>
              <a:off x="1097280" y="3545901"/>
              <a:ext cx="1909575" cy="572886"/>
            </a:xfrm>
            <a:prstGeom prst="roundRect">
              <a:avLst>
                <a:gd name="adj" fmla="val 16667"/>
              </a:avLst>
            </a:prstGeom>
            <a:noFill/>
            <a:ln w="38100" cap="flat" cmpd="sng">
              <a:solidFill>
                <a:schemeClr val="dk2"/>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Lato"/>
                  <a:ea typeface="Lato"/>
                  <a:cs typeface="Lato"/>
                  <a:sym typeface="Lato"/>
                </a:rPr>
                <a:t>Be the best version of ourselves</a:t>
              </a:r>
              <a:endParaRPr/>
            </a:p>
          </p:txBody>
        </p:sp>
      </p:grpSp>
      <p:pic>
        <p:nvPicPr>
          <p:cNvPr id="944" name="Google Shape;944;p58"/>
          <p:cNvPicPr preferRelativeResize="0"/>
          <p:nvPr/>
        </p:nvPicPr>
        <p:blipFill rotWithShape="1">
          <a:blip r:embed="rId5">
            <a:alphaModFix/>
          </a:blip>
          <a:srcRect/>
          <a:stretch/>
        </p:blipFill>
        <p:spPr>
          <a:xfrm>
            <a:off x="7054856" y="3542909"/>
            <a:ext cx="1744848" cy="3699974"/>
          </a:xfrm>
          <a:prstGeom prst="rect">
            <a:avLst/>
          </a:prstGeom>
          <a:noFill/>
          <a:ln>
            <a:noFill/>
          </a:ln>
        </p:spPr>
      </p:pic>
      <p:sp>
        <p:nvSpPr>
          <p:cNvPr id="945" name="Google Shape;945;p58"/>
          <p:cNvSpPr txBox="1"/>
          <p:nvPr/>
        </p:nvSpPr>
        <p:spPr>
          <a:xfrm>
            <a:off x="3478576" y="3631230"/>
            <a:ext cx="3301868"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chemeClr val="dk1"/>
                </a:solidFill>
                <a:latin typeface="Lato"/>
                <a:ea typeface="Lato"/>
                <a:cs typeface="Lato"/>
                <a:sym typeface="Lato"/>
              </a:rPr>
              <a:t>End your World Thinking Day activities by holding a Promise ceremony</a:t>
            </a:r>
            <a:endParaRPr/>
          </a:p>
        </p:txBody>
      </p:sp>
      <p:pic>
        <p:nvPicPr>
          <p:cNvPr id="946" name="Google Shape;946;p58"/>
          <p:cNvPicPr preferRelativeResize="0"/>
          <p:nvPr/>
        </p:nvPicPr>
        <p:blipFill rotWithShape="1">
          <a:blip r:embed="rId6">
            <a:alphaModFix/>
          </a:blip>
          <a:srcRect/>
          <a:stretch/>
        </p:blipFill>
        <p:spPr>
          <a:xfrm>
            <a:off x="645788" y="62691"/>
            <a:ext cx="7888908" cy="1359526"/>
          </a:xfrm>
          <a:prstGeom prst="rect">
            <a:avLst/>
          </a:prstGeom>
          <a:noFill/>
          <a:ln>
            <a:noFill/>
          </a:ln>
        </p:spPr>
      </p:pic>
      <p:pic>
        <p:nvPicPr>
          <p:cNvPr id="947" name="Google Shape;947;p58"/>
          <p:cNvPicPr preferRelativeResize="0"/>
          <p:nvPr/>
        </p:nvPicPr>
        <p:blipFill rotWithShape="1">
          <a:blip r:embed="rId7">
            <a:alphaModFix/>
          </a:blip>
          <a:srcRect/>
          <a:stretch/>
        </p:blipFill>
        <p:spPr>
          <a:xfrm>
            <a:off x="7037187" y="1907780"/>
            <a:ext cx="1780186" cy="1511939"/>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953" name="Google Shape;953;p59"/>
          <p:cNvSpPr txBox="1">
            <a:spLocks noGrp="1"/>
          </p:cNvSpPr>
          <p:nvPr>
            <p:ph type="ftr" idx="11"/>
          </p:nvPr>
        </p:nvSpPr>
        <p:spPr>
          <a:xfrm>
            <a:off x="3028950" y="6356355"/>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b="1"/>
              <a:t>© World Association Of Girl Guides &amp; Girl Scouts  </a:t>
            </a:r>
            <a:endParaRPr/>
          </a:p>
          <a:p>
            <a:pPr marL="0" lvl="0" indent="0" algn="ctr" rtl="0">
              <a:spcBef>
                <a:spcPts val="0"/>
              </a:spcBef>
              <a:spcAft>
                <a:spcPts val="0"/>
              </a:spcAft>
              <a:buNone/>
            </a:pPr>
            <a:r>
              <a:rPr lang="en-GB"/>
              <a:t>World Thinking Day 2021</a:t>
            </a:r>
            <a:endParaRPr/>
          </a:p>
        </p:txBody>
      </p:sp>
      <p:sp>
        <p:nvSpPr>
          <p:cNvPr id="954" name="Google Shape;954;p59"/>
          <p:cNvSpPr txBox="1"/>
          <p:nvPr/>
        </p:nvSpPr>
        <p:spPr>
          <a:xfrm>
            <a:off x="1010336" y="2950924"/>
            <a:ext cx="6784518" cy="2246769"/>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000"/>
              <a:buFont typeface="Arial" panose="020B0604020202020204" pitchFamily="34" charset="0"/>
              <a:buChar char="•"/>
            </a:pPr>
            <a:r>
              <a:rPr lang="en-GB" sz="2000">
                <a:solidFill>
                  <a:schemeClr val="dk1"/>
                </a:solidFill>
                <a:latin typeface="Lato"/>
                <a:ea typeface="Lato"/>
                <a:cs typeface="Lato"/>
                <a:sym typeface="Lato"/>
              </a:rPr>
              <a:t>Write down on act of peace (a good turn) that you can do to help build peace.</a:t>
            </a:r>
            <a:endParaRPr/>
          </a:p>
          <a:p>
            <a:pPr marL="469900" marR="0" lvl="0" indent="-342900" algn="l" rtl="0">
              <a:spcBef>
                <a:spcPts val="0"/>
              </a:spcBef>
              <a:spcAft>
                <a:spcPts val="0"/>
              </a:spcAft>
              <a:buClr>
                <a:schemeClr val="dk1"/>
              </a:buClr>
              <a:buSzPts val="2000"/>
              <a:buFont typeface="Arial" panose="020B0604020202020204" pitchFamily="34" charset="0"/>
              <a:buChar char="•"/>
            </a:pPr>
            <a:endParaRPr sz="2000">
              <a:solidFill>
                <a:schemeClr val="dk1"/>
              </a:solidFill>
              <a:latin typeface="Lato"/>
              <a:ea typeface="Lato"/>
              <a:cs typeface="Lato"/>
              <a:sym typeface="Lato"/>
            </a:endParaRPr>
          </a:p>
          <a:p>
            <a:pPr marL="342900" marR="0" lvl="0" indent="-342900" algn="l" rtl="0">
              <a:spcBef>
                <a:spcPts val="0"/>
              </a:spcBef>
              <a:spcAft>
                <a:spcPts val="0"/>
              </a:spcAft>
              <a:buClr>
                <a:schemeClr val="dk1"/>
              </a:buClr>
              <a:buSzPts val="2000"/>
              <a:buFont typeface="Arial" panose="020B0604020202020204" pitchFamily="34" charset="0"/>
              <a:buChar char="•"/>
            </a:pPr>
            <a:r>
              <a:rPr lang="en-GB" sz="2000">
                <a:solidFill>
                  <a:schemeClr val="dk1"/>
                </a:solidFill>
                <a:latin typeface="Lato"/>
                <a:ea typeface="Lato"/>
                <a:cs typeface="Lato"/>
                <a:sym typeface="Lato"/>
              </a:rPr>
              <a:t>Now look at ‘promises from around the world’ read at least one Girl Guide/Girl Scout promises from another country.</a:t>
            </a:r>
            <a:endParaRPr/>
          </a:p>
          <a:p>
            <a:pPr marL="742950" marR="0" lvl="1" indent="-285750" algn="l" rtl="0">
              <a:spcBef>
                <a:spcPts val="0"/>
              </a:spcBef>
              <a:spcAft>
                <a:spcPts val="0"/>
              </a:spcAft>
              <a:buClr>
                <a:schemeClr val="dk1"/>
              </a:buClr>
              <a:buSzPts val="2000"/>
              <a:buFont typeface="Arial"/>
              <a:buChar char="•"/>
            </a:pPr>
            <a:r>
              <a:rPr lang="en-GB" sz="2000" b="0" i="0" u="none" strike="noStrike" cap="none">
                <a:solidFill>
                  <a:schemeClr val="dk1"/>
                </a:solidFill>
                <a:latin typeface="Lato"/>
                <a:ea typeface="Lato"/>
                <a:cs typeface="Lato"/>
                <a:sym typeface="Lato"/>
              </a:rPr>
              <a:t>How is the promise different or the same as yours?</a:t>
            </a:r>
            <a:endParaRPr/>
          </a:p>
        </p:txBody>
      </p:sp>
      <p:pic>
        <p:nvPicPr>
          <p:cNvPr id="955" name="Google Shape;955;p59"/>
          <p:cNvPicPr preferRelativeResize="0"/>
          <p:nvPr/>
        </p:nvPicPr>
        <p:blipFill rotWithShape="1">
          <a:blip r:embed="rId3">
            <a:alphaModFix/>
          </a:blip>
          <a:srcRect/>
          <a:stretch/>
        </p:blipFill>
        <p:spPr>
          <a:xfrm>
            <a:off x="645788" y="62691"/>
            <a:ext cx="7888908" cy="1359526"/>
          </a:xfrm>
          <a:prstGeom prst="rect">
            <a:avLst/>
          </a:prstGeom>
          <a:noFill/>
          <a:ln>
            <a:noFill/>
          </a:ln>
        </p:spPr>
      </p:pic>
      <p:grpSp>
        <p:nvGrpSpPr>
          <p:cNvPr id="956" name="Google Shape;956;p59"/>
          <p:cNvGrpSpPr/>
          <p:nvPr/>
        </p:nvGrpSpPr>
        <p:grpSpPr>
          <a:xfrm>
            <a:off x="935492" y="1486543"/>
            <a:ext cx="6934207" cy="1089735"/>
            <a:chOff x="453908" y="673243"/>
            <a:chExt cx="6934207" cy="1089735"/>
          </a:xfrm>
        </p:grpSpPr>
        <p:sp>
          <p:nvSpPr>
            <p:cNvPr id="957" name="Google Shape;957;p59"/>
            <p:cNvSpPr/>
            <p:nvPr/>
          </p:nvSpPr>
          <p:spPr>
            <a:xfrm>
              <a:off x="469148" y="673243"/>
              <a:ext cx="1408447" cy="800219"/>
            </a:xfrm>
            <a:prstGeom prst="roundRect">
              <a:avLst>
                <a:gd name="adj" fmla="val 16667"/>
              </a:avLst>
            </a:prstGeom>
            <a:noFill/>
            <a:ln w="28575" cap="flat" cmpd="sng">
              <a:solidFill>
                <a:schemeClr val="dk2"/>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800" b="1">
                  <a:solidFill>
                    <a:schemeClr val="dk1"/>
                  </a:solidFill>
                  <a:latin typeface="Lato"/>
                  <a:ea typeface="Lato"/>
                  <a:cs typeface="Lato"/>
                  <a:sym typeface="Lato"/>
                </a:rPr>
                <a:t>ACTIVITY</a:t>
              </a:r>
              <a:endParaRPr/>
            </a:p>
            <a:p>
              <a:pPr marL="0" marR="0" lvl="0" indent="0" algn="l" rtl="0">
                <a:spcBef>
                  <a:spcPts val="0"/>
                </a:spcBef>
                <a:spcAft>
                  <a:spcPts val="0"/>
                </a:spcAft>
                <a:buNone/>
              </a:pPr>
              <a:endParaRPr sz="18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p:txBody>
        </p:sp>
        <p:sp>
          <p:nvSpPr>
            <p:cNvPr id="958" name="Google Shape;958;p59"/>
            <p:cNvSpPr/>
            <p:nvPr/>
          </p:nvSpPr>
          <p:spPr>
            <a:xfrm>
              <a:off x="453908" y="1047889"/>
              <a:ext cx="6934207" cy="715089"/>
            </a:xfrm>
            <a:prstGeom prst="roundRect">
              <a:avLst>
                <a:gd name="adj" fmla="val 16667"/>
              </a:avLst>
            </a:prstGeom>
            <a:solidFill>
              <a:schemeClr val="dk2"/>
            </a:solid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800">
                  <a:solidFill>
                    <a:schemeClr val="dk1"/>
                  </a:solidFill>
                  <a:latin typeface="Lato"/>
                  <a:ea typeface="Lato"/>
                  <a:cs typeface="Lato"/>
                  <a:sym typeface="Lato"/>
                </a:rPr>
                <a:t>Renew your Promise and your commitment to building peace and shaping a positive future.</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6"/>
          <p:cNvSpPr txBox="1">
            <a:spLocks noGrp="1"/>
          </p:cNvSpPr>
          <p:nvPr>
            <p:ph type="ftr" idx="11"/>
          </p:nvPr>
        </p:nvSpPr>
        <p:spPr>
          <a:xfrm>
            <a:off x="3028950" y="6357856"/>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 World Association Of Girl Guides &amp; Girl Scouts | World Thinking Day 2021</a:t>
            </a:r>
            <a:endParaRPr/>
          </a:p>
        </p:txBody>
      </p:sp>
      <p:grpSp>
        <p:nvGrpSpPr>
          <p:cNvPr id="182" name="Google Shape;182;p6"/>
          <p:cNvGrpSpPr/>
          <p:nvPr/>
        </p:nvGrpSpPr>
        <p:grpSpPr>
          <a:xfrm>
            <a:off x="261085" y="1947693"/>
            <a:ext cx="3531870" cy="4198747"/>
            <a:chOff x="386815" y="2251054"/>
            <a:chExt cx="3531870" cy="4198747"/>
          </a:xfrm>
        </p:grpSpPr>
        <p:sp>
          <p:nvSpPr>
            <p:cNvPr id="183" name="Google Shape;183;p6"/>
            <p:cNvSpPr/>
            <p:nvPr/>
          </p:nvSpPr>
          <p:spPr>
            <a:xfrm>
              <a:off x="392430" y="2251054"/>
              <a:ext cx="2055264" cy="919401"/>
            </a:xfrm>
            <a:prstGeom prst="roundRect">
              <a:avLst>
                <a:gd name="adj" fmla="val 16667"/>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800" b="1">
                  <a:solidFill>
                    <a:schemeClr val="dk1"/>
                  </a:solidFill>
                  <a:latin typeface="Lato"/>
                  <a:ea typeface="Lato"/>
                  <a:cs typeface="Lato"/>
                  <a:sym typeface="Lato"/>
                </a:rPr>
                <a:t>TOP TIPS</a:t>
              </a:r>
              <a:endParaRPr/>
            </a:p>
            <a:p>
              <a:pPr marL="0" marR="0" lvl="0" indent="0" algn="l" rtl="0">
                <a:spcBef>
                  <a:spcPts val="0"/>
                </a:spcBef>
                <a:spcAft>
                  <a:spcPts val="0"/>
                </a:spcAft>
                <a:buNone/>
              </a:pPr>
              <a:endParaRPr sz="200" b="1">
                <a:solidFill>
                  <a:schemeClr val="dk1"/>
                </a:solidFill>
                <a:latin typeface="Lato"/>
                <a:ea typeface="Lato"/>
                <a:cs typeface="Lato"/>
                <a:sym typeface="Lato"/>
              </a:endParaRPr>
            </a:p>
            <a:p>
              <a:pPr marL="0" marR="0" lvl="0" indent="0" algn="l" rtl="0">
                <a:spcBef>
                  <a:spcPts val="0"/>
                </a:spcBef>
                <a:spcAft>
                  <a:spcPts val="0"/>
                </a:spcAft>
                <a:buNone/>
              </a:pPr>
              <a:endParaRPr sz="200" b="1">
                <a:solidFill>
                  <a:schemeClr val="dk1"/>
                </a:solidFill>
                <a:latin typeface="Lato"/>
                <a:ea typeface="Lato"/>
                <a:cs typeface="Lato"/>
                <a:sym typeface="Lato"/>
              </a:endParaRPr>
            </a:p>
            <a:p>
              <a:pPr marL="0" marR="0" lvl="0" indent="0" algn="l" rtl="0">
                <a:spcBef>
                  <a:spcPts val="0"/>
                </a:spcBef>
                <a:spcAft>
                  <a:spcPts val="0"/>
                </a:spcAft>
                <a:buNone/>
              </a:pPr>
              <a:endParaRPr sz="200" b="1">
                <a:solidFill>
                  <a:schemeClr val="dk1"/>
                </a:solidFill>
                <a:latin typeface="Lato"/>
                <a:ea typeface="Lato"/>
                <a:cs typeface="Lato"/>
                <a:sym typeface="Lato"/>
              </a:endParaRPr>
            </a:p>
            <a:p>
              <a:pPr marL="0" marR="0" lvl="0" indent="0" algn="l" rtl="0">
                <a:spcBef>
                  <a:spcPts val="0"/>
                </a:spcBef>
                <a:spcAft>
                  <a:spcPts val="0"/>
                </a:spcAft>
                <a:buNone/>
              </a:pPr>
              <a:endParaRPr sz="200" b="1">
                <a:solidFill>
                  <a:schemeClr val="dk1"/>
                </a:solidFill>
                <a:latin typeface="Lato"/>
                <a:ea typeface="Lato"/>
                <a:cs typeface="Lato"/>
                <a:sym typeface="Lato"/>
              </a:endParaRPr>
            </a:p>
            <a:p>
              <a:pPr marL="0" marR="0" lvl="0" indent="0" algn="l" rtl="0">
                <a:spcBef>
                  <a:spcPts val="0"/>
                </a:spcBef>
                <a:spcAft>
                  <a:spcPts val="0"/>
                </a:spcAft>
                <a:buNone/>
              </a:pPr>
              <a:endParaRPr sz="200" b="1">
                <a:solidFill>
                  <a:schemeClr val="dk1"/>
                </a:solidFill>
                <a:latin typeface="Lato"/>
                <a:ea typeface="Lato"/>
                <a:cs typeface="Lato"/>
                <a:sym typeface="Lato"/>
              </a:endParaRPr>
            </a:p>
            <a:p>
              <a:pPr marL="0" marR="0" lvl="0" indent="0" algn="l" rtl="0">
                <a:spcBef>
                  <a:spcPts val="0"/>
                </a:spcBef>
                <a:spcAft>
                  <a:spcPts val="0"/>
                </a:spcAft>
                <a:buNone/>
              </a:pPr>
              <a:endParaRPr sz="200" b="1">
                <a:solidFill>
                  <a:schemeClr val="dk1"/>
                </a:solidFill>
                <a:latin typeface="Lato"/>
                <a:ea typeface="Lato"/>
                <a:cs typeface="Lato"/>
                <a:sym typeface="Lato"/>
              </a:endParaRPr>
            </a:p>
            <a:p>
              <a:pPr marL="0" marR="0" lvl="0" indent="0" algn="l" rtl="0">
                <a:spcBef>
                  <a:spcPts val="0"/>
                </a:spcBef>
                <a:spcAft>
                  <a:spcPts val="0"/>
                </a:spcAft>
                <a:buNone/>
              </a:pPr>
              <a:endParaRPr sz="200" b="1">
                <a:solidFill>
                  <a:schemeClr val="dk1"/>
                </a:solidFill>
                <a:latin typeface="Lato"/>
                <a:ea typeface="Lato"/>
                <a:cs typeface="Lato"/>
                <a:sym typeface="Lato"/>
              </a:endParaRPr>
            </a:p>
            <a:p>
              <a:pPr marL="0" marR="0" lvl="0" indent="0" algn="l" rtl="0">
                <a:spcBef>
                  <a:spcPts val="0"/>
                </a:spcBef>
                <a:spcAft>
                  <a:spcPts val="0"/>
                </a:spcAft>
                <a:buNone/>
              </a:pPr>
              <a:endParaRPr sz="200" b="1">
                <a:solidFill>
                  <a:schemeClr val="dk1"/>
                </a:solidFill>
                <a:latin typeface="Lato"/>
                <a:ea typeface="Lato"/>
                <a:cs typeface="Lato"/>
                <a:sym typeface="Lato"/>
              </a:endParaRPr>
            </a:p>
            <a:p>
              <a:pPr marL="0" marR="0" lvl="0" indent="0" algn="l" rtl="0">
                <a:spcBef>
                  <a:spcPts val="0"/>
                </a:spcBef>
                <a:spcAft>
                  <a:spcPts val="0"/>
                </a:spcAft>
                <a:buNone/>
              </a:pPr>
              <a:endParaRPr sz="200" b="1">
                <a:solidFill>
                  <a:schemeClr val="dk1"/>
                </a:solidFill>
                <a:latin typeface="Lato"/>
                <a:ea typeface="Lato"/>
                <a:cs typeface="Lato"/>
                <a:sym typeface="Lato"/>
              </a:endParaRPr>
            </a:p>
            <a:p>
              <a:pPr marL="0" marR="0" lvl="0" indent="0" algn="l" rtl="0">
                <a:spcBef>
                  <a:spcPts val="0"/>
                </a:spcBef>
                <a:spcAft>
                  <a:spcPts val="0"/>
                </a:spcAft>
                <a:buNone/>
              </a:pPr>
              <a:endParaRPr sz="200" b="1">
                <a:solidFill>
                  <a:schemeClr val="dk1"/>
                </a:solidFill>
                <a:latin typeface="Lato"/>
                <a:ea typeface="Lato"/>
                <a:cs typeface="Lato"/>
                <a:sym typeface="Lato"/>
              </a:endParaRPr>
            </a:p>
            <a:p>
              <a:pPr marL="0" marR="0" lvl="0" indent="0" algn="l" rtl="0">
                <a:spcBef>
                  <a:spcPts val="0"/>
                </a:spcBef>
                <a:spcAft>
                  <a:spcPts val="0"/>
                </a:spcAft>
                <a:buNone/>
              </a:pPr>
              <a:endParaRPr sz="200" b="1">
                <a:solidFill>
                  <a:schemeClr val="dk1"/>
                </a:solidFill>
                <a:latin typeface="Lato"/>
                <a:ea typeface="Lato"/>
                <a:cs typeface="Lato"/>
                <a:sym typeface="Lato"/>
              </a:endParaRPr>
            </a:p>
            <a:p>
              <a:pPr marL="0" marR="0" lvl="0" indent="0" algn="l" rtl="0">
                <a:spcBef>
                  <a:spcPts val="0"/>
                </a:spcBef>
                <a:spcAft>
                  <a:spcPts val="0"/>
                </a:spcAft>
                <a:buNone/>
              </a:pPr>
              <a:endParaRPr sz="200" b="1">
                <a:solidFill>
                  <a:schemeClr val="dk1"/>
                </a:solidFill>
                <a:latin typeface="Lato"/>
                <a:ea typeface="Lato"/>
                <a:cs typeface="Lato"/>
                <a:sym typeface="Lato"/>
              </a:endParaRPr>
            </a:p>
            <a:p>
              <a:pPr marL="0" marR="0" lvl="0" indent="0" algn="l" rtl="0">
                <a:spcBef>
                  <a:spcPts val="0"/>
                </a:spcBef>
                <a:spcAft>
                  <a:spcPts val="0"/>
                </a:spcAft>
                <a:buNone/>
              </a:pPr>
              <a:endParaRPr sz="200" b="1">
                <a:solidFill>
                  <a:schemeClr val="dk1"/>
                </a:solidFill>
                <a:latin typeface="Lato"/>
                <a:ea typeface="Lato"/>
                <a:cs typeface="Lato"/>
                <a:sym typeface="Lato"/>
              </a:endParaRPr>
            </a:p>
            <a:p>
              <a:pPr marL="0" marR="0" lvl="0" indent="0" algn="l" rtl="0">
                <a:spcBef>
                  <a:spcPts val="0"/>
                </a:spcBef>
                <a:spcAft>
                  <a:spcPts val="0"/>
                </a:spcAft>
                <a:buNone/>
              </a:pPr>
              <a:endParaRPr sz="200" b="1">
                <a:solidFill>
                  <a:schemeClr val="dk1"/>
                </a:solidFill>
                <a:latin typeface="Lato"/>
                <a:ea typeface="Lato"/>
                <a:cs typeface="Lato"/>
                <a:sym typeface="Lato"/>
              </a:endParaRPr>
            </a:p>
            <a:p>
              <a:pPr marL="0" marR="0" lvl="0" indent="0" algn="l" rtl="0">
                <a:spcBef>
                  <a:spcPts val="0"/>
                </a:spcBef>
                <a:spcAft>
                  <a:spcPts val="0"/>
                </a:spcAft>
                <a:buNone/>
              </a:pPr>
              <a:endParaRPr sz="200" b="1">
                <a:solidFill>
                  <a:schemeClr val="dk1"/>
                </a:solidFill>
                <a:latin typeface="Lato"/>
                <a:ea typeface="Lato"/>
                <a:cs typeface="Lato"/>
                <a:sym typeface="Lato"/>
              </a:endParaRPr>
            </a:p>
          </p:txBody>
        </p:sp>
        <p:sp>
          <p:nvSpPr>
            <p:cNvPr id="184" name="Google Shape;184;p6"/>
            <p:cNvSpPr/>
            <p:nvPr/>
          </p:nvSpPr>
          <p:spPr>
            <a:xfrm>
              <a:off x="386815" y="2739218"/>
              <a:ext cx="3531870" cy="3710583"/>
            </a:xfrm>
            <a:prstGeom prst="roundRect">
              <a:avLst>
                <a:gd name="adj" fmla="val 8772"/>
              </a:avLst>
            </a:prstGeom>
            <a:solidFill>
              <a:schemeClr val="accent2"/>
            </a:solid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400"/>
                <a:buFont typeface="Arial"/>
                <a:buAutoNum type="arabicPeriod"/>
              </a:pPr>
              <a:r>
                <a:rPr lang="en-GB" sz="1400" dirty="0">
                  <a:solidFill>
                    <a:schemeClr val="dk1"/>
                  </a:solidFill>
                  <a:latin typeface="Lato"/>
                  <a:ea typeface="Lato"/>
                  <a:cs typeface="Lato"/>
                  <a:sym typeface="Lato"/>
                </a:rPr>
                <a:t>Vocally state that your space is safe for all who wish to participate.</a:t>
              </a:r>
              <a:endParaRPr dirty="0"/>
            </a:p>
            <a:p>
              <a:pPr marL="342900" marR="0" lvl="0" indent="-254000" algn="l" rtl="0">
                <a:spcBef>
                  <a:spcPts val="0"/>
                </a:spcBef>
                <a:spcAft>
                  <a:spcPts val="0"/>
                </a:spcAft>
                <a:buClr>
                  <a:schemeClr val="dk1"/>
                </a:buClr>
                <a:buSzPts val="1400"/>
                <a:buFont typeface="Arial"/>
                <a:buNone/>
              </a:pPr>
              <a:endParaRPr sz="1400" dirty="0">
                <a:solidFill>
                  <a:schemeClr val="dk1"/>
                </a:solidFill>
                <a:latin typeface="Lato"/>
                <a:ea typeface="Lato"/>
                <a:cs typeface="Lato"/>
                <a:sym typeface="Lato"/>
              </a:endParaRPr>
            </a:p>
            <a:p>
              <a:pPr marL="342900" marR="0" lvl="0" indent="-342900" algn="l" rtl="0">
                <a:spcBef>
                  <a:spcPts val="0"/>
                </a:spcBef>
                <a:spcAft>
                  <a:spcPts val="0"/>
                </a:spcAft>
                <a:buClr>
                  <a:schemeClr val="dk1"/>
                </a:buClr>
                <a:buSzPts val="1400"/>
                <a:buFont typeface="Arial"/>
                <a:buAutoNum type="arabicPeriod"/>
              </a:pPr>
              <a:r>
                <a:rPr lang="en-GB" sz="1400" dirty="0">
                  <a:solidFill>
                    <a:schemeClr val="dk1"/>
                  </a:solidFill>
                  <a:latin typeface="Lato"/>
                  <a:ea typeface="Lato"/>
                  <a:cs typeface="Lato"/>
                  <a:sym typeface="Lato"/>
                </a:rPr>
                <a:t>As a group come up with clear guidelines to promote respect and openness for everyone and agree how the group will keep to the guidelines.</a:t>
              </a:r>
              <a:endParaRPr dirty="0"/>
            </a:p>
            <a:p>
              <a:pPr marL="342900" marR="0" lvl="0" indent="-254000" algn="l" rtl="0">
                <a:spcBef>
                  <a:spcPts val="0"/>
                </a:spcBef>
                <a:spcAft>
                  <a:spcPts val="0"/>
                </a:spcAft>
                <a:buClr>
                  <a:schemeClr val="dk1"/>
                </a:buClr>
                <a:buSzPts val="1400"/>
                <a:buFont typeface="Arial"/>
                <a:buNone/>
              </a:pPr>
              <a:endParaRPr sz="1400" dirty="0">
                <a:solidFill>
                  <a:schemeClr val="dk1"/>
                </a:solidFill>
                <a:latin typeface="Lato"/>
                <a:ea typeface="Lato"/>
                <a:cs typeface="Lato"/>
                <a:sym typeface="Lato"/>
              </a:endParaRPr>
            </a:p>
            <a:p>
              <a:pPr marL="342900" marR="0" lvl="0" indent="-342900" algn="l" rtl="0">
                <a:spcBef>
                  <a:spcPts val="0"/>
                </a:spcBef>
                <a:spcAft>
                  <a:spcPts val="0"/>
                </a:spcAft>
                <a:buClr>
                  <a:schemeClr val="dk1"/>
                </a:buClr>
                <a:buSzPts val="1400"/>
                <a:buFont typeface="Arial"/>
                <a:buAutoNum type="arabicPeriod"/>
              </a:pPr>
              <a:r>
                <a:rPr lang="en-GB" sz="1400" dirty="0">
                  <a:solidFill>
                    <a:schemeClr val="dk1"/>
                  </a:solidFill>
                  <a:latin typeface="Lato"/>
                  <a:ea typeface="Lato"/>
                  <a:cs typeface="Lato"/>
                  <a:sym typeface="Lato"/>
                </a:rPr>
                <a:t>Stress the importance of confidentiality.</a:t>
              </a:r>
              <a:endParaRPr dirty="0"/>
            </a:p>
            <a:p>
              <a:pPr marL="342900" marR="0" lvl="0" indent="-254000" algn="l" rtl="0">
                <a:spcBef>
                  <a:spcPts val="0"/>
                </a:spcBef>
                <a:spcAft>
                  <a:spcPts val="0"/>
                </a:spcAft>
                <a:buClr>
                  <a:schemeClr val="dk1"/>
                </a:buClr>
                <a:buSzPts val="1400"/>
                <a:buFont typeface="Arial"/>
                <a:buNone/>
              </a:pPr>
              <a:endParaRPr sz="1400" dirty="0">
                <a:solidFill>
                  <a:schemeClr val="dk1"/>
                </a:solidFill>
                <a:latin typeface="Lato"/>
                <a:ea typeface="Lato"/>
                <a:cs typeface="Lato"/>
                <a:sym typeface="Lato"/>
              </a:endParaRPr>
            </a:p>
            <a:p>
              <a:pPr marL="342900" marR="0" lvl="0" indent="-342900" algn="l" rtl="0">
                <a:spcBef>
                  <a:spcPts val="0"/>
                </a:spcBef>
                <a:spcAft>
                  <a:spcPts val="0"/>
                </a:spcAft>
                <a:buClr>
                  <a:schemeClr val="dk1"/>
                </a:buClr>
                <a:buSzPts val="1400"/>
                <a:buFont typeface="Arial"/>
                <a:buAutoNum type="arabicPeriod"/>
              </a:pPr>
              <a:r>
                <a:rPr lang="en-GB" sz="1400" dirty="0">
                  <a:solidFill>
                    <a:schemeClr val="dk1"/>
                  </a:solidFill>
                  <a:latin typeface="Lato"/>
                  <a:ea typeface="Lato"/>
                  <a:cs typeface="Lato"/>
                  <a:sym typeface="Lato"/>
                </a:rPr>
                <a:t>Be aware of what is happening in your community and the world that may be impacting your group members.</a:t>
              </a:r>
              <a:endParaRPr dirty="0"/>
            </a:p>
          </p:txBody>
        </p:sp>
      </p:grpSp>
      <p:sp>
        <p:nvSpPr>
          <p:cNvPr id="185" name="Google Shape;185;p6"/>
          <p:cNvSpPr/>
          <p:nvPr/>
        </p:nvSpPr>
        <p:spPr>
          <a:xfrm>
            <a:off x="4329163" y="2661718"/>
            <a:ext cx="4461510" cy="3258860"/>
          </a:xfrm>
          <a:prstGeom prst="roundRect">
            <a:avLst>
              <a:gd name="adj" fmla="val 8794"/>
            </a:avLst>
          </a:prstGeom>
          <a:solidFill>
            <a:schemeClr val="accent2"/>
          </a:solid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400"/>
              <a:buFont typeface="Arial"/>
              <a:buAutoNum type="arabicPeriod" startAt="5"/>
            </a:pPr>
            <a:r>
              <a:rPr lang="en-GB" sz="1400">
                <a:solidFill>
                  <a:schemeClr val="dk1"/>
                </a:solidFill>
                <a:latin typeface="Lato"/>
                <a:ea typeface="Lato"/>
                <a:cs typeface="Lato"/>
                <a:sym typeface="Lato"/>
              </a:rPr>
              <a:t>Be mindful of your facilitation approach to make sure all voices have space to be heard.</a:t>
            </a:r>
            <a:endParaRPr/>
          </a:p>
          <a:p>
            <a:pPr marL="342900" marR="0" lvl="0" indent="-254000" algn="l" rtl="0">
              <a:spcBef>
                <a:spcPts val="0"/>
              </a:spcBef>
              <a:spcAft>
                <a:spcPts val="0"/>
              </a:spcAft>
              <a:buClr>
                <a:schemeClr val="dk1"/>
              </a:buClr>
              <a:buSzPts val="1400"/>
              <a:buFont typeface="Arial"/>
              <a:buNone/>
            </a:pPr>
            <a:endParaRPr sz="1400">
              <a:solidFill>
                <a:schemeClr val="dk1"/>
              </a:solidFill>
              <a:latin typeface="Lato"/>
              <a:ea typeface="Lato"/>
              <a:cs typeface="Lato"/>
              <a:sym typeface="Lato"/>
            </a:endParaRPr>
          </a:p>
          <a:p>
            <a:pPr marL="342900" marR="0" lvl="0" indent="-342900" algn="l" rtl="0">
              <a:spcBef>
                <a:spcPts val="0"/>
              </a:spcBef>
              <a:spcAft>
                <a:spcPts val="0"/>
              </a:spcAft>
              <a:buClr>
                <a:schemeClr val="dk1"/>
              </a:buClr>
              <a:buSzPts val="1400"/>
              <a:buFont typeface="Arial"/>
              <a:buAutoNum type="arabicPeriod" startAt="5"/>
            </a:pPr>
            <a:r>
              <a:rPr lang="en-GB" sz="1400">
                <a:solidFill>
                  <a:schemeClr val="dk1"/>
                </a:solidFill>
                <a:latin typeface="Lato"/>
                <a:ea typeface="Lato"/>
                <a:cs typeface="Lato"/>
                <a:sym typeface="Lato"/>
              </a:rPr>
              <a:t>Be ready to adapt your programme. If the group are deep in a powerful conversation, it is fine to change the plans, so they have more time to work through that conversation.</a:t>
            </a:r>
            <a:endParaRPr/>
          </a:p>
          <a:p>
            <a:pPr marL="342900" marR="0" lvl="0" indent="-254000" algn="l" rtl="0">
              <a:spcBef>
                <a:spcPts val="0"/>
              </a:spcBef>
              <a:spcAft>
                <a:spcPts val="0"/>
              </a:spcAft>
              <a:buClr>
                <a:schemeClr val="dk1"/>
              </a:buClr>
              <a:buSzPts val="1400"/>
              <a:buFont typeface="Arial"/>
              <a:buNone/>
            </a:pPr>
            <a:endParaRPr sz="1400">
              <a:solidFill>
                <a:schemeClr val="dk1"/>
              </a:solidFill>
              <a:latin typeface="Lato"/>
              <a:ea typeface="Lato"/>
              <a:cs typeface="Lato"/>
              <a:sym typeface="Lato"/>
            </a:endParaRPr>
          </a:p>
          <a:p>
            <a:pPr marL="342900" marR="0" lvl="0" indent="-342900" algn="l" rtl="0">
              <a:spcBef>
                <a:spcPts val="0"/>
              </a:spcBef>
              <a:spcAft>
                <a:spcPts val="0"/>
              </a:spcAft>
              <a:buClr>
                <a:schemeClr val="dk1"/>
              </a:buClr>
              <a:buSzPts val="1400"/>
              <a:buFont typeface="Arial"/>
              <a:buAutoNum type="arabicPeriod" startAt="5"/>
            </a:pPr>
            <a:r>
              <a:rPr lang="en-GB" sz="1400">
                <a:solidFill>
                  <a:schemeClr val="dk1"/>
                </a:solidFill>
                <a:latin typeface="Lato"/>
                <a:ea typeface="Lato"/>
                <a:cs typeface="Lato"/>
                <a:sym typeface="Lato"/>
              </a:rPr>
              <a:t>Avoid making generalisation when speaking about different issues.</a:t>
            </a:r>
            <a:endParaRPr/>
          </a:p>
          <a:p>
            <a:pPr marL="342900" marR="0" lvl="0" indent="-254000" algn="l" rtl="0">
              <a:spcBef>
                <a:spcPts val="0"/>
              </a:spcBef>
              <a:spcAft>
                <a:spcPts val="0"/>
              </a:spcAft>
              <a:buClr>
                <a:schemeClr val="dk1"/>
              </a:buClr>
              <a:buSzPts val="1400"/>
              <a:buFont typeface="Arial"/>
              <a:buNone/>
            </a:pPr>
            <a:endParaRPr sz="1400">
              <a:solidFill>
                <a:schemeClr val="dk1"/>
              </a:solidFill>
              <a:latin typeface="Lato"/>
              <a:ea typeface="Lato"/>
              <a:cs typeface="Lato"/>
              <a:sym typeface="Lato"/>
            </a:endParaRPr>
          </a:p>
          <a:p>
            <a:pPr marL="342900" marR="0" lvl="0" indent="-342900" algn="l" rtl="0">
              <a:spcBef>
                <a:spcPts val="0"/>
              </a:spcBef>
              <a:spcAft>
                <a:spcPts val="0"/>
              </a:spcAft>
              <a:buClr>
                <a:schemeClr val="dk1"/>
              </a:buClr>
              <a:buSzPts val="1400"/>
              <a:buFont typeface="Arial"/>
              <a:buAutoNum type="arabicPeriod" startAt="5"/>
            </a:pPr>
            <a:r>
              <a:rPr lang="en-GB" sz="1400">
                <a:solidFill>
                  <a:schemeClr val="dk1"/>
                </a:solidFill>
                <a:latin typeface="Lato"/>
                <a:ea typeface="Lato"/>
                <a:cs typeface="Lato"/>
                <a:sym typeface="Lato"/>
              </a:rPr>
              <a:t>Plan how you will support group members to speak up or seek support if they don’t feel safe and communicate this to the group.</a:t>
            </a:r>
            <a:endParaRPr/>
          </a:p>
        </p:txBody>
      </p:sp>
      <p:pic>
        <p:nvPicPr>
          <p:cNvPr id="186" name="Google Shape;186;p6"/>
          <p:cNvPicPr preferRelativeResize="0"/>
          <p:nvPr/>
        </p:nvPicPr>
        <p:blipFill rotWithShape="1">
          <a:blip r:embed="rId3">
            <a:alphaModFix/>
          </a:blip>
          <a:srcRect/>
          <a:stretch/>
        </p:blipFill>
        <p:spPr>
          <a:xfrm>
            <a:off x="581815" y="96775"/>
            <a:ext cx="8132769" cy="145707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pic>
        <p:nvPicPr>
          <p:cNvPr id="963" name="Google Shape;963;p60"/>
          <p:cNvPicPr preferRelativeResize="0"/>
          <p:nvPr/>
        </p:nvPicPr>
        <p:blipFill rotWithShape="1">
          <a:blip r:embed="rId3">
            <a:alphaModFix/>
          </a:blip>
          <a:srcRect/>
          <a:stretch/>
        </p:blipFill>
        <p:spPr>
          <a:xfrm>
            <a:off x="908384" y="1763868"/>
            <a:ext cx="7597444" cy="4829705"/>
          </a:xfrm>
          <a:prstGeom prst="rect">
            <a:avLst/>
          </a:prstGeom>
          <a:noFill/>
          <a:ln>
            <a:noFill/>
          </a:ln>
        </p:spPr>
      </p:pic>
      <p:sp>
        <p:nvSpPr>
          <p:cNvPr id="964" name="Google Shape;964;p60"/>
          <p:cNvSpPr txBox="1">
            <a:spLocks noGrp="1"/>
          </p:cNvSpPr>
          <p:nvPr>
            <p:ph type="ftr" idx="11"/>
          </p:nvPr>
        </p:nvSpPr>
        <p:spPr>
          <a:xfrm>
            <a:off x="3028950" y="6356355"/>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b="1"/>
              <a:t>© World Association Of Girl Guides &amp; Girl Scouts  </a:t>
            </a:r>
            <a:endParaRPr/>
          </a:p>
          <a:p>
            <a:pPr marL="0" lvl="0" indent="0" algn="ctr" rtl="0">
              <a:spcBef>
                <a:spcPts val="0"/>
              </a:spcBef>
              <a:spcAft>
                <a:spcPts val="0"/>
              </a:spcAft>
              <a:buNone/>
            </a:pPr>
            <a:r>
              <a:rPr lang="en-GB"/>
              <a:t>World Thinking Day 2021</a:t>
            </a:r>
            <a:endParaRPr/>
          </a:p>
        </p:txBody>
      </p:sp>
      <p:grpSp>
        <p:nvGrpSpPr>
          <p:cNvPr id="965" name="Google Shape;965;p60"/>
          <p:cNvGrpSpPr/>
          <p:nvPr/>
        </p:nvGrpSpPr>
        <p:grpSpPr>
          <a:xfrm>
            <a:off x="232420" y="4411418"/>
            <a:ext cx="2993395" cy="1670092"/>
            <a:chOff x="145160" y="4568784"/>
            <a:chExt cx="2993395" cy="1670092"/>
          </a:xfrm>
        </p:grpSpPr>
        <p:pic>
          <p:nvPicPr>
            <p:cNvPr id="966" name="Google Shape;966;p60"/>
            <p:cNvPicPr preferRelativeResize="0"/>
            <p:nvPr/>
          </p:nvPicPr>
          <p:blipFill rotWithShape="1">
            <a:blip r:embed="rId4">
              <a:alphaModFix amt="70000"/>
            </a:blip>
            <a:srcRect/>
            <a:stretch/>
          </p:blipFill>
          <p:spPr>
            <a:xfrm>
              <a:off x="145160" y="4568784"/>
              <a:ext cx="2993395" cy="1670092"/>
            </a:xfrm>
            <a:prstGeom prst="rect">
              <a:avLst/>
            </a:prstGeom>
            <a:noFill/>
            <a:ln>
              <a:noFill/>
            </a:ln>
          </p:spPr>
        </p:pic>
        <p:sp>
          <p:nvSpPr>
            <p:cNvPr id="967" name="Google Shape;967;p60"/>
            <p:cNvSpPr txBox="1"/>
            <p:nvPr/>
          </p:nvSpPr>
          <p:spPr>
            <a:xfrm>
              <a:off x="232418" y="4939095"/>
              <a:ext cx="2818877"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1">
                  <a:solidFill>
                    <a:schemeClr val="dk1"/>
                  </a:solidFill>
                  <a:latin typeface="Lato"/>
                  <a:ea typeface="Lato"/>
                  <a:cs typeface="Lato"/>
                  <a:sym typeface="Lato"/>
                </a:rPr>
                <a:t>I promise on my honour to do my best:</a:t>
              </a:r>
              <a:endParaRPr/>
            </a:p>
            <a:p>
              <a:pPr marL="0" marR="0" lvl="0" indent="0" algn="l" rtl="0">
                <a:spcBef>
                  <a:spcPts val="0"/>
                </a:spcBef>
                <a:spcAft>
                  <a:spcPts val="0"/>
                </a:spcAft>
                <a:buNone/>
              </a:pPr>
              <a:r>
                <a:rPr lang="en-GB" sz="1200" b="1">
                  <a:solidFill>
                    <a:schemeClr val="dk1"/>
                  </a:solidFill>
                  <a:latin typeface="Lato"/>
                  <a:ea typeface="Lato"/>
                  <a:cs typeface="Lato"/>
                  <a:sym typeface="Lato"/>
                </a:rPr>
                <a:t>To do my duty to God and my country,</a:t>
              </a:r>
              <a:endParaRPr/>
            </a:p>
            <a:p>
              <a:pPr marL="0" marR="0" lvl="0" indent="0" algn="l" rtl="0">
                <a:spcBef>
                  <a:spcPts val="0"/>
                </a:spcBef>
                <a:spcAft>
                  <a:spcPts val="0"/>
                </a:spcAft>
                <a:buNone/>
              </a:pPr>
              <a:r>
                <a:rPr lang="en-GB" sz="1200" b="1">
                  <a:solidFill>
                    <a:schemeClr val="dk1"/>
                  </a:solidFill>
                  <a:latin typeface="Lato"/>
                  <a:ea typeface="Lato"/>
                  <a:cs typeface="Lato"/>
                  <a:sym typeface="Lato"/>
                </a:rPr>
                <a:t>To help other people at all times, and</a:t>
              </a:r>
              <a:endParaRPr/>
            </a:p>
            <a:p>
              <a:pPr marL="0" marR="0" lvl="0" indent="0" algn="l" rtl="0">
                <a:spcBef>
                  <a:spcPts val="0"/>
                </a:spcBef>
                <a:spcAft>
                  <a:spcPts val="0"/>
                </a:spcAft>
                <a:buNone/>
              </a:pPr>
              <a:r>
                <a:rPr lang="en-GB" sz="1200" b="1">
                  <a:solidFill>
                    <a:schemeClr val="dk1"/>
                  </a:solidFill>
                  <a:latin typeface="Lato"/>
                  <a:ea typeface="Lato"/>
                  <a:cs typeface="Lato"/>
                  <a:sym typeface="Lato"/>
                </a:rPr>
                <a:t>To obey the Guide Law. </a:t>
              </a:r>
              <a:endParaRPr/>
            </a:p>
            <a:p>
              <a:pPr marL="0" marR="0" lvl="0" indent="0" algn="l" rtl="0">
                <a:spcBef>
                  <a:spcPts val="0"/>
                </a:spcBef>
                <a:spcAft>
                  <a:spcPts val="0"/>
                </a:spcAft>
                <a:buNone/>
              </a:pPr>
              <a:endParaRPr sz="1200" b="1">
                <a:solidFill>
                  <a:schemeClr val="dk1"/>
                </a:solidFill>
                <a:latin typeface="Lato"/>
                <a:ea typeface="Lato"/>
                <a:cs typeface="Lato"/>
                <a:sym typeface="Lato"/>
              </a:endParaRPr>
            </a:p>
            <a:p>
              <a:pPr marL="0" marR="0" lvl="0" indent="0" algn="l" rtl="0">
                <a:spcBef>
                  <a:spcPts val="0"/>
                </a:spcBef>
                <a:spcAft>
                  <a:spcPts val="0"/>
                </a:spcAft>
                <a:buNone/>
              </a:pPr>
              <a:r>
                <a:rPr lang="en-GB" sz="1200" b="1">
                  <a:solidFill>
                    <a:schemeClr val="dk1"/>
                  </a:solidFill>
                  <a:latin typeface="Lato"/>
                  <a:ea typeface="Lato"/>
                  <a:cs typeface="Lato"/>
                  <a:sym typeface="Lato"/>
                </a:rPr>
                <a:t>- Venezuela Guide Promise</a:t>
              </a:r>
              <a:endParaRPr/>
            </a:p>
          </p:txBody>
        </p:sp>
      </p:grpSp>
      <p:grpSp>
        <p:nvGrpSpPr>
          <p:cNvPr id="968" name="Google Shape;968;p60"/>
          <p:cNvGrpSpPr/>
          <p:nvPr/>
        </p:nvGrpSpPr>
        <p:grpSpPr>
          <a:xfrm>
            <a:off x="232420" y="1541907"/>
            <a:ext cx="3869257" cy="2115495"/>
            <a:chOff x="232420" y="1541907"/>
            <a:chExt cx="3869257" cy="2115495"/>
          </a:xfrm>
        </p:grpSpPr>
        <p:pic>
          <p:nvPicPr>
            <p:cNvPr id="969" name="Google Shape;969;p60"/>
            <p:cNvPicPr preferRelativeResize="0"/>
            <p:nvPr/>
          </p:nvPicPr>
          <p:blipFill rotWithShape="1">
            <a:blip r:embed="rId5">
              <a:alphaModFix amt="70000"/>
            </a:blip>
            <a:srcRect/>
            <a:stretch/>
          </p:blipFill>
          <p:spPr>
            <a:xfrm>
              <a:off x="232420" y="1541907"/>
              <a:ext cx="3798137" cy="2115495"/>
            </a:xfrm>
            <a:prstGeom prst="rect">
              <a:avLst/>
            </a:prstGeom>
            <a:noFill/>
            <a:ln>
              <a:noFill/>
            </a:ln>
          </p:spPr>
        </p:pic>
        <p:sp>
          <p:nvSpPr>
            <p:cNvPr id="970" name="Google Shape;970;p60"/>
            <p:cNvSpPr txBox="1"/>
            <p:nvPr/>
          </p:nvSpPr>
          <p:spPr>
            <a:xfrm>
              <a:off x="369135" y="1579523"/>
              <a:ext cx="3732542"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1" dirty="0">
                  <a:solidFill>
                    <a:schemeClr val="dk1"/>
                  </a:solidFill>
                  <a:latin typeface="Lato"/>
                  <a:ea typeface="Lato"/>
                  <a:cs typeface="Lato"/>
                  <a:sym typeface="Lato"/>
                </a:rPr>
                <a:t>‘With the help of God, with your help and happily’</a:t>
              </a:r>
              <a:endParaRPr dirty="0"/>
            </a:p>
            <a:p>
              <a:pPr marL="0" marR="0" lvl="0" indent="0" algn="l" rtl="0">
                <a:spcBef>
                  <a:spcPts val="0"/>
                </a:spcBef>
                <a:spcAft>
                  <a:spcPts val="0"/>
                </a:spcAft>
                <a:buNone/>
              </a:pPr>
              <a:r>
                <a:rPr lang="en-GB" sz="1200" b="1" dirty="0">
                  <a:solidFill>
                    <a:schemeClr val="dk1"/>
                  </a:solidFill>
                  <a:latin typeface="Lato"/>
                  <a:ea typeface="Lato"/>
                  <a:cs typeface="Lato"/>
                  <a:sym typeface="Lato"/>
                </a:rPr>
                <a:t>or ‘With your help and happily’</a:t>
              </a:r>
              <a:endParaRPr dirty="0"/>
            </a:p>
            <a:p>
              <a:pPr marL="0" marR="0" lvl="0" indent="0" algn="l" rtl="0">
                <a:spcBef>
                  <a:spcPts val="0"/>
                </a:spcBef>
                <a:spcAft>
                  <a:spcPts val="0"/>
                </a:spcAft>
                <a:buNone/>
              </a:pPr>
              <a:r>
                <a:rPr lang="en-GB" sz="1200" b="1" dirty="0">
                  <a:solidFill>
                    <a:schemeClr val="dk1"/>
                  </a:solidFill>
                  <a:latin typeface="Lato"/>
                  <a:ea typeface="Lato"/>
                  <a:cs typeface="Lato"/>
                  <a:sym typeface="Lato"/>
                </a:rPr>
                <a:t>I promise to do my best:</a:t>
              </a:r>
              <a:endParaRPr dirty="0"/>
            </a:p>
            <a:p>
              <a:pPr marL="0" marR="0" lvl="0" indent="0" algn="l" rtl="0">
                <a:spcBef>
                  <a:spcPts val="0"/>
                </a:spcBef>
                <a:spcAft>
                  <a:spcPts val="0"/>
                </a:spcAft>
                <a:buNone/>
              </a:pPr>
              <a:r>
                <a:rPr lang="en-GB" sz="1200" b="1" dirty="0">
                  <a:solidFill>
                    <a:schemeClr val="dk1"/>
                  </a:solidFill>
                  <a:latin typeface="Lato"/>
                  <a:ea typeface="Lato"/>
                  <a:cs typeface="Lato"/>
                  <a:sym typeface="Lato"/>
                </a:rPr>
                <a:t>To study in detail the values of our Girl Scout Law,</a:t>
              </a:r>
              <a:endParaRPr dirty="0"/>
            </a:p>
            <a:p>
              <a:pPr marL="0" marR="0" lvl="0" indent="0" algn="l" rtl="0">
                <a:spcBef>
                  <a:spcPts val="0"/>
                </a:spcBef>
                <a:spcAft>
                  <a:spcPts val="0"/>
                </a:spcAft>
                <a:buNone/>
              </a:pPr>
              <a:r>
                <a:rPr lang="en-GB" sz="1200" b="1" dirty="0">
                  <a:solidFill>
                    <a:schemeClr val="dk1"/>
                  </a:solidFill>
                  <a:latin typeface="Lato"/>
                  <a:ea typeface="Lato"/>
                  <a:cs typeface="Lato"/>
                  <a:sym typeface="Lato"/>
                </a:rPr>
                <a:t>To search for the meaning of my life,</a:t>
              </a:r>
              <a:endParaRPr dirty="0"/>
            </a:p>
            <a:p>
              <a:pPr marL="0" marR="0" lvl="0" indent="0" algn="l" rtl="0">
                <a:spcBef>
                  <a:spcPts val="0"/>
                </a:spcBef>
                <a:spcAft>
                  <a:spcPts val="0"/>
                </a:spcAft>
                <a:buNone/>
              </a:pPr>
              <a:r>
                <a:rPr lang="en-GB" sz="1200" b="1" dirty="0">
                  <a:solidFill>
                    <a:schemeClr val="dk1"/>
                  </a:solidFill>
                  <a:latin typeface="Lato"/>
                  <a:ea typeface="Lato"/>
                  <a:cs typeface="Lato"/>
                  <a:sym typeface="Lato"/>
                </a:rPr>
                <a:t>To be involved in the community where I live</a:t>
              </a:r>
              <a:endParaRPr dirty="0"/>
            </a:p>
            <a:p>
              <a:pPr marL="0" marR="0" lvl="0" indent="0" algn="l" rtl="0">
                <a:spcBef>
                  <a:spcPts val="0"/>
                </a:spcBef>
                <a:spcAft>
                  <a:spcPts val="0"/>
                </a:spcAft>
                <a:buNone/>
              </a:pPr>
              <a:endParaRPr sz="1200" b="1" dirty="0">
                <a:solidFill>
                  <a:schemeClr val="dk1"/>
                </a:solidFill>
                <a:latin typeface="Lato"/>
                <a:ea typeface="Lato"/>
                <a:cs typeface="Lato"/>
                <a:sym typeface="Lato"/>
              </a:endParaRPr>
            </a:p>
            <a:p>
              <a:pPr marL="0" marR="0" lvl="0" indent="0" algn="l" rtl="0">
                <a:spcBef>
                  <a:spcPts val="0"/>
                </a:spcBef>
                <a:spcAft>
                  <a:spcPts val="0"/>
                </a:spcAft>
                <a:buNone/>
              </a:pPr>
              <a:r>
                <a:rPr lang="en-GB" sz="1200" b="1" dirty="0">
                  <a:solidFill>
                    <a:schemeClr val="dk1"/>
                  </a:solidFill>
                  <a:latin typeface="Lato"/>
                  <a:ea typeface="Lato"/>
                  <a:cs typeface="Lato"/>
                  <a:sym typeface="Lato"/>
                </a:rPr>
                <a:t>– Switzerland Girl Scout Promise </a:t>
              </a:r>
              <a:endParaRPr dirty="0"/>
            </a:p>
          </p:txBody>
        </p:sp>
      </p:grpSp>
      <p:pic>
        <p:nvPicPr>
          <p:cNvPr id="971" name="Google Shape;971;p60"/>
          <p:cNvPicPr preferRelativeResize="0"/>
          <p:nvPr/>
        </p:nvPicPr>
        <p:blipFill rotWithShape="1">
          <a:blip r:embed="rId6">
            <a:alphaModFix amt="70000"/>
          </a:blip>
          <a:srcRect/>
          <a:stretch/>
        </p:blipFill>
        <p:spPr>
          <a:xfrm>
            <a:off x="4904089" y="1496583"/>
            <a:ext cx="2804403" cy="2139881"/>
          </a:xfrm>
          <a:prstGeom prst="rect">
            <a:avLst/>
          </a:prstGeom>
          <a:noFill/>
          <a:ln>
            <a:noFill/>
          </a:ln>
        </p:spPr>
      </p:pic>
      <p:sp>
        <p:nvSpPr>
          <p:cNvPr id="972" name="Google Shape;972;p60"/>
          <p:cNvSpPr txBox="1"/>
          <p:nvPr/>
        </p:nvSpPr>
        <p:spPr>
          <a:xfrm flipH="1">
            <a:off x="4933404" y="1591856"/>
            <a:ext cx="2933788"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1" dirty="0">
                <a:solidFill>
                  <a:schemeClr val="dk1"/>
                </a:solidFill>
                <a:latin typeface="Lato"/>
                <a:ea typeface="Lato"/>
                <a:cs typeface="Lato"/>
                <a:sym typeface="Lato"/>
              </a:rPr>
              <a:t>On my honour,</a:t>
            </a:r>
            <a:endParaRPr dirty="0"/>
          </a:p>
          <a:p>
            <a:pPr marL="0" marR="0" lvl="0" indent="0" algn="l" rtl="0">
              <a:spcBef>
                <a:spcPts val="0"/>
              </a:spcBef>
              <a:spcAft>
                <a:spcPts val="0"/>
              </a:spcAft>
              <a:buNone/>
            </a:pPr>
            <a:r>
              <a:rPr lang="en-GB" sz="1200" b="1" dirty="0">
                <a:solidFill>
                  <a:schemeClr val="dk1"/>
                </a:solidFill>
                <a:latin typeface="Lato"/>
                <a:ea typeface="Lato"/>
                <a:cs typeface="Lato"/>
                <a:sym typeface="Lato"/>
              </a:rPr>
              <a:t>I promise that I will do my best</a:t>
            </a:r>
            <a:endParaRPr dirty="0"/>
          </a:p>
          <a:p>
            <a:pPr marL="0" marR="0" lvl="0" indent="0" algn="l" rtl="0">
              <a:spcBef>
                <a:spcPts val="0"/>
              </a:spcBef>
              <a:spcAft>
                <a:spcPts val="0"/>
              </a:spcAft>
              <a:buNone/>
            </a:pPr>
            <a:r>
              <a:rPr lang="en-GB" sz="1200" b="1" dirty="0">
                <a:solidFill>
                  <a:schemeClr val="dk1"/>
                </a:solidFill>
                <a:latin typeface="Lato"/>
                <a:ea typeface="Lato"/>
                <a:cs typeface="Lato"/>
                <a:sym typeface="Lato"/>
              </a:rPr>
              <a:t>to do my duty to God and my country, </a:t>
            </a:r>
            <a:endParaRPr dirty="0"/>
          </a:p>
          <a:p>
            <a:pPr marL="0" marR="0" lvl="0" indent="0" algn="l" rtl="0">
              <a:spcBef>
                <a:spcPts val="0"/>
              </a:spcBef>
              <a:spcAft>
                <a:spcPts val="0"/>
              </a:spcAft>
              <a:buNone/>
            </a:pPr>
            <a:r>
              <a:rPr lang="en-GB" sz="1200" b="1" dirty="0">
                <a:solidFill>
                  <a:schemeClr val="dk1"/>
                </a:solidFill>
                <a:latin typeface="Lato"/>
                <a:ea typeface="Lato"/>
                <a:cs typeface="Lato"/>
                <a:sym typeface="Lato"/>
              </a:rPr>
              <a:t>To help others and To obey the Girl scout/Girl Guides</a:t>
            </a:r>
            <a:endParaRPr dirty="0"/>
          </a:p>
          <a:p>
            <a:pPr marL="0" marR="0" lvl="0" indent="0" algn="l" rtl="0">
              <a:spcBef>
                <a:spcPts val="0"/>
              </a:spcBef>
              <a:spcAft>
                <a:spcPts val="0"/>
              </a:spcAft>
              <a:buNone/>
            </a:pPr>
            <a:endParaRPr sz="1200" b="1" dirty="0">
              <a:solidFill>
                <a:schemeClr val="dk1"/>
              </a:solidFill>
              <a:latin typeface="Lato"/>
              <a:ea typeface="Lato"/>
              <a:cs typeface="Lato"/>
              <a:sym typeface="Lato"/>
            </a:endParaRPr>
          </a:p>
          <a:p>
            <a:pPr marL="0" marR="0" lvl="0" indent="0" algn="l" rtl="0">
              <a:spcBef>
                <a:spcPts val="0"/>
              </a:spcBef>
              <a:spcAft>
                <a:spcPts val="0"/>
              </a:spcAft>
              <a:buNone/>
            </a:pPr>
            <a:r>
              <a:rPr lang="en-GB" sz="1200" b="1" dirty="0">
                <a:solidFill>
                  <a:schemeClr val="dk1"/>
                </a:solidFill>
                <a:latin typeface="Lato"/>
                <a:ea typeface="Lato"/>
                <a:cs typeface="Lato"/>
                <a:sym typeface="Lato"/>
              </a:rPr>
              <a:t>- Syria Girl Guide Promise</a:t>
            </a:r>
            <a:endParaRPr dirty="0"/>
          </a:p>
        </p:txBody>
      </p:sp>
      <p:grpSp>
        <p:nvGrpSpPr>
          <p:cNvPr id="973" name="Google Shape;973;p60"/>
          <p:cNvGrpSpPr/>
          <p:nvPr/>
        </p:nvGrpSpPr>
        <p:grpSpPr>
          <a:xfrm>
            <a:off x="3727261" y="4349204"/>
            <a:ext cx="3062151" cy="1993169"/>
            <a:chOff x="3765064" y="4319508"/>
            <a:chExt cx="3062151" cy="1993169"/>
          </a:xfrm>
        </p:grpSpPr>
        <p:pic>
          <p:nvPicPr>
            <p:cNvPr id="974" name="Google Shape;974;p60"/>
            <p:cNvPicPr preferRelativeResize="0"/>
            <p:nvPr/>
          </p:nvPicPr>
          <p:blipFill rotWithShape="1">
            <a:blip r:embed="rId7">
              <a:alphaModFix amt="70000"/>
            </a:blip>
            <a:srcRect/>
            <a:stretch/>
          </p:blipFill>
          <p:spPr>
            <a:xfrm>
              <a:off x="3765064" y="4319508"/>
              <a:ext cx="2993395" cy="1993169"/>
            </a:xfrm>
            <a:prstGeom prst="rect">
              <a:avLst/>
            </a:prstGeom>
            <a:noFill/>
            <a:ln>
              <a:noFill/>
            </a:ln>
          </p:spPr>
        </p:pic>
        <p:sp>
          <p:nvSpPr>
            <p:cNvPr id="975" name="Google Shape;975;p60"/>
            <p:cNvSpPr txBox="1"/>
            <p:nvPr/>
          </p:nvSpPr>
          <p:spPr>
            <a:xfrm flipH="1">
              <a:off x="3844657" y="4806789"/>
              <a:ext cx="2982558"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1" dirty="0">
                  <a:solidFill>
                    <a:schemeClr val="dk1"/>
                  </a:solidFill>
                  <a:latin typeface="Lato"/>
                  <a:ea typeface="Lato"/>
                  <a:cs typeface="Lato"/>
                  <a:sym typeface="Lato"/>
                </a:rPr>
                <a:t>I promise on my honour that</a:t>
              </a:r>
              <a:endParaRPr dirty="0"/>
            </a:p>
            <a:p>
              <a:pPr marL="0" marR="0" lvl="0" indent="0" algn="l" rtl="0">
                <a:spcBef>
                  <a:spcPts val="0"/>
                </a:spcBef>
                <a:spcAft>
                  <a:spcPts val="0"/>
                </a:spcAft>
                <a:buNone/>
              </a:pPr>
              <a:r>
                <a:rPr lang="en-GB" sz="1200" b="1" dirty="0">
                  <a:solidFill>
                    <a:schemeClr val="dk1"/>
                  </a:solidFill>
                  <a:latin typeface="Lato"/>
                  <a:ea typeface="Lato"/>
                  <a:cs typeface="Lato"/>
                  <a:sym typeface="Lato"/>
                </a:rPr>
                <a:t>I will do my best:</a:t>
              </a:r>
              <a:endParaRPr dirty="0"/>
            </a:p>
            <a:p>
              <a:pPr marL="0" marR="0" lvl="0" indent="0" algn="l" rtl="0">
                <a:spcBef>
                  <a:spcPts val="0"/>
                </a:spcBef>
                <a:spcAft>
                  <a:spcPts val="0"/>
                </a:spcAft>
                <a:buNone/>
              </a:pPr>
              <a:r>
                <a:rPr lang="en-GB" sz="1200" b="1" dirty="0">
                  <a:solidFill>
                    <a:schemeClr val="dk1"/>
                  </a:solidFill>
                  <a:latin typeface="Lato"/>
                  <a:ea typeface="Lato"/>
                  <a:cs typeface="Lato"/>
                  <a:sym typeface="Lato"/>
                </a:rPr>
                <a:t>To do my duty to God and my Country,</a:t>
              </a:r>
              <a:endParaRPr dirty="0"/>
            </a:p>
            <a:p>
              <a:pPr marL="0" marR="0" lvl="0" indent="0" algn="l" rtl="0">
                <a:spcBef>
                  <a:spcPts val="0"/>
                </a:spcBef>
                <a:spcAft>
                  <a:spcPts val="0"/>
                </a:spcAft>
                <a:buNone/>
              </a:pPr>
              <a:r>
                <a:rPr lang="en-GB" sz="1200" b="1" dirty="0">
                  <a:solidFill>
                    <a:schemeClr val="dk1"/>
                  </a:solidFill>
                  <a:latin typeface="Lato"/>
                  <a:ea typeface="Lato"/>
                  <a:cs typeface="Lato"/>
                  <a:sym typeface="Lato"/>
                </a:rPr>
                <a:t>To help other people at all times and</a:t>
              </a:r>
              <a:endParaRPr dirty="0"/>
            </a:p>
            <a:p>
              <a:pPr marL="0" marR="0" lvl="0" indent="0" algn="l" rtl="0">
                <a:spcBef>
                  <a:spcPts val="0"/>
                </a:spcBef>
                <a:spcAft>
                  <a:spcPts val="0"/>
                </a:spcAft>
                <a:buNone/>
              </a:pPr>
              <a:r>
                <a:rPr lang="en-GB" sz="1200" b="1" dirty="0">
                  <a:solidFill>
                    <a:schemeClr val="dk1"/>
                  </a:solidFill>
                  <a:latin typeface="Lato"/>
                  <a:ea typeface="Lato"/>
                  <a:cs typeface="Lato"/>
                  <a:sym typeface="Lato"/>
                </a:rPr>
                <a:t>To obey the Guide Law.</a:t>
              </a:r>
              <a:endParaRPr dirty="0"/>
            </a:p>
            <a:p>
              <a:pPr marL="0" marR="0" lvl="0" indent="0" algn="l" rtl="0">
                <a:spcBef>
                  <a:spcPts val="0"/>
                </a:spcBef>
                <a:spcAft>
                  <a:spcPts val="0"/>
                </a:spcAft>
                <a:buNone/>
              </a:pPr>
              <a:endParaRPr sz="1200" b="1" dirty="0">
                <a:solidFill>
                  <a:schemeClr val="dk1"/>
                </a:solidFill>
                <a:latin typeface="Lato"/>
                <a:ea typeface="Lato"/>
                <a:cs typeface="Lato"/>
                <a:sym typeface="Lato"/>
              </a:endParaRPr>
            </a:p>
            <a:p>
              <a:pPr marL="0" marR="0" lvl="0" indent="0" algn="l" rtl="0">
                <a:spcBef>
                  <a:spcPts val="0"/>
                </a:spcBef>
                <a:spcAft>
                  <a:spcPts val="0"/>
                </a:spcAft>
                <a:buNone/>
              </a:pPr>
              <a:r>
                <a:rPr lang="en-GB" sz="1200" b="1" dirty="0">
                  <a:solidFill>
                    <a:schemeClr val="dk1"/>
                  </a:solidFill>
                  <a:latin typeface="Lato"/>
                  <a:ea typeface="Lato"/>
                  <a:cs typeface="Lato"/>
                  <a:sym typeface="Lato"/>
                </a:rPr>
                <a:t>- Kenya Girl Guide Promise</a:t>
              </a:r>
              <a:endParaRPr dirty="0"/>
            </a:p>
          </p:txBody>
        </p:sp>
      </p:grpSp>
      <p:grpSp>
        <p:nvGrpSpPr>
          <p:cNvPr id="976" name="Google Shape;976;p60"/>
          <p:cNvGrpSpPr/>
          <p:nvPr/>
        </p:nvGrpSpPr>
        <p:grpSpPr>
          <a:xfrm>
            <a:off x="6338015" y="3304806"/>
            <a:ext cx="2804404" cy="1908213"/>
            <a:chOff x="6338015" y="3304806"/>
            <a:chExt cx="2804404" cy="1908213"/>
          </a:xfrm>
        </p:grpSpPr>
        <p:pic>
          <p:nvPicPr>
            <p:cNvPr id="977" name="Google Shape;977;p60"/>
            <p:cNvPicPr preferRelativeResize="0"/>
            <p:nvPr/>
          </p:nvPicPr>
          <p:blipFill rotWithShape="1">
            <a:blip r:embed="rId8">
              <a:alphaModFix amt="70000"/>
            </a:blip>
            <a:srcRect/>
            <a:stretch/>
          </p:blipFill>
          <p:spPr>
            <a:xfrm>
              <a:off x="6349902" y="3304806"/>
              <a:ext cx="2664183" cy="1908213"/>
            </a:xfrm>
            <a:prstGeom prst="rect">
              <a:avLst/>
            </a:prstGeom>
            <a:noFill/>
            <a:ln>
              <a:noFill/>
            </a:ln>
          </p:spPr>
        </p:pic>
        <p:sp>
          <p:nvSpPr>
            <p:cNvPr id="978" name="Google Shape;978;p60"/>
            <p:cNvSpPr txBox="1"/>
            <p:nvPr/>
          </p:nvSpPr>
          <p:spPr>
            <a:xfrm>
              <a:off x="6338015" y="3304806"/>
              <a:ext cx="2804404"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1">
                  <a:solidFill>
                    <a:schemeClr val="dk1"/>
                  </a:solidFill>
                  <a:latin typeface="Lato"/>
                  <a:ea typeface="Lato"/>
                  <a:cs typeface="Lato"/>
                  <a:sym typeface="Lato"/>
                </a:rPr>
                <a:t>I promise that I will do my best</a:t>
              </a:r>
              <a:endParaRPr/>
            </a:p>
            <a:p>
              <a:pPr marL="0" marR="0" lvl="0" indent="0" algn="l" rtl="0">
                <a:spcBef>
                  <a:spcPts val="0"/>
                </a:spcBef>
                <a:spcAft>
                  <a:spcPts val="0"/>
                </a:spcAft>
                <a:buNone/>
              </a:pPr>
              <a:r>
                <a:rPr lang="en-GB" sz="1200" b="1">
                  <a:solidFill>
                    <a:schemeClr val="dk1"/>
                  </a:solidFill>
                  <a:latin typeface="Lato"/>
                  <a:ea typeface="Lato"/>
                  <a:cs typeface="Lato"/>
                  <a:sym typeface="Lato"/>
                </a:rPr>
                <a:t>To be true to myself and develop my beliefs</a:t>
              </a:r>
              <a:endParaRPr/>
            </a:p>
            <a:p>
              <a:pPr marL="0" marR="0" lvl="0" indent="0" algn="l" rtl="0">
                <a:spcBef>
                  <a:spcPts val="0"/>
                </a:spcBef>
                <a:spcAft>
                  <a:spcPts val="0"/>
                </a:spcAft>
                <a:buNone/>
              </a:pPr>
              <a:r>
                <a:rPr lang="en-GB" sz="1200" b="1">
                  <a:solidFill>
                    <a:schemeClr val="dk1"/>
                  </a:solidFill>
                  <a:latin typeface="Lato"/>
                  <a:ea typeface="Lato"/>
                  <a:cs typeface="Lato"/>
                  <a:sym typeface="Lato"/>
                </a:rPr>
                <a:t>To serve my community and Australia</a:t>
              </a:r>
              <a:endParaRPr/>
            </a:p>
            <a:p>
              <a:pPr marL="0" marR="0" lvl="0" indent="0" algn="l" rtl="0">
                <a:spcBef>
                  <a:spcPts val="0"/>
                </a:spcBef>
                <a:spcAft>
                  <a:spcPts val="0"/>
                </a:spcAft>
                <a:buNone/>
              </a:pPr>
              <a:r>
                <a:rPr lang="en-GB" sz="1200" b="1">
                  <a:solidFill>
                    <a:schemeClr val="dk1"/>
                  </a:solidFill>
                  <a:latin typeface="Lato"/>
                  <a:ea typeface="Lato"/>
                  <a:cs typeface="Lato"/>
                  <a:sym typeface="Lato"/>
                </a:rPr>
                <a:t>And live by the Guide Law</a:t>
              </a:r>
              <a:endParaRPr/>
            </a:p>
            <a:p>
              <a:pPr marL="0" marR="0" lvl="0" indent="0" algn="l" rtl="0">
                <a:spcBef>
                  <a:spcPts val="0"/>
                </a:spcBef>
                <a:spcAft>
                  <a:spcPts val="0"/>
                </a:spcAft>
                <a:buNone/>
              </a:pPr>
              <a:r>
                <a:rPr lang="en-GB" sz="1200" b="1">
                  <a:solidFill>
                    <a:schemeClr val="dk1"/>
                  </a:solidFill>
                  <a:latin typeface="Lato"/>
                  <a:ea typeface="Lato"/>
                  <a:cs typeface="Lato"/>
                  <a:sym typeface="Lato"/>
                </a:rPr>
                <a:t>– Australia Girl Guide Promise</a:t>
              </a:r>
              <a:endParaRPr/>
            </a:p>
          </p:txBody>
        </p:sp>
      </p:grpSp>
      <p:pic>
        <p:nvPicPr>
          <p:cNvPr id="979" name="Google Shape;979;p60"/>
          <p:cNvPicPr preferRelativeResize="0"/>
          <p:nvPr/>
        </p:nvPicPr>
        <p:blipFill rotWithShape="1">
          <a:blip r:embed="rId9">
            <a:alphaModFix/>
          </a:blip>
          <a:srcRect/>
          <a:stretch/>
        </p:blipFill>
        <p:spPr>
          <a:xfrm>
            <a:off x="627546" y="111968"/>
            <a:ext cx="7888908" cy="1329043"/>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Google Shape;998;p62"/>
          <p:cNvSpPr txBox="1">
            <a:spLocks noGrp="1"/>
          </p:cNvSpPr>
          <p:nvPr>
            <p:ph type="ftr" idx="11"/>
          </p:nvPr>
        </p:nvSpPr>
        <p:spPr>
          <a:xfrm>
            <a:off x="3028950" y="6356355"/>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b="1"/>
              <a:t>© World Association Of Girl Guides &amp; Girl Scouts  </a:t>
            </a:r>
            <a:endParaRPr/>
          </a:p>
          <a:p>
            <a:pPr marL="0" lvl="0" indent="0" algn="ctr" rtl="0">
              <a:spcBef>
                <a:spcPts val="0"/>
              </a:spcBef>
              <a:spcAft>
                <a:spcPts val="0"/>
              </a:spcAft>
              <a:buNone/>
            </a:pPr>
            <a:r>
              <a:rPr lang="en-GB"/>
              <a:t>World Thinking Day 2021</a:t>
            </a:r>
            <a:endParaRPr/>
          </a:p>
        </p:txBody>
      </p:sp>
      <p:grpSp>
        <p:nvGrpSpPr>
          <p:cNvPr id="999" name="Google Shape;999;p62"/>
          <p:cNvGrpSpPr/>
          <p:nvPr/>
        </p:nvGrpSpPr>
        <p:grpSpPr>
          <a:xfrm>
            <a:off x="803127" y="1756424"/>
            <a:ext cx="6943873" cy="1157243"/>
            <a:chOff x="457083" y="520010"/>
            <a:chExt cx="6943873" cy="1157243"/>
          </a:xfrm>
        </p:grpSpPr>
        <p:sp>
          <p:nvSpPr>
            <p:cNvPr id="1000" name="Google Shape;1000;p62"/>
            <p:cNvSpPr/>
            <p:nvPr/>
          </p:nvSpPr>
          <p:spPr>
            <a:xfrm>
              <a:off x="469148" y="520010"/>
              <a:ext cx="1408447" cy="1106686"/>
            </a:xfrm>
            <a:prstGeom prst="roundRect">
              <a:avLst>
                <a:gd name="adj" fmla="val 16667"/>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800" b="1">
                  <a:solidFill>
                    <a:schemeClr val="dk1"/>
                  </a:solidFill>
                  <a:latin typeface="Lato"/>
                  <a:ea typeface="Lato"/>
                  <a:cs typeface="Lato"/>
                  <a:sym typeface="Lato"/>
                </a:rPr>
                <a:t>ACTIVITY</a:t>
              </a:r>
              <a:endParaRPr/>
            </a:p>
            <a:p>
              <a:pPr marL="0" marR="0" lvl="0" indent="0" algn="l" rtl="0">
                <a:spcBef>
                  <a:spcPts val="0"/>
                </a:spcBef>
                <a:spcAft>
                  <a:spcPts val="0"/>
                </a:spcAft>
                <a:buNone/>
              </a:pPr>
              <a:endParaRPr sz="1800" b="1">
                <a:solidFill>
                  <a:schemeClr val="dk1"/>
                </a:solidFill>
                <a:latin typeface="Lato"/>
                <a:ea typeface="Lato"/>
                <a:cs typeface="Lato"/>
                <a:sym typeface="Lato"/>
              </a:endParaRPr>
            </a:p>
            <a:p>
              <a:pPr marL="0" marR="0" lvl="0" indent="0" algn="l" rtl="0">
                <a:spcBef>
                  <a:spcPts val="0"/>
                </a:spcBef>
                <a:spcAft>
                  <a:spcPts val="0"/>
                </a:spcAft>
                <a:buNone/>
              </a:pPr>
              <a:endParaRPr sz="18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a:p>
              <a:pPr marL="0" marR="0" lvl="0" indent="0" algn="l" rtl="0">
                <a:spcBef>
                  <a:spcPts val="0"/>
                </a:spcBef>
                <a:spcAft>
                  <a:spcPts val="0"/>
                </a:spcAft>
                <a:buNone/>
              </a:pPr>
              <a:endParaRPr sz="100" b="1">
                <a:solidFill>
                  <a:schemeClr val="dk1"/>
                </a:solidFill>
                <a:latin typeface="Lato"/>
                <a:ea typeface="Lato"/>
                <a:cs typeface="Lato"/>
                <a:sym typeface="Lato"/>
              </a:endParaRPr>
            </a:p>
          </p:txBody>
        </p:sp>
        <p:sp>
          <p:nvSpPr>
            <p:cNvPr id="1001" name="Google Shape;1001;p62"/>
            <p:cNvSpPr/>
            <p:nvPr/>
          </p:nvSpPr>
          <p:spPr>
            <a:xfrm>
              <a:off x="457083" y="962164"/>
              <a:ext cx="6943873" cy="715089"/>
            </a:xfrm>
            <a:prstGeom prst="roundRect">
              <a:avLst>
                <a:gd name="adj" fmla="val 27767"/>
              </a:avLst>
            </a:prstGeom>
            <a:solidFill>
              <a:schemeClr val="dk1"/>
            </a:solid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800">
                  <a:solidFill>
                    <a:schemeClr val="lt2"/>
                  </a:solidFill>
                  <a:latin typeface="Lato"/>
                  <a:ea typeface="Lato"/>
                  <a:cs typeface="Lato"/>
                  <a:sym typeface="Lato"/>
                </a:rPr>
                <a:t>Share the act of peace (good turn) that you have written, and then re-make your promise as a group</a:t>
              </a:r>
              <a:endParaRPr/>
            </a:p>
          </p:txBody>
        </p:sp>
      </p:grpSp>
      <p:pic>
        <p:nvPicPr>
          <p:cNvPr id="1002" name="Google Shape;1002;p62"/>
          <p:cNvPicPr preferRelativeResize="0"/>
          <p:nvPr/>
        </p:nvPicPr>
        <p:blipFill rotWithShape="1">
          <a:blip r:embed="rId3">
            <a:alphaModFix/>
          </a:blip>
          <a:srcRect/>
          <a:stretch/>
        </p:blipFill>
        <p:spPr>
          <a:xfrm>
            <a:off x="645788" y="62691"/>
            <a:ext cx="7888908" cy="1359526"/>
          </a:xfrm>
          <a:prstGeom prst="rect">
            <a:avLst/>
          </a:prstGeom>
          <a:noFill/>
          <a:ln>
            <a:noFill/>
          </a:ln>
        </p:spPr>
      </p:pic>
      <p:grpSp>
        <p:nvGrpSpPr>
          <p:cNvPr id="1003" name="Google Shape;1003;p62"/>
          <p:cNvGrpSpPr/>
          <p:nvPr/>
        </p:nvGrpSpPr>
        <p:grpSpPr>
          <a:xfrm>
            <a:off x="645788" y="3429000"/>
            <a:ext cx="8021962" cy="2506071"/>
            <a:chOff x="456448" y="2930336"/>
            <a:chExt cx="8021962" cy="2506071"/>
          </a:xfrm>
        </p:grpSpPr>
        <p:sp>
          <p:nvSpPr>
            <p:cNvPr id="1004" name="Google Shape;1004;p62"/>
            <p:cNvSpPr/>
            <p:nvPr/>
          </p:nvSpPr>
          <p:spPr>
            <a:xfrm>
              <a:off x="466608" y="2930336"/>
              <a:ext cx="2055264" cy="1021556"/>
            </a:xfrm>
            <a:prstGeom prst="roundRect">
              <a:avLst>
                <a:gd name="adj" fmla="val 16667"/>
              </a:avLst>
            </a:prstGeom>
            <a:noFill/>
            <a:ln w="28575" cap="flat" cmpd="sng">
              <a:solidFill>
                <a:schemeClr val="accent3"/>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800" b="1" dirty="0">
                  <a:solidFill>
                    <a:schemeClr val="dk1"/>
                  </a:solidFill>
                  <a:latin typeface="Lato"/>
                  <a:ea typeface="Lato"/>
                  <a:cs typeface="Lato"/>
                  <a:sym typeface="Lato"/>
                </a:rPr>
                <a:t>LET’S REFLECT</a:t>
              </a:r>
              <a:endParaRPr dirty="0"/>
            </a:p>
            <a:p>
              <a:pPr marL="0" marR="0" lvl="0" indent="0" algn="l" rtl="0">
                <a:spcBef>
                  <a:spcPts val="0"/>
                </a:spcBef>
                <a:spcAft>
                  <a:spcPts val="0"/>
                </a:spcAft>
                <a:buNone/>
              </a:pPr>
              <a:endParaRPr sz="1800" b="1" dirty="0">
                <a:solidFill>
                  <a:schemeClr val="dk1"/>
                </a:solidFill>
                <a:latin typeface="Lato"/>
                <a:ea typeface="Lato"/>
                <a:cs typeface="Lato"/>
                <a:sym typeface="Lato"/>
              </a:endParaRPr>
            </a:p>
            <a:p>
              <a:pPr marL="0" marR="0" lvl="0" indent="0" algn="l" rtl="0">
                <a:spcBef>
                  <a:spcPts val="0"/>
                </a:spcBef>
                <a:spcAft>
                  <a:spcPts val="0"/>
                </a:spcAft>
                <a:buNone/>
              </a:pPr>
              <a:endParaRPr sz="1800" b="1" dirty="0">
                <a:solidFill>
                  <a:schemeClr val="dk1"/>
                </a:solidFill>
                <a:latin typeface="Lato"/>
                <a:ea typeface="Lato"/>
                <a:cs typeface="Lato"/>
                <a:sym typeface="Lato"/>
              </a:endParaRPr>
            </a:p>
          </p:txBody>
        </p:sp>
        <p:sp>
          <p:nvSpPr>
            <p:cNvPr id="1005" name="Google Shape;1005;p62"/>
            <p:cNvSpPr/>
            <p:nvPr/>
          </p:nvSpPr>
          <p:spPr>
            <a:xfrm>
              <a:off x="456448" y="3495450"/>
              <a:ext cx="8021962" cy="1940957"/>
            </a:xfrm>
            <a:prstGeom prst="roundRect">
              <a:avLst>
                <a:gd name="adj" fmla="val 16667"/>
              </a:avLst>
            </a:prstGeom>
            <a:solidFill>
              <a:schemeClr val="accent3"/>
            </a:solidFill>
            <a:ln>
              <a:noFill/>
            </a:ln>
          </p:spPr>
          <p:txBody>
            <a:bodyPr spcFirstLastPara="1" wrap="square" lIns="91425" tIns="45700" rIns="91425" bIns="45700" anchor="ctr" anchorCtr="0">
              <a:spAutoFit/>
            </a:bodyPr>
            <a:lstStyle/>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Lato"/>
                  <a:ea typeface="Lato"/>
                  <a:cs typeface="Lato"/>
                  <a:sym typeface="Lato"/>
                </a:rPr>
                <a:t>The World Association of Girl Guides and Girl Scouts represent over ten million Girl Guides and Girl Scouts.</a:t>
              </a:r>
              <a:endParaRPr dirty="0"/>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Lato"/>
                  <a:ea typeface="Lato"/>
                  <a:cs typeface="Lato"/>
                  <a:sym typeface="Lato"/>
                </a:rPr>
                <a:t>What other countries can you think of that might have Girl Guides and Girl Scouts?</a:t>
              </a:r>
              <a:endParaRPr dirty="0"/>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Lato"/>
                  <a:ea typeface="Lato"/>
                  <a:cs typeface="Lato"/>
                  <a:sym typeface="Lato"/>
                </a:rPr>
                <a:t>What do you think life for a girl like you in that country might be like?</a:t>
              </a:r>
              <a:endParaRPr dirty="0"/>
            </a:p>
            <a:p>
              <a:pPr marL="742950" marR="0" lvl="1" indent="-285750" algn="l" rtl="0">
                <a:spcBef>
                  <a:spcPts val="0"/>
                </a:spcBef>
                <a:spcAft>
                  <a:spcPts val="0"/>
                </a:spcAft>
                <a:buClr>
                  <a:schemeClr val="dk1"/>
                </a:buClr>
                <a:buSzPts val="1800"/>
                <a:buFont typeface="Arial"/>
                <a:buChar char="•"/>
              </a:pPr>
              <a:r>
                <a:rPr lang="en-GB" sz="1800" b="0" i="0" u="none" strike="noStrike" cap="none" dirty="0">
                  <a:solidFill>
                    <a:schemeClr val="dk1"/>
                  </a:solidFill>
                  <a:latin typeface="Lato"/>
                  <a:ea typeface="Lato"/>
                  <a:cs typeface="Lato"/>
                  <a:sym typeface="Lato"/>
                </a:rPr>
                <a:t>Do you really know? How could you find out?</a:t>
              </a:r>
              <a:endParaRP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010"/>
        <p:cNvGrpSpPr/>
        <p:nvPr/>
      </p:nvGrpSpPr>
      <p:grpSpPr>
        <a:xfrm>
          <a:off x="0" y="0"/>
          <a:ext cx="0" cy="0"/>
          <a:chOff x="0" y="0"/>
          <a:chExt cx="0" cy="0"/>
        </a:xfrm>
      </p:grpSpPr>
      <p:pic>
        <p:nvPicPr>
          <p:cNvPr id="1011" name="Google Shape;1011;p63"/>
          <p:cNvPicPr preferRelativeResize="0"/>
          <p:nvPr/>
        </p:nvPicPr>
        <p:blipFill rotWithShape="1">
          <a:blip r:embed="rId3">
            <a:alphaModFix/>
          </a:blip>
          <a:srcRect/>
          <a:stretch/>
        </p:blipFill>
        <p:spPr>
          <a:xfrm>
            <a:off x="3047" y="0"/>
            <a:ext cx="9137905" cy="6858000"/>
          </a:xfrm>
          <a:prstGeom prst="rect">
            <a:avLst/>
          </a:prstGeom>
          <a:noFill/>
          <a:ln>
            <a:noFill/>
          </a:ln>
        </p:spPr>
      </p:pic>
      <p:sp>
        <p:nvSpPr>
          <p:cNvPr id="1012" name="Google Shape;1012;p63"/>
          <p:cNvSpPr/>
          <p:nvPr/>
        </p:nvSpPr>
        <p:spPr>
          <a:xfrm>
            <a:off x="1590675" y="5219700"/>
            <a:ext cx="3228975" cy="1009650"/>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Lato"/>
                <a:ea typeface="Lato"/>
                <a:cs typeface="Lato"/>
                <a:sym typeface="Lato"/>
              </a:rPr>
              <a:t>This is a copy of page 58 of the World Thinking Day activity pack</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pic>
        <p:nvPicPr>
          <p:cNvPr id="1017" name="Google Shape;1017;p64" descr="A picture containing outdoor object&#10;&#10;Description automatically generated"/>
          <p:cNvPicPr preferRelativeResize="0"/>
          <p:nvPr/>
        </p:nvPicPr>
        <p:blipFill rotWithShape="1">
          <a:blip r:embed="rId3">
            <a:alphaModFix/>
          </a:blip>
          <a:srcRect/>
          <a:stretch/>
        </p:blipFill>
        <p:spPr>
          <a:xfrm>
            <a:off x="2231651" y="3949856"/>
            <a:ext cx="2790849" cy="2790849"/>
          </a:xfrm>
          <a:prstGeom prst="rect">
            <a:avLst/>
          </a:prstGeom>
          <a:noFill/>
          <a:ln>
            <a:noFill/>
          </a:ln>
        </p:spPr>
      </p:pic>
      <p:pic>
        <p:nvPicPr>
          <p:cNvPr id="1018" name="Google Shape;1018;p64" descr="A picture containing outdoor object&#10;&#10;Description automatically generated"/>
          <p:cNvPicPr preferRelativeResize="0"/>
          <p:nvPr/>
        </p:nvPicPr>
        <p:blipFill rotWithShape="1">
          <a:blip r:embed="rId4">
            <a:alphaModFix/>
          </a:blip>
          <a:srcRect/>
          <a:stretch/>
        </p:blipFill>
        <p:spPr>
          <a:xfrm>
            <a:off x="5572915" y="-322452"/>
            <a:ext cx="3751452" cy="3751452"/>
          </a:xfrm>
          <a:prstGeom prst="rect">
            <a:avLst/>
          </a:prstGeom>
          <a:noFill/>
          <a:ln>
            <a:noFill/>
          </a:ln>
        </p:spPr>
      </p:pic>
      <p:pic>
        <p:nvPicPr>
          <p:cNvPr id="1019" name="Google Shape;1019;p64" descr="Shape, arrow&#10;&#10;Description automatically generated"/>
          <p:cNvPicPr preferRelativeResize="0"/>
          <p:nvPr/>
        </p:nvPicPr>
        <p:blipFill rotWithShape="1">
          <a:blip r:embed="rId5">
            <a:alphaModFix/>
          </a:blip>
          <a:srcRect/>
          <a:stretch/>
        </p:blipFill>
        <p:spPr>
          <a:xfrm rot="-296047">
            <a:off x="-111622" y="2424980"/>
            <a:ext cx="2429540" cy="2429540"/>
          </a:xfrm>
          <a:prstGeom prst="rect">
            <a:avLst/>
          </a:prstGeom>
          <a:noFill/>
          <a:ln>
            <a:noFill/>
          </a:ln>
        </p:spPr>
      </p:pic>
      <p:pic>
        <p:nvPicPr>
          <p:cNvPr id="1020" name="Google Shape;1020;p64" descr="Shape, arrow&#10;&#10;Description automatically generated"/>
          <p:cNvPicPr preferRelativeResize="0"/>
          <p:nvPr/>
        </p:nvPicPr>
        <p:blipFill rotWithShape="1">
          <a:blip r:embed="rId5">
            <a:alphaModFix/>
          </a:blip>
          <a:srcRect/>
          <a:stretch/>
        </p:blipFill>
        <p:spPr>
          <a:xfrm rot="-296047">
            <a:off x="4359111" y="171895"/>
            <a:ext cx="1326778" cy="1326778"/>
          </a:xfrm>
          <a:prstGeom prst="rect">
            <a:avLst/>
          </a:prstGeom>
          <a:noFill/>
          <a:ln>
            <a:noFill/>
          </a:ln>
        </p:spPr>
      </p:pic>
      <p:pic>
        <p:nvPicPr>
          <p:cNvPr id="1021" name="Google Shape;1021;p64" descr="Shape, arrow&#10;&#10;Description automatically generated"/>
          <p:cNvPicPr preferRelativeResize="0"/>
          <p:nvPr/>
        </p:nvPicPr>
        <p:blipFill rotWithShape="1">
          <a:blip r:embed="rId6">
            <a:alphaModFix/>
          </a:blip>
          <a:srcRect/>
          <a:stretch/>
        </p:blipFill>
        <p:spPr>
          <a:xfrm rot="-5797958">
            <a:off x="392263" y="5039240"/>
            <a:ext cx="1421773" cy="142177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7"/>
          <p:cNvSpPr txBox="1">
            <a:spLocks noGrp="1"/>
          </p:cNvSpPr>
          <p:nvPr>
            <p:ph type="ftr" idx="11"/>
          </p:nvPr>
        </p:nvSpPr>
        <p:spPr>
          <a:xfrm>
            <a:off x="3028950" y="6357856"/>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 World Association Of Girl Guides &amp; Girl Scouts | World Thinking Day 2021</a:t>
            </a:r>
            <a:endParaRPr/>
          </a:p>
        </p:txBody>
      </p:sp>
      <p:grpSp>
        <p:nvGrpSpPr>
          <p:cNvPr id="194" name="Google Shape;194;p7"/>
          <p:cNvGrpSpPr/>
          <p:nvPr/>
        </p:nvGrpSpPr>
        <p:grpSpPr>
          <a:xfrm>
            <a:off x="2030730" y="4338712"/>
            <a:ext cx="7113270" cy="1867417"/>
            <a:chOff x="1783080" y="2834639"/>
            <a:chExt cx="7360920" cy="1867417"/>
          </a:xfrm>
        </p:grpSpPr>
        <p:sp>
          <p:nvSpPr>
            <p:cNvPr id="195" name="Google Shape;195;p7"/>
            <p:cNvSpPr/>
            <p:nvPr/>
          </p:nvSpPr>
          <p:spPr>
            <a:xfrm>
              <a:off x="1783080" y="2834639"/>
              <a:ext cx="7360920" cy="186741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a:ea typeface="Lato"/>
                <a:cs typeface="Lato"/>
                <a:sym typeface="Lato"/>
              </a:endParaRPr>
            </a:p>
          </p:txBody>
        </p:sp>
        <p:sp>
          <p:nvSpPr>
            <p:cNvPr id="196" name="Google Shape;196;p7"/>
            <p:cNvSpPr txBox="1"/>
            <p:nvPr/>
          </p:nvSpPr>
          <p:spPr>
            <a:xfrm>
              <a:off x="2175373" y="2983517"/>
              <a:ext cx="5916483"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Lato"/>
                <a:buNone/>
              </a:pPr>
              <a:r>
                <a:rPr lang="en-GB" sz="1600" b="1">
                  <a:solidFill>
                    <a:schemeClr val="dk1"/>
                  </a:solidFill>
                  <a:latin typeface="Lato"/>
                  <a:ea typeface="Lato"/>
                  <a:cs typeface="Lato"/>
                  <a:sym typeface="Lato"/>
                </a:rPr>
                <a:t>“There are a million of us. I am not good at arithmetic and I will not make any calculations which may not come true. But a penny, or two cents, or four annas or enough centimes or groschen or Heller or Filler or ore to make the same value, is not an immense amount, especially when it is perhaps saved or earned and given with a willing hand.”</a:t>
              </a:r>
              <a:endParaRPr/>
            </a:p>
          </p:txBody>
        </p:sp>
      </p:grpSp>
      <p:sp>
        <p:nvSpPr>
          <p:cNvPr id="197" name="Google Shape;197;p7"/>
          <p:cNvSpPr/>
          <p:nvPr/>
        </p:nvSpPr>
        <p:spPr>
          <a:xfrm>
            <a:off x="346710" y="1530785"/>
            <a:ext cx="7113270" cy="1532334"/>
          </a:xfrm>
          <a:prstGeom prst="roundRect">
            <a:avLst>
              <a:gd name="adj" fmla="val 16667"/>
            </a:avLst>
          </a:prstGeom>
          <a:solidFill>
            <a:srgbClr val="D7F0EF"/>
          </a:solid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Lato"/>
              <a:buNone/>
            </a:pPr>
            <a:r>
              <a:rPr lang="en-GB" sz="1400">
                <a:solidFill>
                  <a:schemeClr val="dk1"/>
                </a:solidFill>
                <a:latin typeface="Lato"/>
                <a:ea typeface="Lato"/>
                <a:cs typeface="Lato"/>
                <a:sym typeface="Lato"/>
              </a:rPr>
              <a:t>Since 1932, millions of Girl Guides and Girl Scouts around the world have celebrated World Thinking Day by fundraising.</a:t>
            </a:r>
            <a:endParaRPr/>
          </a:p>
          <a:p>
            <a:pPr marL="0" marR="0" lvl="0" indent="0" algn="l" rtl="0">
              <a:spcBef>
                <a:spcPts val="0"/>
              </a:spcBef>
              <a:spcAft>
                <a:spcPts val="0"/>
              </a:spcAft>
              <a:buClr>
                <a:schemeClr val="dk1"/>
              </a:buClr>
              <a:buSzPts val="1400"/>
              <a:buFont typeface="Lato"/>
              <a:buNone/>
            </a:pPr>
            <a:endParaRPr sz="1400">
              <a:solidFill>
                <a:schemeClr val="dk1"/>
              </a:solidFill>
              <a:latin typeface="Lato"/>
              <a:ea typeface="Lato"/>
              <a:cs typeface="Lato"/>
              <a:sym typeface="Lato"/>
            </a:endParaRPr>
          </a:p>
          <a:p>
            <a:pPr marL="0" marR="0" lvl="0" indent="0" algn="l" rtl="0">
              <a:spcBef>
                <a:spcPts val="0"/>
              </a:spcBef>
              <a:spcAft>
                <a:spcPts val="0"/>
              </a:spcAft>
              <a:buClr>
                <a:schemeClr val="dk1"/>
              </a:buClr>
              <a:buSzPts val="1400"/>
              <a:buFont typeface="Lato"/>
              <a:buNone/>
            </a:pPr>
            <a:r>
              <a:rPr lang="en-GB" sz="1400">
                <a:solidFill>
                  <a:schemeClr val="dk1"/>
                </a:solidFill>
                <a:latin typeface="Lato"/>
                <a:ea typeface="Lato"/>
                <a:cs typeface="Lato"/>
                <a:sym typeface="Lato"/>
              </a:rPr>
              <a:t>It is a way of appreciating the opportunities given by Girl Guiding and Girl Scouting and then giving more girls around the world the chance to be Girl Guides and Girl Scouts. </a:t>
            </a:r>
            <a:endParaRPr/>
          </a:p>
        </p:txBody>
      </p:sp>
      <p:sp>
        <p:nvSpPr>
          <p:cNvPr id="198" name="Google Shape;198;p7"/>
          <p:cNvSpPr txBox="1"/>
          <p:nvPr/>
        </p:nvSpPr>
        <p:spPr>
          <a:xfrm>
            <a:off x="1764030" y="3829680"/>
            <a:ext cx="561594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Lato"/>
              <a:buNone/>
            </a:pPr>
            <a:r>
              <a:rPr lang="en-GB" sz="1800" b="1">
                <a:solidFill>
                  <a:schemeClr val="dk1"/>
                </a:solidFill>
                <a:latin typeface="Lato"/>
                <a:ea typeface="Lato"/>
                <a:cs typeface="Lato"/>
                <a:sym typeface="Lato"/>
              </a:rPr>
              <a:t>In 1932 Lady Olave Baden-Powell said: </a:t>
            </a:r>
            <a:endParaRPr/>
          </a:p>
        </p:txBody>
      </p:sp>
      <p:pic>
        <p:nvPicPr>
          <p:cNvPr id="199" name="Google Shape;199;p7"/>
          <p:cNvPicPr preferRelativeResize="0"/>
          <p:nvPr/>
        </p:nvPicPr>
        <p:blipFill rotWithShape="1">
          <a:blip r:embed="rId3">
            <a:alphaModFix/>
          </a:blip>
          <a:srcRect b="12204"/>
          <a:stretch/>
        </p:blipFill>
        <p:spPr>
          <a:xfrm>
            <a:off x="-15937" y="3063119"/>
            <a:ext cx="3517951" cy="3799563"/>
          </a:xfrm>
          <a:prstGeom prst="rect">
            <a:avLst/>
          </a:prstGeom>
          <a:noFill/>
          <a:ln>
            <a:noFill/>
          </a:ln>
        </p:spPr>
      </p:pic>
      <p:pic>
        <p:nvPicPr>
          <p:cNvPr id="200" name="Google Shape;200;p7"/>
          <p:cNvPicPr preferRelativeResize="0"/>
          <p:nvPr/>
        </p:nvPicPr>
        <p:blipFill rotWithShape="1">
          <a:blip r:embed="rId4">
            <a:alphaModFix/>
          </a:blip>
          <a:srcRect/>
          <a:stretch/>
        </p:blipFill>
        <p:spPr>
          <a:xfrm>
            <a:off x="631682" y="19365"/>
            <a:ext cx="8041321" cy="137171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8"/>
          <p:cNvSpPr/>
          <p:nvPr/>
        </p:nvSpPr>
        <p:spPr>
          <a:xfrm>
            <a:off x="346710" y="1530785"/>
            <a:ext cx="3211830" cy="5112484"/>
          </a:xfrm>
          <a:prstGeom prst="roundRect">
            <a:avLst>
              <a:gd name="adj" fmla="val 10973"/>
            </a:avLst>
          </a:prstGeom>
          <a:solidFill>
            <a:srgbClr val="D7F0EF"/>
          </a:solid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Lato"/>
              <a:buNone/>
            </a:pPr>
            <a:r>
              <a:rPr lang="en-GB" sz="1400" b="1">
                <a:solidFill>
                  <a:schemeClr val="dk1"/>
                </a:solidFill>
                <a:latin typeface="Lato"/>
                <a:ea typeface="Lato"/>
                <a:cs typeface="Lato"/>
                <a:sym typeface="Lato"/>
              </a:rPr>
              <a:t>Collect</a:t>
            </a:r>
            <a:endParaRPr/>
          </a:p>
          <a:p>
            <a:pPr marL="0" marR="0" lvl="0" indent="0" algn="l" rtl="0">
              <a:spcBef>
                <a:spcPts val="0"/>
              </a:spcBef>
              <a:spcAft>
                <a:spcPts val="0"/>
              </a:spcAft>
              <a:buClr>
                <a:schemeClr val="dk1"/>
              </a:buClr>
              <a:buSzPts val="1400"/>
              <a:buFont typeface="Lato"/>
              <a:buNone/>
            </a:pPr>
            <a:r>
              <a:rPr lang="en-GB" sz="1400">
                <a:solidFill>
                  <a:schemeClr val="dk1"/>
                </a:solidFill>
                <a:latin typeface="Lato"/>
                <a:ea typeface="Lato"/>
                <a:cs typeface="Lato"/>
                <a:sym typeface="Lato"/>
              </a:rPr>
              <a:t>Contribute to the fund and complete this year’s World Thinking Day Fund activity ‘the memory coin’.</a:t>
            </a:r>
            <a:endParaRPr/>
          </a:p>
          <a:p>
            <a:pPr marL="0" marR="0" lvl="0" indent="0" algn="l" rtl="0">
              <a:spcBef>
                <a:spcPts val="0"/>
              </a:spcBef>
              <a:spcAft>
                <a:spcPts val="0"/>
              </a:spcAft>
              <a:buClr>
                <a:schemeClr val="dk1"/>
              </a:buClr>
              <a:buSzPts val="1400"/>
              <a:buFont typeface="Lato"/>
              <a:buNone/>
            </a:pPr>
            <a:endParaRPr sz="1400">
              <a:solidFill>
                <a:schemeClr val="dk1"/>
              </a:solidFill>
              <a:latin typeface="Lato"/>
              <a:ea typeface="Lato"/>
              <a:cs typeface="Lato"/>
              <a:sym typeface="Lato"/>
            </a:endParaRPr>
          </a:p>
          <a:p>
            <a:pPr marL="0" marR="0" lvl="0" indent="0" algn="l" rtl="0">
              <a:spcBef>
                <a:spcPts val="0"/>
              </a:spcBef>
              <a:spcAft>
                <a:spcPts val="0"/>
              </a:spcAft>
              <a:buClr>
                <a:schemeClr val="dk1"/>
              </a:buClr>
              <a:buSzPts val="1400"/>
              <a:buFont typeface="Lato"/>
              <a:buNone/>
            </a:pPr>
            <a:r>
              <a:rPr lang="en-GB" sz="1400" b="1">
                <a:solidFill>
                  <a:schemeClr val="dk1"/>
                </a:solidFill>
                <a:latin typeface="Lato"/>
                <a:ea typeface="Lato"/>
                <a:cs typeface="Lato"/>
                <a:sym typeface="Lato"/>
              </a:rPr>
              <a:t>Send</a:t>
            </a:r>
            <a:endParaRPr/>
          </a:p>
          <a:p>
            <a:pPr marL="0" marR="0" lvl="0" indent="0" algn="l" rtl="0">
              <a:spcBef>
                <a:spcPts val="0"/>
              </a:spcBef>
              <a:spcAft>
                <a:spcPts val="0"/>
              </a:spcAft>
              <a:buClr>
                <a:schemeClr val="dk1"/>
              </a:buClr>
              <a:buSzPts val="1400"/>
              <a:buFont typeface="Lato"/>
              <a:buNone/>
            </a:pPr>
            <a:r>
              <a:rPr lang="en-GB" sz="1400">
                <a:solidFill>
                  <a:schemeClr val="dk1"/>
                </a:solidFill>
                <a:latin typeface="Lato"/>
                <a:ea typeface="Lato"/>
                <a:cs typeface="Lato"/>
                <a:sym typeface="Lato"/>
              </a:rPr>
              <a:t>I’ve collected, what next? You have two options to send your donations to WAGGGS:</a:t>
            </a:r>
            <a:endParaRPr/>
          </a:p>
          <a:p>
            <a:pPr marL="0" marR="0" lvl="0" indent="0" algn="l" rtl="0">
              <a:spcBef>
                <a:spcPts val="0"/>
              </a:spcBef>
              <a:spcAft>
                <a:spcPts val="0"/>
              </a:spcAft>
              <a:buClr>
                <a:schemeClr val="dk1"/>
              </a:buClr>
              <a:buSzPts val="1400"/>
              <a:buFont typeface="Lato"/>
              <a:buNone/>
            </a:pPr>
            <a:endParaRPr sz="1400">
              <a:solidFill>
                <a:schemeClr val="dk1"/>
              </a:solidFill>
              <a:latin typeface="Lato"/>
              <a:ea typeface="Lato"/>
              <a:cs typeface="Lato"/>
              <a:sym typeface="Lato"/>
            </a:endParaRPr>
          </a:p>
          <a:p>
            <a:pPr marL="342900" marR="0" lvl="0" indent="-342900" algn="l" rtl="0">
              <a:spcBef>
                <a:spcPts val="0"/>
              </a:spcBef>
              <a:spcAft>
                <a:spcPts val="0"/>
              </a:spcAft>
              <a:buClr>
                <a:schemeClr val="dk1"/>
              </a:buClr>
              <a:buSzPts val="1400"/>
              <a:buFont typeface="Arial"/>
              <a:buAutoNum type="arabicPeriod"/>
            </a:pPr>
            <a:r>
              <a:rPr lang="en-GB" sz="1400">
                <a:solidFill>
                  <a:schemeClr val="dk1"/>
                </a:solidFill>
                <a:latin typeface="Lato"/>
                <a:ea typeface="Lato"/>
                <a:cs typeface="Lato"/>
                <a:sym typeface="Lato"/>
              </a:rPr>
              <a:t>Your National Association – Contact them first. Many National Associations collect donations to send to WAGGGS.</a:t>
            </a:r>
            <a:endParaRPr/>
          </a:p>
          <a:p>
            <a:pPr marL="342900" marR="0" lvl="0" indent="-254000" algn="l" rtl="0">
              <a:spcBef>
                <a:spcPts val="0"/>
              </a:spcBef>
              <a:spcAft>
                <a:spcPts val="0"/>
              </a:spcAft>
              <a:buClr>
                <a:schemeClr val="dk1"/>
              </a:buClr>
              <a:buSzPts val="1400"/>
              <a:buFont typeface="Arial"/>
              <a:buNone/>
            </a:pPr>
            <a:endParaRPr sz="1400">
              <a:solidFill>
                <a:schemeClr val="dk1"/>
              </a:solidFill>
              <a:latin typeface="Lato"/>
              <a:ea typeface="Lato"/>
              <a:cs typeface="Lato"/>
              <a:sym typeface="Lato"/>
            </a:endParaRPr>
          </a:p>
          <a:p>
            <a:pPr marL="342900" marR="0" lvl="0" indent="-342900" algn="l" rtl="0">
              <a:spcBef>
                <a:spcPts val="0"/>
              </a:spcBef>
              <a:spcAft>
                <a:spcPts val="0"/>
              </a:spcAft>
              <a:buClr>
                <a:schemeClr val="dk1"/>
              </a:buClr>
              <a:buSzPts val="1400"/>
              <a:buFont typeface="Arial"/>
              <a:buAutoNum type="arabicPeriod"/>
            </a:pPr>
            <a:r>
              <a:rPr lang="en-GB" sz="1400">
                <a:solidFill>
                  <a:schemeClr val="dk1"/>
                </a:solidFill>
                <a:latin typeface="Lato"/>
                <a:ea typeface="Lato"/>
                <a:cs typeface="Lato"/>
                <a:sym typeface="Lato"/>
              </a:rPr>
              <a:t>Directly to WAGGGS – You can donate online or by Cheque, Credit Card or Bank Transfer or Fundraise Online: </a:t>
            </a:r>
            <a:r>
              <a:rPr lang="en-GB" sz="1400" u="sng">
                <a:solidFill>
                  <a:srgbClr val="262963"/>
                </a:solidFill>
                <a:latin typeface="Lato"/>
                <a:ea typeface="Lato"/>
                <a:cs typeface="Lato"/>
                <a:sym typeface="Lato"/>
                <a:hlinkClick r:id="rId3">
                  <a:extLst>
                    <a:ext uri="{A12FA001-AC4F-418D-AE19-62706E023703}">
                      <ahyp:hlinkClr xmlns:ahyp="http://schemas.microsoft.com/office/drawing/2018/hyperlinkcolor" val="tx"/>
                    </a:ext>
                  </a:extLst>
                </a:hlinkClick>
              </a:rPr>
              <a:t>bit.ly/WTDFund</a:t>
            </a:r>
            <a:r>
              <a:rPr lang="en-GB" sz="1400" u="sng">
                <a:solidFill>
                  <a:schemeClr val="accent2"/>
                </a:solidFill>
                <a:latin typeface="Lato"/>
                <a:ea typeface="Lato"/>
                <a:cs typeface="Lato"/>
                <a:sym typeface="Lato"/>
                <a:hlinkClick r:id="rId3">
                  <a:extLst>
                    <a:ext uri="{A12FA001-AC4F-418D-AE19-62706E023703}">
                      <ahyp:hlinkClr xmlns:ahyp="http://schemas.microsoft.com/office/drawing/2018/hyperlinkcolor" val="tx"/>
                    </a:ext>
                  </a:extLst>
                </a:hlinkClick>
              </a:rPr>
              <a:t> </a:t>
            </a:r>
            <a:endParaRPr sz="1400">
              <a:solidFill>
                <a:schemeClr val="accent2"/>
              </a:solidFill>
              <a:latin typeface="Lato"/>
              <a:ea typeface="Lato"/>
              <a:cs typeface="Lato"/>
              <a:sym typeface="Lato"/>
            </a:endParaRPr>
          </a:p>
        </p:txBody>
      </p:sp>
      <p:sp>
        <p:nvSpPr>
          <p:cNvPr id="208" name="Google Shape;208;p8"/>
          <p:cNvSpPr txBox="1">
            <a:spLocks noGrp="1"/>
          </p:cNvSpPr>
          <p:nvPr>
            <p:ph type="ftr" idx="11"/>
          </p:nvPr>
        </p:nvSpPr>
        <p:spPr>
          <a:xfrm>
            <a:off x="3028950" y="6357856"/>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 World Association Of Girl Guides &amp; Girl Scouts | World Thinking Day 2021</a:t>
            </a:r>
            <a:endParaRPr/>
          </a:p>
        </p:txBody>
      </p:sp>
      <p:pic>
        <p:nvPicPr>
          <p:cNvPr id="209" name="Google Shape;209;p8"/>
          <p:cNvPicPr preferRelativeResize="0"/>
          <p:nvPr/>
        </p:nvPicPr>
        <p:blipFill rotWithShape="1">
          <a:blip r:embed="rId4">
            <a:alphaModFix/>
          </a:blip>
          <a:srcRect/>
          <a:stretch/>
        </p:blipFill>
        <p:spPr>
          <a:xfrm>
            <a:off x="631682" y="19365"/>
            <a:ext cx="8041321" cy="1371719"/>
          </a:xfrm>
          <a:prstGeom prst="rect">
            <a:avLst/>
          </a:prstGeom>
          <a:noFill/>
          <a:ln>
            <a:noFill/>
          </a:ln>
        </p:spPr>
      </p:pic>
      <p:pic>
        <p:nvPicPr>
          <p:cNvPr id="210" name="Google Shape;210;p8"/>
          <p:cNvPicPr preferRelativeResize="0"/>
          <p:nvPr/>
        </p:nvPicPr>
        <p:blipFill rotWithShape="1">
          <a:blip r:embed="rId5">
            <a:alphaModFix/>
          </a:blip>
          <a:srcRect/>
          <a:stretch/>
        </p:blipFill>
        <p:spPr>
          <a:xfrm>
            <a:off x="6733297" y="1773011"/>
            <a:ext cx="2139881" cy="1780186"/>
          </a:xfrm>
          <a:prstGeom prst="rect">
            <a:avLst/>
          </a:prstGeom>
          <a:noFill/>
          <a:ln>
            <a:noFill/>
          </a:ln>
        </p:spPr>
      </p:pic>
      <p:pic>
        <p:nvPicPr>
          <p:cNvPr id="211" name="Google Shape;211;p8"/>
          <p:cNvPicPr preferRelativeResize="0"/>
          <p:nvPr/>
        </p:nvPicPr>
        <p:blipFill rotWithShape="1">
          <a:blip r:embed="rId6">
            <a:alphaModFix/>
          </a:blip>
          <a:srcRect t="11140"/>
          <a:stretch/>
        </p:blipFill>
        <p:spPr>
          <a:xfrm>
            <a:off x="4652342" y="3627494"/>
            <a:ext cx="4109060" cy="3434644"/>
          </a:xfrm>
          <a:prstGeom prst="rect">
            <a:avLst/>
          </a:prstGeom>
          <a:noFill/>
          <a:ln>
            <a:noFill/>
          </a:ln>
        </p:spPr>
      </p:pic>
      <p:sp>
        <p:nvSpPr>
          <p:cNvPr id="212" name="Google Shape;212;p8"/>
          <p:cNvSpPr txBox="1"/>
          <p:nvPr/>
        </p:nvSpPr>
        <p:spPr>
          <a:xfrm>
            <a:off x="6733599" y="1773011"/>
            <a:ext cx="2139579"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Lato"/>
                <a:ea typeface="Lato"/>
                <a:cs typeface="Lato"/>
                <a:sym typeface="Lato"/>
              </a:rPr>
              <a:t>Once we receive your donations, you will receive a special World Thinking Day ‘Thank You’ card and certificate as our way of showing our appreciation for all your hard work.</a:t>
            </a:r>
            <a:endParaRPr/>
          </a:p>
        </p:txBody>
      </p:sp>
      <p:pic>
        <p:nvPicPr>
          <p:cNvPr id="213" name="Google Shape;213;p8"/>
          <p:cNvPicPr preferRelativeResize="0"/>
          <p:nvPr/>
        </p:nvPicPr>
        <p:blipFill rotWithShape="1">
          <a:blip r:embed="rId7">
            <a:alphaModFix/>
          </a:blip>
          <a:srcRect/>
          <a:stretch/>
        </p:blipFill>
        <p:spPr>
          <a:xfrm>
            <a:off x="3760765" y="1449270"/>
            <a:ext cx="2548349" cy="2591025"/>
          </a:xfrm>
          <a:prstGeom prst="rect">
            <a:avLst/>
          </a:prstGeom>
          <a:noFill/>
          <a:ln>
            <a:noFill/>
          </a:ln>
        </p:spPr>
      </p:pic>
      <p:sp>
        <p:nvSpPr>
          <p:cNvPr id="214" name="Google Shape;214;p8"/>
          <p:cNvSpPr txBox="1"/>
          <p:nvPr/>
        </p:nvSpPr>
        <p:spPr>
          <a:xfrm>
            <a:off x="3916484" y="1513184"/>
            <a:ext cx="2236909" cy="1933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lt1"/>
                </a:solidFill>
                <a:latin typeface="Lato"/>
                <a:ea typeface="Lato"/>
                <a:cs typeface="Lato"/>
                <a:sym typeface="Lato"/>
              </a:rPr>
              <a:t>This past year has been particularly challenging for Girl Guide and Girl Scout groups all over the world.</a:t>
            </a:r>
            <a:endParaRPr/>
          </a:p>
          <a:p>
            <a:pPr marL="0" marR="0" lvl="0" indent="0" algn="l" rtl="0">
              <a:spcBef>
                <a:spcPts val="0"/>
              </a:spcBef>
              <a:spcAft>
                <a:spcPts val="0"/>
              </a:spcAft>
              <a:buNone/>
            </a:pPr>
            <a:endParaRPr sz="1200">
              <a:solidFill>
                <a:schemeClr val="lt1"/>
              </a:solidFill>
              <a:latin typeface="Lato"/>
              <a:ea typeface="Lato"/>
              <a:cs typeface="Lato"/>
              <a:sym typeface="Lato"/>
            </a:endParaRPr>
          </a:p>
          <a:p>
            <a:pPr marL="0" marR="0" lvl="0" indent="0" algn="l" rtl="0">
              <a:spcBef>
                <a:spcPts val="0"/>
              </a:spcBef>
              <a:spcAft>
                <a:spcPts val="0"/>
              </a:spcAft>
              <a:buNone/>
            </a:pPr>
            <a:r>
              <a:rPr lang="en-GB" sz="1200">
                <a:solidFill>
                  <a:schemeClr val="lt1"/>
                </a:solidFill>
                <a:latin typeface="Lato"/>
                <a:ea typeface="Lato"/>
                <a:cs typeface="Lato"/>
                <a:sym typeface="Lato"/>
              </a:rPr>
              <a:t>The World Thinking Day Fund helped to keep Girl Guiding and Girl Scouting online when many of us could not meet in person.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9"/>
          <p:cNvSpPr>
            <a:spLocks noGrp="1"/>
          </p:cNvSpPr>
          <p:nvPr>
            <p:ph type="body" idx="1"/>
          </p:nvPr>
        </p:nvSpPr>
        <p:spPr>
          <a:xfrm>
            <a:off x="608986" y="2461953"/>
            <a:ext cx="2507840" cy="3311404"/>
          </a:xfrm>
          <a:prstGeom prst="round2DiagRect">
            <a:avLst>
              <a:gd name="adj1" fmla="val 16667"/>
              <a:gd name="adj2" fmla="val 0"/>
            </a:avLst>
          </a:prstGeom>
          <a:solidFill>
            <a:srgbClr val="F8C9C2"/>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1800"/>
              <a:buNone/>
            </a:pPr>
            <a:r>
              <a:rPr lang="en-GB" sz="1800" b="1">
                <a:solidFill>
                  <a:schemeClr val="accent5"/>
                </a:solidFill>
                <a:latin typeface="Lato"/>
                <a:ea typeface="Lato"/>
                <a:cs typeface="Lato"/>
                <a:sym typeface="Lato"/>
              </a:rPr>
              <a:t>STAND STRONG</a:t>
            </a:r>
            <a:endParaRPr/>
          </a:p>
          <a:p>
            <a:pPr marL="0" lvl="0" indent="0" algn="l" rtl="0">
              <a:lnSpc>
                <a:spcPct val="100000"/>
              </a:lnSpc>
              <a:spcBef>
                <a:spcPts val="563"/>
              </a:spcBef>
              <a:spcAft>
                <a:spcPts val="0"/>
              </a:spcAft>
              <a:buClr>
                <a:srgbClr val="000000"/>
              </a:buClr>
              <a:buSzPts val="1600"/>
              <a:buNone/>
            </a:pPr>
            <a:r>
              <a:rPr lang="en-GB" sz="1600">
                <a:solidFill>
                  <a:srgbClr val="000000"/>
                </a:solidFill>
                <a:latin typeface="Lato"/>
                <a:ea typeface="Lato"/>
                <a:cs typeface="Lato"/>
                <a:sym typeface="Lato"/>
              </a:rPr>
              <a:t>Understand how we all can build peace.</a:t>
            </a:r>
            <a:endParaRPr/>
          </a:p>
          <a:p>
            <a:pPr marL="0" lvl="0" indent="0" algn="l" rtl="0">
              <a:lnSpc>
                <a:spcPct val="100000"/>
              </a:lnSpc>
              <a:spcBef>
                <a:spcPts val="563"/>
              </a:spcBef>
              <a:spcAft>
                <a:spcPts val="0"/>
              </a:spcAft>
              <a:buClr>
                <a:schemeClr val="dk1"/>
              </a:buClr>
              <a:buSzPts val="1600"/>
              <a:buNone/>
            </a:pPr>
            <a:endParaRPr sz="1600">
              <a:solidFill>
                <a:srgbClr val="000000"/>
              </a:solidFill>
            </a:endParaRPr>
          </a:p>
        </p:txBody>
      </p:sp>
      <p:sp>
        <p:nvSpPr>
          <p:cNvPr id="222" name="Google Shape;222;p9"/>
          <p:cNvSpPr txBox="1">
            <a:spLocks noGrp="1"/>
          </p:cNvSpPr>
          <p:nvPr>
            <p:ph type="ftr" idx="11"/>
          </p:nvPr>
        </p:nvSpPr>
        <p:spPr>
          <a:xfrm>
            <a:off x="3028950" y="6357856"/>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 World Association Of Girl Guides &amp; Girl Scouts | World Thinking Day 2021</a:t>
            </a:r>
            <a:endParaRPr/>
          </a:p>
        </p:txBody>
      </p:sp>
      <p:sp>
        <p:nvSpPr>
          <p:cNvPr id="223" name="Google Shape;223;p9"/>
          <p:cNvSpPr txBox="1"/>
          <p:nvPr/>
        </p:nvSpPr>
        <p:spPr>
          <a:xfrm>
            <a:off x="577493" y="1954210"/>
            <a:ext cx="708967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Lato"/>
              <a:buNone/>
            </a:pPr>
            <a:r>
              <a:rPr lang="en-GB" sz="2000" b="1">
                <a:solidFill>
                  <a:schemeClr val="dk1"/>
                </a:solidFill>
                <a:latin typeface="Lato"/>
                <a:ea typeface="Lato"/>
                <a:cs typeface="Lato"/>
                <a:sym typeface="Lato"/>
              </a:rPr>
              <a:t>These online activities will help us to:</a:t>
            </a:r>
            <a:endParaRPr/>
          </a:p>
        </p:txBody>
      </p:sp>
      <p:sp>
        <p:nvSpPr>
          <p:cNvPr id="224" name="Google Shape;224;p9"/>
          <p:cNvSpPr/>
          <p:nvPr/>
        </p:nvSpPr>
        <p:spPr>
          <a:xfrm>
            <a:off x="3396738" y="2461953"/>
            <a:ext cx="2507840" cy="3311404"/>
          </a:xfrm>
          <a:prstGeom prst="round2DiagRect">
            <a:avLst>
              <a:gd name="adj1" fmla="val 16667"/>
              <a:gd name="adj2" fmla="val 0"/>
            </a:avLst>
          </a:prstGeom>
          <a:solidFill>
            <a:srgbClr val="B0E1DF"/>
          </a:solid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accent2"/>
              </a:buClr>
              <a:buSzPts val="1900"/>
              <a:buFont typeface="Arial"/>
              <a:buNone/>
            </a:pPr>
            <a:r>
              <a:rPr lang="en-GB" sz="1900" b="1">
                <a:solidFill>
                  <a:schemeClr val="accent2"/>
                </a:solidFill>
                <a:latin typeface="Lato"/>
                <a:ea typeface="Lato"/>
                <a:cs typeface="Lato"/>
                <a:sym typeface="Lato"/>
              </a:rPr>
              <a:t>STAND UP </a:t>
            </a:r>
            <a:endParaRPr/>
          </a:p>
          <a:p>
            <a:pPr marL="0" marR="0" lvl="0" indent="0" algn="l" rtl="0">
              <a:lnSpc>
                <a:spcPct val="120000"/>
              </a:lnSpc>
              <a:spcBef>
                <a:spcPts val="750"/>
              </a:spcBef>
              <a:spcAft>
                <a:spcPts val="0"/>
              </a:spcAft>
              <a:buClr>
                <a:srgbClr val="000000"/>
              </a:buClr>
              <a:buSzPts val="1600"/>
              <a:buFont typeface="Arial"/>
              <a:buNone/>
            </a:pPr>
            <a:r>
              <a:rPr lang="en-GB" sz="1600">
                <a:solidFill>
                  <a:srgbClr val="000000"/>
                </a:solidFill>
                <a:latin typeface="Lato"/>
                <a:ea typeface="Lato"/>
                <a:cs typeface="Lato"/>
                <a:sym typeface="Lato"/>
              </a:rPr>
              <a:t>Think about the things we do that are very peaceful, and the things that are not so peaceful.</a:t>
            </a:r>
            <a:endParaRPr/>
          </a:p>
        </p:txBody>
      </p:sp>
      <p:sp>
        <p:nvSpPr>
          <p:cNvPr id="225" name="Google Shape;225;p9"/>
          <p:cNvSpPr/>
          <p:nvPr/>
        </p:nvSpPr>
        <p:spPr>
          <a:xfrm>
            <a:off x="6184490" y="2461953"/>
            <a:ext cx="2507840" cy="3311404"/>
          </a:xfrm>
          <a:prstGeom prst="round2DiagRect">
            <a:avLst>
              <a:gd name="adj1" fmla="val 16667"/>
              <a:gd name="adj2" fmla="val 0"/>
            </a:avLst>
          </a:prstGeom>
          <a:solidFill>
            <a:srgbClr val="9295D5"/>
          </a:solidFill>
          <a:ln>
            <a:noFill/>
          </a:ln>
        </p:spPr>
        <p:txBody>
          <a:bodyPr spcFirstLastPara="1" wrap="square" lIns="91425" tIns="45700" rIns="91425" bIns="45700" anchor="t" anchorCtr="0">
            <a:normAutofit/>
          </a:bodyPr>
          <a:lstStyle/>
          <a:p>
            <a:pPr marL="0" marR="0" lvl="0" indent="0" algn="l" rtl="0">
              <a:lnSpc>
                <a:spcPct val="120000"/>
              </a:lnSpc>
              <a:spcBef>
                <a:spcPts val="0"/>
              </a:spcBef>
              <a:spcAft>
                <a:spcPts val="0"/>
              </a:spcAft>
              <a:buClr>
                <a:schemeClr val="accent6"/>
              </a:buClr>
              <a:buSzPts val="1800"/>
              <a:buFont typeface="Arial"/>
              <a:buNone/>
            </a:pPr>
            <a:r>
              <a:rPr lang="en-GB" sz="1800" b="1">
                <a:solidFill>
                  <a:schemeClr val="accent6"/>
                </a:solidFill>
                <a:latin typeface="Lato"/>
                <a:ea typeface="Lato"/>
                <a:cs typeface="Lato"/>
                <a:sym typeface="Lato"/>
              </a:rPr>
              <a:t>STAND TOGETHER</a:t>
            </a:r>
            <a:endParaRPr/>
          </a:p>
          <a:p>
            <a:pPr marL="0" marR="0" lvl="0" indent="0" algn="l" rtl="0">
              <a:lnSpc>
                <a:spcPct val="120000"/>
              </a:lnSpc>
              <a:spcBef>
                <a:spcPts val="750"/>
              </a:spcBef>
              <a:spcAft>
                <a:spcPts val="0"/>
              </a:spcAft>
              <a:buClr>
                <a:srgbClr val="000000"/>
              </a:buClr>
              <a:buSzPts val="1600"/>
              <a:buFont typeface="Arial"/>
              <a:buNone/>
            </a:pPr>
            <a:r>
              <a:rPr lang="en-GB" sz="1600">
                <a:solidFill>
                  <a:srgbClr val="000000"/>
                </a:solidFill>
                <a:latin typeface="Lato"/>
                <a:ea typeface="Lato"/>
                <a:cs typeface="Lato"/>
                <a:sym typeface="Lato"/>
              </a:rPr>
              <a:t>Take action towards to make a  more welcoming and peaceful for people around us. </a:t>
            </a:r>
            <a:endParaRPr/>
          </a:p>
        </p:txBody>
      </p:sp>
      <p:pic>
        <p:nvPicPr>
          <p:cNvPr id="226" name="Google Shape;226;p9"/>
          <p:cNvPicPr preferRelativeResize="0"/>
          <p:nvPr/>
        </p:nvPicPr>
        <p:blipFill rotWithShape="1">
          <a:blip r:embed="rId3">
            <a:alphaModFix/>
          </a:blip>
          <a:srcRect/>
          <a:stretch/>
        </p:blipFill>
        <p:spPr>
          <a:xfrm>
            <a:off x="0" y="1539833"/>
            <a:ext cx="1841152" cy="377985"/>
          </a:xfrm>
          <a:prstGeom prst="rect">
            <a:avLst/>
          </a:prstGeom>
          <a:noFill/>
          <a:ln>
            <a:noFill/>
          </a:ln>
        </p:spPr>
      </p:pic>
      <p:pic>
        <p:nvPicPr>
          <p:cNvPr id="227" name="Google Shape;227;p9"/>
          <p:cNvPicPr preferRelativeResize="0"/>
          <p:nvPr/>
        </p:nvPicPr>
        <p:blipFill rotWithShape="1">
          <a:blip r:embed="rId4">
            <a:alphaModFix/>
          </a:blip>
          <a:srcRect/>
          <a:stretch/>
        </p:blipFill>
        <p:spPr>
          <a:xfrm>
            <a:off x="124582" y="46764"/>
            <a:ext cx="8894835" cy="1322947"/>
          </a:xfrm>
          <a:prstGeom prst="rect">
            <a:avLst/>
          </a:prstGeom>
          <a:noFill/>
          <a:ln>
            <a:noFill/>
          </a:ln>
        </p:spPr>
      </p:pic>
      <p:pic>
        <p:nvPicPr>
          <p:cNvPr id="228" name="Google Shape;228;p9"/>
          <p:cNvPicPr preferRelativeResize="0"/>
          <p:nvPr/>
        </p:nvPicPr>
        <p:blipFill rotWithShape="1">
          <a:blip r:embed="rId5">
            <a:alphaModFix/>
          </a:blip>
          <a:srcRect/>
          <a:stretch/>
        </p:blipFill>
        <p:spPr>
          <a:xfrm>
            <a:off x="6986128" y="5306423"/>
            <a:ext cx="1051436" cy="1051433"/>
          </a:xfrm>
          <a:prstGeom prst="rect">
            <a:avLst/>
          </a:prstGeom>
          <a:noFill/>
          <a:ln>
            <a:noFill/>
          </a:ln>
        </p:spPr>
      </p:pic>
      <p:pic>
        <p:nvPicPr>
          <p:cNvPr id="229" name="Google Shape;229;p9"/>
          <p:cNvPicPr preferRelativeResize="0"/>
          <p:nvPr/>
        </p:nvPicPr>
        <p:blipFill rotWithShape="1">
          <a:blip r:embed="rId6">
            <a:alphaModFix/>
          </a:blip>
          <a:srcRect/>
          <a:stretch/>
        </p:blipFill>
        <p:spPr>
          <a:xfrm>
            <a:off x="4122329" y="5270244"/>
            <a:ext cx="1051436" cy="1051436"/>
          </a:xfrm>
          <a:prstGeom prst="rect">
            <a:avLst/>
          </a:prstGeom>
          <a:noFill/>
          <a:ln>
            <a:noFill/>
          </a:ln>
        </p:spPr>
      </p:pic>
      <p:pic>
        <p:nvPicPr>
          <p:cNvPr id="230" name="Google Shape;230;p9"/>
          <p:cNvPicPr preferRelativeResize="0"/>
          <p:nvPr/>
        </p:nvPicPr>
        <p:blipFill rotWithShape="1">
          <a:blip r:embed="rId7">
            <a:alphaModFix/>
          </a:blip>
          <a:srcRect/>
          <a:stretch/>
        </p:blipFill>
        <p:spPr>
          <a:xfrm>
            <a:off x="1106436" y="5167478"/>
            <a:ext cx="1142231" cy="1156875"/>
          </a:xfrm>
          <a:prstGeom prst="rect">
            <a:avLst/>
          </a:prstGeom>
          <a:noFill/>
          <a:ln>
            <a:noFill/>
          </a:ln>
        </p:spPr>
      </p:pic>
    </p:spTree>
  </p:cSld>
  <p:clrMapOvr>
    <a:masterClrMapping/>
  </p:clrMapOvr>
</p:sld>
</file>

<file path=ppt/theme/theme1.xml><?xml version="1.0" encoding="utf-8"?>
<a:theme xmlns:a="http://schemas.openxmlformats.org/drawingml/2006/main" name="WTD 2021">
  <a:themeElements>
    <a:clrScheme name="WAGGGS 2017">
      <a:dk1>
        <a:srgbClr val="262963"/>
      </a:dk1>
      <a:lt1>
        <a:srgbClr val="FFFFFF"/>
      </a:lt1>
      <a:dk2>
        <a:srgbClr val="FFD324"/>
      </a:dk2>
      <a:lt2>
        <a:srgbClr val="FFFFFF"/>
      </a:lt2>
      <a:accent1>
        <a:srgbClr val="262963"/>
      </a:accent1>
      <a:accent2>
        <a:srgbClr val="41AFAC"/>
      </a:accent2>
      <a:accent3>
        <a:srgbClr val="A5A5A5"/>
      </a:accent3>
      <a:accent4>
        <a:srgbClr val="FFC000"/>
      </a:accent4>
      <a:accent5>
        <a:srgbClr val="EE7B6A"/>
      </a:accent5>
      <a:accent6>
        <a:srgbClr val="262963"/>
      </a:accent6>
      <a:hlink>
        <a:srgbClr val="262963"/>
      </a:hlink>
      <a:folHlink>
        <a:srgbClr val="262963"/>
      </a:folHlink>
    </a:clrScheme>
    <a:fontScheme name="WAGGGS">
      <a:majorFont>
        <a:latin typeface="Van Condensed Pr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TD 2021" id="{3F632019-A94A-47F0-9800-3D2F822E431D}" vid="{53E560EE-70A0-4607-BE69-A72C4312F7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A6FDACFA5AF3C46A322B8091F0A7073" ma:contentTypeVersion="13" ma:contentTypeDescription="Create a new document." ma:contentTypeScope="" ma:versionID="e8885c7e4dad0b8efbf39a50a0faebf4">
  <xsd:schema xmlns:xsd="http://www.w3.org/2001/XMLSchema" xmlns:xs="http://www.w3.org/2001/XMLSchema" xmlns:p="http://schemas.microsoft.com/office/2006/metadata/properties" xmlns:ns3="625ee918-cd8a-429a-8a6d-35e8526d187a" xmlns:ns4="39c45954-24fc-4e2e-89d9-500be75e20ae" targetNamespace="http://schemas.microsoft.com/office/2006/metadata/properties" ma:root="true" ma:fieldsID="e7e24e7bd6ffd9f586d3ff6b5de744fb" ns3:_="" ns4:_="">
    <xsd:import namespace="625ee918-cd8a-429a-8a6d-35e8526d187a"/>
    <xsd:import namespace="39c45954-24fc-4e2e-89d9-500be75e20a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5ee918-cd8a-429a-8a6d-35e8526d18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c45954-24fc-4e2e-89d9-500be75e20a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A5355C-2DC9-40C0-ACC4-81FFDB72537D}">
  <ds:schemaRefs>
    <ds:schemaRef ds:uri="625ee918-cd8a-429a-8a6d-35e8526d187a"/>
    <ds:schemaRef ds:uri="http://purl.org/dc/dcmitype/"/>
    <ds:schemaRef ds:uri="39c45954-24fc-4e2e-89d9-500be75e20ae"/>
    <ds:schemaRef ds:uri="http://schemas.microsoft.com/office/2006/metadata/properties"/>
    <ds:schemaRef ds:uri="http://www.w3.org/XML/1998/namespace"/>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9868ED66-1F4F-4F56-89E2-043C7E6562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5ee918-cd8a-429a-8a6d-35e8526d187a"/>
    <ds:schemaRef ds:uri="39c45954-24fc-4e2e-89d9-500be75e20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DDEEC8-2943-4AF4-8358-B9B42D10AC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347</TotalTime>
  <Words>7380</Words>
  <Application>Microsoft Office PowerPoint</Application>
  <PresentationFormat>On-screen Show (4:3)</PresentationFormat>
  <Paragraphs>925</Paragraphs>
  <Slides>63</Slides>
  <Notes>61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Calibri</vt:lpstr>
      <vt:lpstr>Lato</vt:lpstr>
      <vt:lpstr>Lato Light</vt:lpstr>
      <vt:lpstr>Van Condensed Pro</vt:lpstr>
      <vt:lpstr>WTD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Ayowunmi Nuga</dc:creator>
  <cp:lastModifiedBy>Ayowunmi Nuga</cp:lastModifiedBy>
  <cp:revision>2</cp:revision>
  <dcterms:created xsi:type="dcterms:W3CDTF">2020-10-16T12:42:34Z</dcterms:created>
  <dcterms:modified xsi:type="dcterms:W3CDTF">2021-01-25T14:41:20Z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0x010100BA6FDACFA5AF3C46A322B8091F0A7073</vt:lpwstr>
  </property>
</Properties>
</file>