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2" r:id="rId1"/>
    <p:sldMasterId id="2147484375" r:id="rId2"/>
  </p:sldMasterIdLst>
  <p:notesMasterIdLst>
    <p:notesMasterId r:id="rId24"/>
  </p:notesMasterIdLst>
  <p:handoutMasterIdLst>
    <p:handoutMasterId r:id="rId25"/>
  </p:handoutMasterIdLst>
  <p:sldIdLst>
    <p:sldId id="257" r:id="rId3"/>
    <p:sldId id="307" r:id="rId4"/>
    <p:sldId id="289" r:id="rId5"/>
    <p:sldId id="507" r:id="rId6"/>
    <p:sldId id="368" r:id="rId7"/>
    <p:sldId id="508" r:id="rId8"/>
    <p:sldId id="509" r:id="rId9"/>
    <p:sldId id="519" r:id="rId10"/>
    <p:sldId id="510" r:id="rId11"/>
    <p:sldId id="516" r:id="rId12"/>
    <p:sldId id="518" r:id="rId13"/>
    <p:sldId id="499" r:id="rId14"/>
    <p:sldId id="501" r:id="rId15"/>
    <p:sldId id="523" r:id="rId16"/>
    <p:sldId id="511" r:id="rId17"/>
    <p:sldId id="512" r:id="rId18"/>
    <p:sldId id="530" r:id="rId19"/>
    <p:sldId id="513" r:id="rId20"/>
    <p:sldId id="521" r:id="rId21"/>
    <p:sldId id="531" r:id="rId22"/>
    <p:sldId id="526" r:id="rId23"/>
  </p:sldIdLst>
  <p:sldSz cx="12192000" cy="6858000"/>
  <p:notesSz cx="6858000" cy="3971925"/>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Hann" initials="JH" lastIdx="7" clrIdx="0">
    <p:extLst>
      <p:ext uri="{19B8F6BF-5375-455C-9EA6-DF929625EA0E}">
        <p15:presenceInfo xmlns:p15="http://schemas.microsoft.com/office/powerpoint/2012/main" userId="RByxUROypGpbr0ZiPVsYaBEQUZ3rmaRR/c3CmOV2+ss=" providerId="None"/>
      </p:ext>
    </p:extLst>
  </p:cmAuthor>
  <p:cmAuthor id="2" name="Sandy Thomas" initials="ST" lastIdx="5" clrIdx="1">
    <p:extLst>
      <p:ext uri="{19B8F6BF-5375-455C-9EA6-DF929625EA0E}">
        <p15:presenceInfo xmlns:p15="http://schemas.microsoft.com/office/powerpoint/2012/main" userId="148cdd2238d7ab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7B074-35FD-4712-A32D-90AA4E21BCAA}" v="872" dt="2020-04-29T19:06:56.658"/>
    <p1510:client id="{1D0D1497-D682-48E7-887F-53B2D1F36988}" v="12" dt="2020-04-16T13:41:37.536"/>
    <p1510:client id="{22784DB9-CF12-4D44-B7C0-71712792D8B4}" v="32" dt="2020-04-27T19:15:03.911"/>
    <p1510:client id="{5DE44EC3-C856-4EE4-AE26-343FF96CFF7B}" v="143" dt="2020-05-09T17:27:05.522"/>
    <p1510:client id="{738A0C80-8007-4905-B4CA-83374B0E60C6}" v="1" dt="2020-05-09T14:41:30.087"/>
    <p1510:client id="{AFE1590B-5C35-4494-B79F-932F7C84DD0E}" v="197" dt="2020-04-16T18:00:43.869"/>
    <p1510:client id="{D43EBBE7-7BA1-44F2-BD2B-C9733EEE6A34}" v="314" dt="2020-05-01T17:37:02.244"/>
    <p1510:client id="{D84D07F7-D640-498B-8538-6D21AC1B7C53}" v="82" dt="2020-05-01T04:49:48.884"/>
    <p1510:client id="{E9EC200D-BBFF-417F-BCFD-7AFD15176B9C}" v="337" dt="2020-04-27T20:57:33.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5" autoAdjust="0"/>
    <p:restoredTop sz="66356" autoAdjust="0"/>
  </p:normalViewPr>
  <p:slideViewPr>
    <p:cSldViewPr snapToGrid="0" showGuides="1">
      <p:cViewPr varScale="1">
        <p:scale>
          <a:sx n="78" d="100"/>
          <a:sy n="78" d="100"/>
        </p:scale>
        <p:origin x="782" y="58"/>
      </p:cViewPr>
      <p:guideLst>
        <p:guide orient="horz" pos="2160"/>
        <p:guide pos="3840"/>
      </p:guideLst>
    </p:cSldViewPr>
  </p:slideViewPr>
  <p:outlineViewPr>
    <p:cViewPr>
      <p:scale>
        <a:sx n="33" d="100"/>
        <a:sy n="33" d="100"/>
      </p:scale>
      <p:origin x="0" y="5944"/>
    </p:cViewPr>
  </p:outlineViewPr>
  <p:notesTextViewPr>
    <p:cViewPr>
      <p:scale>
        <a:sx n="66" d="100"/>
        <a:sy n="66" d="100"/>
      </p:scale>
      <p:origin x="0" y="0"/>
    </p:cViewPr>
  </p:notesTextViewPr>
  <p:sorterViewPr>
    <p:cViewPr varScale="1">
      <p:scale>
        <a:sx n="100" d="100"/>
        <a:sy n="100" d="100"/>
      </p:scale>
      <p:origin x="0" y="0"/>
    </p:cViewPr>
  </p:sorterViewPr>
  <p:notesViewPr>
    <p:cSldViewPr snapToGrid="0" showGuides="1">
      <p:cViewPr varScale="1">
        <p:scale>
          <a:sx n="156" d="100"/>
          <a:sy n="156" d="100"/>
        </p:scale>
        <p:origin x="690"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38A0C80-8007-4905-B4CA-83374B0E60C6}"/>
    <pc:docChg chg="modSld">
      <pc:chgData name="" userId="" providerId="" clId="Web-{738A0C80-8007-4905-B4CA-83374B0E60C6}" dt="2020-05-09T14:41:39.509" v="2"/>
      <pc:docMkLst>
        <pc:docMk/>
      </pc:docMkLst>
      <pc:sldChg chg="modNotes">
        <pc:chgData name="" userId="" providerId="" clId="Web-{738A0C80-8007-4905-B4CA-83374B0E60C6}" dt="2020-05-09T14:41:39.509" v="2"/>
        <pc:sldMkLst>
          <pc:docMk/>
          <pc:sldMk cId="1748379268" sldId="257"/>
        </pc:sldMkLst>
      </pc:sldChg>
    </pc:docChg>
  </pc:docChgLst>
  <pc:docChgLst>
    <pc:chgData clId="Web-{1D0D1497-D682-48E7-887F-53B2D1F36988}"/>
    <pc:docChg chg="addSld delSld modSld">
      <pc:chgData name="" userId="" providerId="" clId="Web-{1D0D1497-D682-48E7-887F-53B2D1F36988}" dt="2020-04-16T13:42:27.240" v="204"/>
      <pc:docMkLst>
        <pc:docMk/>
      </pc:docMkLst>
      <pc:sldChg chg="modNotes">
        <pc:chgData name="" userId="" providerId="" clId="Web-{1D0D1497-D682-48E7-887F-53B2D1F36988}" dt="2020-04-16T13:29:52.701" v="107"/>
        <pc:sldMkLst>
          <pc:docMk/>
          <pc:sldMk cId="1173265954" sldId="289"/>
        </pc:sldMkLst>
      </pc:sldChg>
      <pc:sldChg chg="modNotes">
        <pc:chgData name="" userId="" providerId="" clId="Web-{1D0D1497-D682-48E7-887F-53B2D1F36988}" dt="2020-04-16T13:24:53.948" v="37"/>
        <pc:sldMkLst>
          <pc:docMk/>
          <pc:sldMk cId="3730719130" sldId="314"/>
        </pc:sldMkLst>
      </pc:sldChg>
      <pc:sldChg chg="modNotes">
        <pc:chgData name="" userId="" providerId="" clId="Web-{1D0D1497-D682-48E7-887F-53B2D1F36988}" dt="2020-04-16T13:28:36.512" v="89"/>
        <pc:sldMkLst>
          <pc:docMk/>
          <pc:sldMk cId="3853223387" sldId="492"/>
        </pc:sldMkLst>
      </pc:sldChg>
      <pc:sldChg chg="modNotes">
        <pc:chgData name="" userId="" providerId="" clId="Web-{1D0D1497-D682-48E7-887F-53B2D1F36988}" dt="2020-04-16T13:38:59.488" v="171"/>
        <pc:sldMkLst>
          <pc:docMk/>
          <pc:sldMk cId="1841872912" sldId="493"/>
        </pc:sldMkLst>
      </pc:sldChg>
      <pc:sldChg chg="new del">
        <pc:chgData name="" userId="" providerId="" clId="Web-{1D0D1497-D682-48E7-887F-53B2D1F36988}" dt="2020-04-16T13:35:09.751" v="146"/>
        <pc:sldMkLst>
          <pc:docMk/>
          <pc:sldMk cId="842639192" sldId="504"/>
        </pc:sldMkLst>
      </pc:sldChg>
      <pc:sldChg chg="addSp modSp new modNotes">
        <pc:chgData name="" userId="" providerId="" clId="Web-{1D0D1497-D682-48E7-887F-53B2D1F36988}" dt="2020-04-16T13:42:27.240" v="204"/>
        <pc:sldMkLst>
          <pc:docMk/>
          <pc:sldMk cId="3785782567" sldId="504"/>
        </pc:sldMkLst>
        <pc:picChg chg="add mod">
          <ac:chgData name="" userId="" providerId="" clId="Web-{1D0D1497-D682-48E7-887F-53B2D1F36988}" dt="2020-04-16T13:41:37.536" v="178" actId="14100"/>
          <ac:picMkLst>
            <pc:docMk/>
            <pc:sldMk cId="3785782567" sldId="504"/>
            <ac:picMk id="2" creationId="{3C77E0C8-C33C-4481-99C4-453B6B1C1E25}"/>
          </ac:picMkLst>
        </pc:picChg>
      </pc:sldChg>
    </pc:docChg>
  </pc:docChgLst>
  <pc:docChgLst>
    <pc:chgData clId="Web-{1867B074-35FD-4712-A32D-90AA4E21BCAA}"/>
    <pc:docChg chg="modSld">
      <pc:chgData name="" userId="" providerId="" clId="Web-{1867B074-35FD-4712-A32D-90AA4E21BCAA}" dt="2020-04-29T18:22:29.398" v="642"/>
      <pc:docMkLst>
        <pc:docMk/>
      </pc:docMkLst>
      <pc:sldChg chg="mod modShow">
        <pc:chgData name="" userId="" providerId="" clId="Web-{1867B074-35FD-4712-A32D-90AA4E21BCAA}" dt="2020-04-29T18:22:29.398" v="642"/>
        <pc:sldMkLst>
          <pc:docMk/>
          <pc:sldMk cId="3853223387" sldId="492"/>
        </pc:sldMkLst>
      </pc:sldChg>
      <pc:sldChg chg="modSp modNotes">
        <pc:chgData name="" userId="" providerId="" clId="Web-{1867B074-35FD-4712-A32D-90AA4E21BCAA}" dt="2020-04-29T18:22:29.180" v="641"/>
        <pc:sldMkLst>
          <pc:docMk/>
          <pc:sldMk cId="3923683534" sldId="505"/>
        </pc:sldMkLst>
        <pc:graphicFrameChg chg="mod modGraphic">
          <ac:chgData name="" userId="" providerId="" clId="Web-{1867B074-35FD-4712-A32D-90AA4E21BCAA}" dt="2020-04-29T18:06:03.191" v="605"/>
          <ac:graphicFrameMkLst>
            <pc:docMk/>
            <pc:sldMk cId="3923683534" sldId="505"/>
            <ac:graphicFrameMk id="4" creationId="{33DF9678-D355-43FE-98DE-B6835EC74C52}"/>
          </ac:graphicFrameMkLst>
        </pc:graphicFrameChg>
      </pc:sldChg>
    </pc:docChg>
  </pc:docChgLst>
  <pc:docChgLst>
    <pc:chgData clId="Web-{2601DAEA-C3FA-48E7-B218-80293CBE7B5F}"/>
    <pc:docChg chg="modSld">
      <pc:chgData name="" userId="" providerId="" clId="Web-{2601DAEA-C3FA-48E7-B218-80293CBE7B5F}" dt="2020-04-29T19:05:28.189" v="291"/>
      <pc:docMkLst>
        <pc:docMk/>
      </pc:docMkLst>
      <pc:sldChg chg="modSp">
        <pc:chgData name="" userId="" providerId="" clId="Web-{2601DAEA-C3FA-48E7-B218-80293CBE7B5F}" dt="2020-04-29T19:05:28.189" v="291"/>
        <pc:sldMkLst>
          <pc:docMk/>
          <pc:sldMk cId="3923683534" sldId="505"/>
        </pc:sldMkLst>
        <pc:graphicFrameChg chg="mod modGraphic">
          <ac:chgData name="" userId="" providerId="" clId="Web-{2601DAEA-C3FA-48E7-B218-80293CBE7B5F}" dt="2020-04-29T19:05:28.189" v="291"/>
          <ac:graphicFrameMkLst>
            <pc:docMk/>
            <pc:sldMk cId="3923683534" sldId="505"/>
            <ac:graphicFrameMk id="4" creationId="{33DF9678-D355-43FE-98DE-B6835EC74C52}"/>
          </ac:graphicFrameMkLst>
        </pc:graphicFrameChg>
      </pc:sldChg>
    </pc:docChg>
  </pc:docChgLst>
  <pc:docChgLst>
    <pc:chgData clId="Web-{87D6BBD9-5757-4D68-B071-EAED3F7F396F}"/>
    <pc:docChg chg="modSld">
      <pc:chgData name="" userId="" providerId="" clId="Web-{87D6BBD9-5757-4D68-B071-EAED3F7F396F}" dt="2020-04-29T19:08:57.628" v="69"/>
      <pc:docMkLst>
        <pc:docMk/>
      </pc:docMkLst>
      <pc:sldChg chg="modSp modNotes">
        <pc:chgData name="" userId="" providerId="" clId="Web-{87D6BBD9-5757-4D68-B071-EAED3F7F396F}" dt="2020-04-29T19:08:57.628" v="69"/>
        <pc:sldMkLst>
          <pc:docMk/>
          <pc:sldMk cId="3923683534" sldId="505"/>
        </pc:sldMkLst>
        <pc:graphicFrameChg chg="mod modGraphic">
          <ac:chgData name="" userId="" providerId="" clId="Web-{87D6BBD9-5757-4D68-B071-EAED3F7F396F}" dt="2020-04-29T19:06:54.940" v="27"/>
          <ac:graphicFrameMkLst>
            <pc:docMk/>
            <pc:sldMk cId="3923683534" sldId="505"/>
            <ac:graphicFrameMk id="4" creationId="{33DF9678-D355-43FE-98DE-B6835EC74C52}"/>
          </ac:graphicFrameMkLst>
        </pc:graphicFrameChg>
      </pc:sldChg>
    </pc:docChg>
  </pc:docChgLst>
  <pc:docChgLst>
    <pc:chgData clId="Web-{5856A5AB-4374-4949-B12A-ECF93B188A1A}"/>
    <pc:docChg chg="modSld">
      <pc:chgData name="" userId="" providerId="" clId="Web-{5856A5AB-4374-4949-B12A-ECF93B188A1A}" dt="2020-04-29T18:56:00.281" v="31"/>
      <pc:docMkLst>
        <pc:docMk/>
      </pc:docMkLst>
      <pc:sldChg chg="modNotes">
        <pc:chgData name="" userId="" providerId="" clId="Web-{5856A5AB-4374-4949-B12A-ECF93B188A1A}" dt="2020-04-29T18:56:00.281" v="31"/>
        <pc:sldMkLst>
          <pc:docMk/>
          <pc:sldMk cId="3730719130" sldId="314"/>
        </pc:sldMkLst>
      </pc:sldChg>
    </pc:docChg>
  </pc:docChgLst>
  <pc:docChgLst>
    <pc:chgData clId="Web-{D84D07F7-D640-498B-8538-6D21AC1B7C53}"/>
    <pc:docChg chg="modSld">
      <pc:chgData name="" userId="" providerId="" clId="Web-{D84D07F7-D640-498B-8538-6D21AC1B7C53}" dt="2020-05-01T04:47:34.963" v="77"/>
      <pc:docMkLst>
        <pc:docMk/>
      </pc:docMkLst>
      <pc:sldChg chg="modSp">
        <pc:chgData name="" userId="" providerId="" clId="Web-{D84D07F7-D640-498B-8538-6D21AC1B7C53}" dt="2020-05-01T04:47:34.963" v="77"/>
        <pc:sldMkLst>
          <pc:docMk/>
          <pc:sldMk cId="3923683534" sldId="505"/>
        </pc:sldMkLst>
        <pc:graphicFrameChg chg="mod modGraphic">
          <ac:chgData name="" userId="" providerId="" clId="Web-{D84D07F7-D640-498B-8538-6D21AC1B7C53}" dt="2020-05-01T04:47:34.963" v="77"/>
          <ac:graphicFrameMkLst>
            <pc:docMk/>
            <pc:sldMk cId="3923683534" sldId="505"/>
            <ac:graphicFrameMk id="4" creationId="{33DF9678-D355-43FE-98DE-B6835EC74C52}"/>
          </ac:graphicFrameMkLst>
        </pc:graphicFrameChg>
      </pc:sldChg>
    </pc:docChg>
  </pc:docChgLst>
  <pc:docChgLst>
    <pc:chgData clId="Web-{953BB36F-F98E-46C7-9B33-55B527B90565}"/>
    <pc:docChg chg="delSld modSld">
      <pc:chgData name="" userId="" providerId="" clId="Web-{953BB36F-F98E-46C7-9B33-55B527B90565}" dt="2020-04-16T18:02:17.199" v="748"/>
      <pc:docMkLst>
        <pc:docMk/>
      </pc:docMkLst>
      <pc:sldChg chg="modNotes">
        <pc:chgData name="" userId="" providerId="" clId="Web-{953BB36F-F98E-46C7-9B33-55B527B90565}" dt="2020-04-16T17:39:37.016" v="243"/>
        <pc:sldMkLst>
          <pc:docMk/>
          <pc:sldMk cId="1748379268" sldId="257"/>
        </pc:sldMkLst>
      </pc:sldChg>
      <pc:sldChg chg="modSp modNotes">
        <pc:chgData name="" userId="" providerId="" clId="Web-{953BB36F-F98E-46C7-9B33-55B527B90565}" dt="2020-04-16T17:46:11.001" v="529" actId="20577"/>
        <pc:sldMkLst>
          <pc:docMk/>
          <pc:sldMk cId="2832547543" sldId="307"/>
        </pc:sldMkLst>
        <pc:spChg chg="mod">
          <ac:chgData name="" userId="" providerId="" clId="Web-{953BB36F-F98E-46C7-9B33-55B527B90565}" dt="2020-04-16T17:46:11.001" v="529" actId="20577"/>
          <ac:spMkLst>
            <pc:docMk/>
            <pc:sldMk cId="2832547543" sldId="307"/>
            <ac:spMk id="5" creationId="{00000000-0000-0000-0000-000000000000}"/>
          </ac:spMkLst>
        </pc:spChg>
      </pc:sldChg>
      <pc:sldChg chg="modSp">
        <pc:chgData name="" userId="" providerId="" clId="Web-{953BB36F-F98E-46C7-9B33-55B527B90565}" dt="2020-04-16T17:54:45.538" v="624" actId="20577"/>
        <pc:sldMkLst>
          <pc:docMk/>
          <pc:sldMk cId="3988795665" sldId="309"/>
        </pc:sldMkLst>
        <pc:spChg chg="mod">
          <ac:chgData name="" userId="" providerId="" clId="Web-{953BB36F-F98E-46C7-9B33-55B527B90565}" dt="2020-04-16T17:54:45.538" v="624" actId="20577"/>
          <ac:spMkLst>
            <pc:docMk/>
            <pc:sldMk cId="3988795665" sldId="309"/>
            <ac:spMk id="15" creationId="{00000000-0000-0000-0000-000000000000}"/>
          </ac:spMkLst>
        </pc:spChg>
        <pc:spChg chg="mod">
          <ac:chgData name="" userId="" providerId="" clId="Web-{953BB36F-F98E-46C7-9B33-55B527B90565}" dt="2020-04-16T17:54:08.303" v="593" actId="14100"/>
          <ac:spMkLst>
            <pc:docMk/>
            <pc:sldMk cId="3988795665" sldId="309"/>
            <ac:spMk id="22" creationId="{00000000-0000-0000-0000-000000000000}"/>
          </ac:spMkLst>
        </pc:spChg>
      </pc:sldChg>
      <pc:sldChg chg="modSp modNotes">
        <pc:chgData name="" userId="" providerId="" clId="Web-{953BB36F-F98E-46C7-9B33-55B527B90565}" dt="2020-04-16T17:44:17.015" v="486"/>
        <pc:sldMkLst>
          <pc:docMk/>
          <pc:sldMk cId="3730719130" sldId="314"/>
        </pc:sldMkLst>
        <pc:spChg chg="mod">
          <ac:chgData name="" userId="" providerId="" clId="Web-{953BB36F-F98E-46C7-9B33-55B527B90565}" dt="2020-04-16T17:40:42.013" v="257" actId="20577"/>
          <ac:spMkLst>
            <pc:docMk/>
            <pc:sldMk cId="3730719130" sldId="314"/>
            <ac:spMk id="13" creationId="{A68B55CA-9A01-450C-A8B1-ADF43FB31040}"/>
          </ac:spMkLst>
        </pc:spChg>
      </pc:sldChg>
      <pc:sldChg chg="modNotes">
        <pc:chgData name="" userId="" providerId="" clId="Web-{953BB36F-F98E-46C7-9B33-55B527B90565}" dt="2020-04-16T17:52:08.927" v="572"/>
        <pc:sldMkLst>
          <pc:docMk/>
          <pc:sldMk cId="365427753" sldId="368"/>
        </pc:sldMkLst>
      </pc:sldChg>
      <pc:sldChg chg="del mod modShow">
        <pc:chgData name="" userId="" providerId="" clId="Web-{953BB36F-F98E-46C7-9B33-55B527B90565}" dt="2020-04-16T17:50:44.879" v="570"/>
        <pc:sldMkLst>
          <pc:docMk/>
          <pc:sldMk cId="816912505" sldId="433"/>
        </pc:sldMkLst>
      </pc:sldChg>
      <pc:sldChg chg="modSp">
        <pc:chgData name="" userId="" providerId="" clId="Web-{953BB36F-F98E-46C7-9B33-55B527B90565}" dt="2020-04-16T17:58:29.087" v="693" actId="20577"/>
        <pc:sldMkLst>
          <pc:docMk/>
          <pc:sldMk cId="135059396" sldId="491"/>
        </pc:sldMkLst>
        <pc:spChg chg="mod">
          <ac:chgData name="" userId="" providerId="" clId="Web-{953BB36F-F98E-46C7-9B33-55B527B90565}" dt="2020-04-16T17:58:29.087" v="693" actId="20577"/>
          <ac:spMkLst>
            <pc:docMk/>
            <pc:sldMk cId="135059396" sldId="491"/>
            <ac:spMk id="3" creationId="{03C46C9F-E42E-46D5-9716-7D6D44135FED}"/>
          </ac:spMkLst>
        </pc:spChg>
      </pc:sldChg>
      <pc:sldChg chg="modNotes">
        <pc:chgData name="" userId="" providerId="" clId="Web-{953BB36F-F98E-46C7-9B33-55B527B90565}" dt="2020-04-16T17:48:15.112" v="568"/>
        <pc:sldMkLst>
          <pc:docMk/>
          <pc:sldMk cId="3853223387" sldId="492"/>
        </pc:sldMkLst>
      </pc:sldChg>
      <pc:sldChg chg="modSp modNotes">
        <pc:chgData name="" userId="" providerId="" clId="Web-{953BB36F-F98E-46C7-9B33-55B527B90565}" dt="2020-04-16T18:02:17.199" v="748"/>
        <pc:sldMkLst>
          <pc:docMk/>
          <pc:sldMk cId="1871348092" sldId="494"/>
        </pc:sldMkLst>
        <pc:spChg chg="mod">
          <ac:chgData name="" userId="" providerId="" clId="Web-{953BB36F-F98E-46C7-9B33-55B527B90565}" dt="2020-04-16T17:59:36.353" v="704" actId="20577"/>
          <ac:spMkLst>
            <pc:docMk/>
            <pc:sldMk cId="1871348092" sldId="494"/>
            <ac:spMk id="3" creationId="{CA46EC8A-5819-4FF5-B02E-F658FAB5C6E6}"/>
          </ac:spMkLst>
        </pc:spChg>
      </pc:sldChg>
      <pc:sldChg chg="modSp">
        <pc:chgData name="" userId="" providerId="" clId="Web-{953BB36F-F98E-46C7-9B33-55B527B90565}" dt="2020-04-16T18:00:43.869" v="718" actId="20577"/>
        <pc:sldMkLst>
          <pc:docMk/>
          <pc:sldMk cId="2878876611" sldId="495"/>
        </pc:sldMkLst>
        <pc:spChg chg="mod">
          <ac:chgData name="" userId="" providerId="" clId="Web-{953BB36F-F98E-46C7-9B33-55B527B90565}" dt="2020-04-16T18:00:43.869" v="718" actId="20577"/>
          <ac:spMkLst>
            <pc:docMk/>
            <pc:sldMk cId="2878876611" sldId="495"/>
            <ac:spMk id="3" creationId="{516D7B4E-3356-41F3-8C3A-10CAF1F98DD2}"/>
          </ac:spMkLst>
        </pc:spChg>
      </pc:sldChg>
      <pc:sldChg chg="modNotes">
        <pc:chgData name="" userId="" providerId="" clId="Web-{953BB36F-F98E-46C7-9B33-55B527B90565}" dt="2020-04-16T17:57:58.571" v="680"/>
        <pc:sldMkLst>
          <pc:docMk/>
          <pc:sldMk cId="3785782567" sldId="504"/>
        </pc:sldMkLst>
      </pc:sldChg>
    </pc:docChg>
  </pc:docChgLst>
  <pc:docChgLst>
    <pc:chgData clId="Web-{E9EC200D-BBFF-417F-BCFD-7AFD15176B9C}"/>
    <pc:docChg chg="modSld">
      <pc:chgData name="" userId="" providerId="" clId="Web-{E9EC200D-BBFF-417F-BCFD-7AFD15176B9C}" dt="2020-04-27T20:57:33.137" v="478"/>
      <pc:docMkLst>
        <pc:docMk/>
      </pc:docMkLst>
      <pc:sldChg chg="modSp modNotes">
        <pc:chgData name="" userId="" providerId="" clId="Web-{E9EC200D-BBFF-417F-BCFD-7AFD15176B9C}" dt="2020-04-27T20:57:33.137" v="478"/>
        <pc:sldMkLst>
          <pc:docMk/>
          <pc:sldMk cId="3923683534" sldId="505"/>
        </pc:sldMkLst>
        <pc:spChg chg="mod">
          <ac:chgData name="" userId="" providerId="" clId="Web-{E9EC200D-BBFF-417F-BCFD-7AFD15176B9C}" dt="2020-04-27T20:33:50.356" v="39" actId="20577"/>
          <ac:spMkLst>
            <pc:docMk/>
            <pc:sldMk cId="3923683534" sldId="505"/>
            <ac:spMk id="2" creationId="{73D8EBD6-2E0B-4E2A-89F8-54453BA73B03}"/>
          </ac:spMkLst>
        </pc:spChg>
        <pc:graphicFrameChg chg="mod modGraphic">
          <ac:chgData name="" userId="" providerId="" clId="Web-{E9EC200D-BBFF-417F-BCFD-7AFD15176B9C}" dt="2020-04-27T20:57:33.137" v="478"/>
          <ac:graphicFrameMkLst>
            <pc:docMk/>
            <pc:sldMk cId="3923683534" sldId="505"/>
            <ac:graphicFrameMk id="4" creationId="{33DF9678-D355-43FE-98DE-B6835EC74C52}"/>
          </ac:graphicFrameMkLst>
        </pc:graphicFrameChg>
      </pc:sldChg>
    </pc:docChg>
  </pc:docChgLst>
  <pc:docChgLst>
    <pc:chgData clId="Web-{D43EBBE7-7BA1-44F2-BD2B-C9733EEE6A34}"/>
    <pc:docChg chg="modSld">
      <pc:chgData name="" userId="" providerId="" clId="Web-{D43EBBE7-7BA1-44F2-BD2B-C9733EEE6A34}" dt="2020-05-01T17:26:32.144" v="305"/>
      <pc:docMkLst>
        <pc:docMk/>
      </pc:docMkLst>
      <pc:sldChg chg="modSp">
        <pc:chgData name="" userId="" providerId="" clId="Web-{D43EBBE7-7BA1-44F2-BD2B-C9733EEE6A34}" dt="2020-05-01T17:26:32.144" v="305"/>
        <pc:sldMkLst>
          <pc:docMk/>
          <pc:sldMk cId="3923683534" sldId="505"/>
        </pc:sldMkLst>
        <pc:spChg chg="mod">
          <ac:chgData name="" userId="" providerId="" clId="Web-{D43EBBE7-7BA1-44F2-BD2B-C9733EEE6A34}" dt="2020-05-01T17:18:22.467" v="98" actId="20577"/>
          <ac:spMkLst>
            <pc:docMk/>
            <pc:sldMk cId="3923683534" sldId="505"/>
            <ac:spMk id="2" creationId="{73D8EBD6-2E0B-4E2A-89F8-54453BA73B03}"/>
          </ac:spMkLst>
        </pc:spChg>
        <pc:graphicFrameChg chg="mod modGraphic">
          <ac:chgData name="" userId="" providerId="" clId="Web-{D43EBBE7-7BA1-44F2-BD2B-C9733EEE6A34}" dt="2020-05-01T17:26:32.144" v="305"/>
          <ac:graphicFrameMkLst>
            <pc:docMk/>
            <pc:sldMk cId="3923683534" sldId="505"/>
            <ac:graphicFrameMk id="4" creationId="{33DF9678-D355-43FE-98DE-B6835EC74C52}"/>
          </ac:graphicFrameMkLst>
        </pc:graphicFrameChg>
      </pc:sldChg>
    </pc:docChg>
  </pc:docChgLst>
  <pc:docChgLst>
    <pc:chgData clId="Web-{5DE44EC3-C856-4EE4-AE26-343FF96CFF7B}"/>
    <pc:docChg chg="modSld">
      <pc:chgData name="" userId="" providerId="" clId="Web-{5DE44EC3-C856-4EE4-AE26-343FF96CFF7B}" dt="2020-05-09T17:27:05.522" v="270" actId="20577"/>
      <pc:docMkLst>
        <pc:docMk/>
      </pc:docMkLst>
      <pc:sldChg chg="modSp modNotes">
        <pc:chgData name="" userId="" providerId="" clId="Web-{5DE44EC3-C856-4EE4-AE26-343FF96CFF7B}" dt="2020-05-09T17:14:41.327" v="167"/>
        <pc:sldMkLst>
          <pc:docMk/>
          <pc:sldMk cId="3988795665" sldId="309"/>
        </pc:sldMkLst>
        <pc:spChg chg="mod">
          <ac:chgData name="" userId="" providerId="" clId="Web-{5DE44EC3-C856-4EE4-AE26-343FF96CFF7B}" dt="2020-05-09T17:14:13.717" v="165" actId="20577"/>
          <ac:spMkLst>
            <pc:docMk/>
            <pc:sldMk cId="3988795665" sldId="309"/>
            <ac:spMk id="22" creationId="{00000000-0000-0000-0000-000000000000}"/>
          </ac:spMkLst>
        </pc:spChg>
      </pc:sldChg>
      <pc:sldChg chg="modNotes">
        <pc:chgData name="" userId="" providerId="" clId="Web-{5DE44EC3-C856-4EE4-AE26-343FF96CFF7B}" dt="2020-05-09T17:24:08.673" v="235"/>
        <pc:sldMkLst>
          <pc:docMk/>
          <pc:sldMk cId="695928047" sldId="513"/>
        </pc:sldMkLst>
      </pc:sldChg>
      <pc:sldChg chg="modSp">
        <pc:chgData name="" userId="" providerId="" clId="Web-{5DE44EC3-C856-4EE4-AE26-343FF96CFF7B}" dt="2020-05-09T17:01:06.974" v="14" actId="20577"/>
        <pc:sldMkLst>
          <pc:docMk/>
          <pc:sldMk cId="3661055027" sldId="515"/>
        </pc:sldMkLst>
        <pc:spChg chg="mod">
          <ac:chgData name="" userId="" providerId="" clId="Web-{5DE44EC3-C856-4EE4-AE26-343FF96CFF7B}" dt="2020-05-09T17:01:06.974" v="14" actId="20577"/>
          <ac:spMkLst>
            <pc:docMk/>
            <pc:sldMk cId="3661055027" sldId="515"/>
            <ac:spMk id="2" creationId="{2CC99A83-84AF-7C42-9E63-A41F9144FDA4}"/>
          </ac:spMkLst>
        </pc:spChg>
      </pc:sldChg>
      <pc:sldChg chg="modSp modNotes">
        <pc:chgData name="" userId="" providerId="" clId="Web-{5DE44EC3-C856-4EE4-AE26-343FF96CFF7B}" dt="2020-05-09T17:27:05.522" v="270" actId="20577"/>
        <pc:sldMkLst>
          <pc:docMk/>
          <pc:sldMk cId="612542494" sldId="521"/>
        </pc:sldMkLst>
        <pc:spChg chg="mod">
          <ac:chgData name="" userId="" providerId="" clId="Web-{5DE44EC3-C856-4EE4-AE26-343FF96CFF7B}" dt="2020-05-09T17:27:05.522" v="270" actId="20577"/>
          <ac:spMkLst>
            <pc:docMk/>
            <pc:sldMk cId="612542494" sldId="521"/>
            <ac:spMk id="3" creationId="{7CE59BA3-4B22-416C-B083-4287DE9DB0CB}"/>
          </ac:spMkLst>
        </pc:spChg>
      </pc:sldChg>
      <pc:sldChg chg="modNotes">
        <pc:chgData name="" userId="" providerId="" clId="Web-{5DE44EC3-C856-4EE4-AE26-343FF96CFF7B}" dt="2020-05-09T17:19:20.508" v="191"/>
        <pc:sldMkLst>
          <pc:docMk/>
          <pc:sldMk cId="3942156013" sldId="525"/>
        </pc:sldMkLst>
      </pc:sldChg>
      <pc:sldChg chg="modSp">
        <pc:chgData name="" userId="" providerId="" clId="Web-{5DE44EC3-C856-4EE4-AE26-343FF96CFF7B}" dt="2020-05-09T17:02:48.227" v="17" actId="20577"/>
        <pc:sldMkLst>
          <pc:docMk/>
          <pc:sldMk cId="344261751" sldId="527"/>
        </pc:sldMkLst>
        <pc:spChg chg="mod">
          <ac:chgData name="" userId="" providerId="" clId="Web-{5DE44EC3-C856-4EE4-AE26-343FF96CFF7B}" dt="2020-05-09T17:02:48.227" v="17" actId="20577"/>
          <ac:spMkLst>
            <pc:docMk/>
            <pc:sldMk cId="344261751" sldId="527"/>
            <ac:spMk id="4" creationId="{2CC99A83-84AF-7C42-9E63-A41F9144FDA4}"/>
          </ac:spMkLst>
        </pc:spChg>
      </pc:sldChg>
    </pc:docChg>
  </pc:docChgLst>
  <pc:docChgLst>
    <pc:chgData clId="Web-{AFE1590B-5C35-4494-B79F-932F7C84DD0E}"/>
    <pc:docChg chg="addSld delSld modSld">
      <pc:chgData name="" userId="" providerId="" clId="Web-{AFE1590B-5C35-4494-B79F-932F7C84DD0E}" dt="2020-04-16T17:32:25.117" v="112"/>
      <pc:docMkLst>
        <pc:docMk/>
      </pc:docMkLst>
      <pc:sldChg chg="modNotes">
        <pc:chgData name="" userId="" providerId="" clId="Web-{AFE1590B-5C35-4494-B79F-932F7C84DD0E}" dt="2020-04-16T17:18:34.468" v="45"/>
        <pc:sldMkLst>
          <pc:docMk/>
          <pc:sldMk cId="2832547543" sldId="307"/>
        </pc:sldMkLst>
      </pc:sldChg>
      <pc:sldChg chg="modNotes">
        <pc:chgData name="" userId="" providerId="" clId="Web-{AFE1590B-5C35-4494-B79F-932F7C84DD0E}" dt="2020-04-16T17:32:25.117" v="112"/>
        <pc:sldMkLst>
          <pc:docMk/>
          <pc:sldMk cId="3853223387" sldId="492"/>
        </pc:sldMkLst>
      </pc:sldChg>
      <pc:sldChg chg="modSp new del">
        <pc:chgData name="" userId="" providerId="" clId="Web-{AFE1590B-5C35-4494-B79F-932F7C84DD0E}" dt="2020-04-16T17:21:56.486" v="46"/>
        <pc:sldMkLst>
          <pc:docMk/>
          <pc:sldMk cId="2775920377" sldId="505"/>
        </pc:sldMkLst>
        <pc:spChg chg="mod">
          <ac:chgData name="" userId="" providerId="" clId="Web-{AFE1590B-5C35-4494-B79F-932F7C84DD0E}" dt="2020-04-16T17:18:18.405" v="35" actId="20577"/>
          <ac:spMkLst>
            <pc:docMk/>
            <pc:sldMk cId="2775920377" sldId="505"/>
            <ac:spMk id="2" creationId="{8FBBB5A8-88E2-455F-A3BA-1F8D2D5485F2}"/>
          </ac:spMkLst>
        </pc:spChg>
      </pc:sldChg>
    </pc:docChg>
  </pc:docChgLst>
  <pc:docChgLst>
    <pc:chgData clId="Web-{22784DB9-CF12-4D44-B7C0-71712792D8B4}"/>
    <pc:docChg chg="addSld modSld sldOrd">
      <pc:chgData name="" userId="" providerId="" clId="Web-{22784DB9-CF12-4D44-B7C0-71712792D8B4}" dt="2020-04-27T19:15:03.911" v="30" actId="20577"/>
      <pc:docMkLst>
        <pc:docMk/>
      </pc:docMkLst>
      <pc:sldChg chg="addSp modSp new ord">
        <pc:chgData name="" userId="" providerId="" clId="Web-{22784DB9-CF12-4D44-B7C0-71712792D8B4}" dt="2020-04-27T19:15:03.911" v="29" actId="20577"/>
        <pc:sldMkLst>
          <pc:docMk/>
          <pc:sldMk cId="3923683534" sldId="505"/>
        </pc:sldMkLst>
        <pc:spChg chg="mod">
          <ac:chgData name="" userId="" providerId="" clId="Web-{22784DB9-CF12-4D44-B7C0-71712792D8B4}" dt="2020-04-27T19:15:03.911" v="29" actId="20577"/>
          <ac:spMkLst>
            <pc:docMk/>
            <pc:sldMk cId="3923683534" sldId="505"/>
            <ac:spMk id="2" creationId="{73D8EBD6-2E0B-4E2A-89F8-54453BA73B03}"/>
          </ac:spMkLst>
        </pc:spChg>
        <pc:graphicFrameChg chg="add mod modGraphic">
          <ac:chgData name="" userId="" providerId="" clId="Web-{22784DB9-CF12-4D44-B7C0-71712792D8B4}" dt="2020-04-27T19:14:17.677" v="8"/>
          <ac:graphicFrameMkLst>
            <pc:docMk/>
            <pc:sldMk cId="3923683534" sldId="505"/>
            <ac:graphicFrameMk id="4" creationId="{33DF9678-D355-43FE-98DE-B6835EC74C52}"/>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04-16T08:55:32.217" idx="5">
    <p:pos x="10" y="10"/>
    <p:text>Staff benefits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1667D-2FDF-48C4-A90D-7977A16BEE5F}"/>
              </a:ext>
            </a:extLst>
          </p:cNvPr>
          <p:cNvSpPr>
            <a:spLocks noGrp="1"/>
          </p:cNvSpPr>
          <p:nvPr>
            <p:ph type="hdr" sz="quarter" hasCustomPrompt="1"/>
          </p:nvPr>
        </p:nvSpPr>
        <p:spPr>
          <a:xfrm>
            <a:off x="0" y="0"/>
            <a:ext cx="3038475" cy="466725"/>
          </a:xfrm>
          <a:prstGeom prst="rect">
            <a:avLst/>
          </a:prstGeom>
        </p:spPr>
        <p:txBody>
          <a:bodyPr vert="horz" lIns="91440" tIns="45720" rIns="91440" bIns="45720" rtlCol="0"/>
          <a:lstStyle>
            <a:lvl1pPr algn="r">
              <a:defRPr sz="1200"/>
            </a:lvl1pPr>
          </a:lstStyle>
          <a:p>
            <a:endParaRPr lang="en-US" dirty="0"/>
          </a:p>
        </p:txBody>
      </p:sp>
      <p:sp>
        <p:nvSpPr>
          <p:cNvPr id="3" name="Date Placeholder 2">
            <a:extLst>
              <a:ext uri="{FF2B5EF4-FFF2-40B4-BE49-F238E27FC236}">
                <a16:creationId xmlns:a16="http://schemas.microsoft.com/office/drawing/2014/main" id="{1FCEC02C-AF5C-4CAF-88DE-F1010ABAC576}"/>
              </a:ext>
            </a:extLst>
          </p:cNvPr>
          <p:cNvSpPr>
            <a:spLocks noGrp="1"/>
          </p:cNvSpPr>
          <p:nvPr>
            <p:ph type="dt" sz="quarter" idx="1" hasCustomPrompt="1"/>
          </p:nvPr>
        </p:nvSpPr>
        <p:spPr>
          <a:xfrm>
            <a:off x="3970338" y="0"/>
            <a:ext cx="3038475" cy="466725"/>
          </a:xfrm>
          <a:prstGeom prst="rect">
            <a:avLst/>
          </a:prstGeom>
        </p:spPr>
        <p:txBody>
          <a:bodyPr vert="horz" lIns="91440" tIns="45720" rIns="91440" bIns="45720" rtlCol="0"/>
          <a:lstStyle>
            <a:lvl1pPr algn="r">
              <a:defRPr sz="1200"/>
            </a:lvl1pPr>
          </a:lstStyle>
          <a:p>
            <a:fld id="{0A5F02B1-9209-42EA-A481-06233E9E07B3}" type="datetimeFigureOut">
              <a:rPr lang="en-US" smtClean="0"/>
              <a:pPr/>
              <a:t>6/13/2020</a:t>
            </a:fld>
            <a:endParaRPr lang="en-US" dirty="0"/>
          </a:p>
        </p:txBody>
      </p:sp>
      <p:sp>
        <p:nvSpPr>
          <p:cNvPr id="4" name="Footer Placeholder 3">
            <a:extLst>
              <a:ext uri="{FF2B5EF4-FFF2-40B4-BE49-F238E27FC236}">
                <a16:creationId xmlns:a16="http://schemas.microsoft.com/office/drawing/2014/main" id="{B4EFBECB-99DF-4C5A-9EEA-32C7FA7B52E8}"/>
              </a:ext>
            </a:extLst>
          </p:cNvPr>
          <p:cNvSpPr>
            <a:spLocks noGrp="1"/>
          </p:cNvSpPr>
          <p:nvPr>
            <p:ph type="ftr" sz="quarter" idx="2" hasCustomPrompt="1"/>
          </p:nvPr>
        </p:nvSpPr>
        <p:spPr>
          <a:xfrm>
            <a:off x="0" y="8829675"/>
            <a:ext cx="3038475" cy="466725"/>
          </a:xfrm>
          <a:prstGeom prst="rect">
            <a:avLst/>
          </a:prstGeom>
        </p:spPr>
        <p:txBody>
          <a:bodyPr vert="horz" lIns="91440" tIns="45720" rIns="91440" bIns="45720" rtlCol="0" anchor="b"/>
          <a:lstStyle>
            <a:lvl1pPr algn="r">
              <a:defRPr sz="1200"/>
            </a:lvl1pPr>
          </a:lstStyle>
          <a:p>
            <a:endParaRPr lang="en-US" dirty="0"/>
          </a:p>
        </p:txBody>
      </p:sp>
      <p:sp>
        <p:nvSpPr>
          <p:cNvPr id="5" name="Slide Number Placeholder 4">
            <a:extLst>
              <a:ext uri="{FF2B5EF4-FFF2-40B4-BE49-F238E27FC236}">
                <a16:creationId xmlns:a16="http://schemas.microsoft.com/office/drawing/2014/main" id="{64B50A59-4D34-4630-B1A3-2B3B919C348A}"/>
              </a:ext>
            </a:extLst>
          </p:cNvPr>
          <p:cNvSpPr>
            <a:spLocks noGrp="1"/>
          </p:cNvSpPr>
          <p:nvPr>
            <p:ph type="sldNum" sz="quarter" idx="3" hasCustomPrompt="1"/>
          </p:nvPr>
        </p:nvSpPr>
        <p:spPr>
          <a:xfrm>
            <a:off x="3970338" y="8829675"/>
            <a:ext cx="3038475" cy="466725"/>
          </a:xfrm>
          <a:prstGeom prst="rect">
            <a:avLst/>
          </a:prstGeom>
        </p:spPr>
        <p:txBody>
          <a:bodyPr vert="horz" lIns="91440" tIns="45720" rIns="91440" bIns="45720" rtlCol="0" anchor="b"/>
          <a:lstStyle>
            <a:lvl1pPr algn="r">
              <a:defRPr sz="1200"/>
            </a:lvl1pPr>
          </a:lstStyle>
          <a:p>
            <a:fld id="{45D39F9E-782F-487A-8CA8-5D81AB88B2E0}" type="slidenum">
              <a:rPr lang="en-US" smtClean="0"/>
              <a:pPr/>
              <a:t>‹#›</a:t>
            </a:fld>
            <a:endParaRPr lang="en-US" dirty="0"/>
          </a:p>
        </p:txBody>
      </p:sp>
    </p:spTree>
    <p:extLst>
      <p:ext uri="{BB962C8B-B14F-4D97-AF65-F5344CB8AC3E}">
        <p14:creationId xmlns:p14="http://schemas.microsoft.com/office/powerpoint/2010/main" val="3224343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3037840" cy="466434"/>
          </a:xfrm>
          <a:prstGeom prst="rect">
            <a:avLst/>
          </a:prstGeom>
        </p:spPr>
        <p:txBody>
          <a:bodyPr vert="horz" lIns="93177" tIns="46589" rIns="93177" bIns="46589" rtlCol="0"/>
          <a:lstStyle>
            <a:lvl1pPr algn="r">
              <a:defRPr sz="1200"/>
            </a:lvl1pPr>
          </a:lstStyle>
          <a:p>
            <a:endParaRPr lang="en-US" dirty="0"/>
          </a:p>
        </p:txBody>
      </p:sp>
      <p:sp>
        <p:nvSpPr>
          <p:cNvPr id="3" name="Date Placeholder 2"/>
          <p:cNvSpPr>
            <a:spLocks noGrp="1"/>
          </p:cNvSpPr>
          <p:nvPr>
            <p:ph type="dt" idx="1" hasCustomPrompt="1"/>
          </p:nvPr>
        </p:nvSpPr>
        <p:spPr>
          <a:xfrm>
            <a:off x="3970938" y="0"/>
            <a:ext cx="3037840" cy="466434"/>
          </a:xfrm>
          <a:prstGeom prst="rect">
            <a:avLst/>
          </a:prstGeom>
        </p:spPr>
        <p:txBody>
          <a:bodyPr vert="horz" lIns="93177" tIns="46589" rIns="93177" bIns="46589" rtlCol="0"/>
          <a:lstStyle>
            <a:lvl1pPr algn="r">
              <a:defRPr sz="1200"/>
            </a:lvl1pPr>
          </a:lstStyle>
          <a:p>
            <a:fld id="{CBF80C13-8010-423F-B411-B9C761D645ED}" type="datetimeFigureOut">
              <a:rPr lang="en-US" smtClean="0"/>
              <a:pPr/>
              <a:t>6/13/2020</a:t>
            </a:fld>
            <a:endParaRPr lang="en-US" dirty="0"/>
          </a:p>
        </p:txBody>
      </p:sp>
      <p:sp>
        <p:nvSpPr>
          <p:cNvPr id="4" name="Slide Image Placeholder 3"/>
          <p:cNvSpPr>
            <a:spLocks noGrp="1" noRot="1" noChangeAspect="1"/>
          </p:cNvSpPr>
          <p:nvPr>
            <p:ph type="sldImg" idx="2" hasCustomPrompt="1"/>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hasCustomPrompt="1"/>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hasCustomPrompt="1"/>
          </p:nvPr>
        </p:nvSpPr>
        <p:spPr>
          <a:xfrm>
            <a:off x="0" y="8829967"/>
            <a:ext cx="3037840" cy="466433"/>
          </a:xfrm>
          <a:prstGeom prst="rect">
            <a:avLst/>
          </a:prstGeom>
        </p:spPr>
        <p:txBody>
          <a:bodyPr vert="horz" lIns="93177" tIns="46589" rIns="93177" bIns="46589" rtlCol="0" anchor="b"/>
          <a:lstStyle>
            <a:lvl1pPr algn="r">
              <a:defRPr sz="1200"/>
            </a:lvl1pPr>
          </a:lstStyle>
          <a:p>
            <a:endParaRPr lang="en-US" dirty="0"/>
          </a:p>
        </p:txBody>
      </p:sp>
      <p:sp>
        <p:nvSpPr>
          <p:cNvPr id="7" name="Slide Number Placeholder 6"/>
          <p:cNvSpPr>
            <a:spLocks noGrp="1"/>
          </p:cNvSpPr>
          <p:nvPr>
            <p:ph type="sldNum" sz="quarter" idx="5" hasCustomPrompt="1"/>
          </p:nvPr>
        </p:nvSpPr>
        <p:spPr>
          <a:xfrm>
            <a:off x="3970938" y="8829967"/>
            <a:ext cx="3037840" cy="466433"/>
          </a:xfrm>
          <a:prstGeom prst="rect">
            <a:avLst/>
          </a:prstGeom>
        </p:spPr>
        <p:txBody>
          <a:bodyPr vert="horz" lIns="93177" tIns="46589" rIns="93177" bIns="46589" rtlCol="0" anchor="b"/>
          <a:lstStyle>
            <a:lvl1pPr algn="r">
              <a:defRPr sz="1200"/>
            </a:lvl1pPr>
          </a:lstStyle>
          <a:p>
            <a:fld id="{CC7A4479-031F-4F3B-85E6-A7F89EF082CE}" type="slidenum">
              <a:rPr lang="en-US" smtClean="0"/>
              <a:pPr/>
              <a:t>‹#›</a:t>
            </a:fld>
            <a:endParaRPr lang="en-US" dirty="0"/>
          </a:p>
        </p:txBody>
      </p:sp>
    </p:spTree>
    <p:extLst>
      <p:ext uri="{BB962C8B-B14F-4D97-AF65-F5344CB8AC3E}">
        <p14:creationId xmlns:p14="http://schemas.microsoft.com/office/powerpoint/2010/main" val="9275005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Everyone and every organization is in the different place in dealing with the crisis at hand.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just beginning to change your strategic priorities or operating plans or are ready to implement your revised plan, this resource can serve to help you double check if everything has been considered.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Times of crisis are times when collaboration is important so share your ideas, questions and concerns with your peers and colleagues throughout the crisis. </a:t>
            </a:r>
          </a:p>
          <a:p>
            <a:pPr marL="171450" indent="-171450">
              <a:buFont typeface="Arial" panose="020B0604020202020204" pitchFamily="34" charset="0"/>
              <a:buChar char="•"/>
            </a:pP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8324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11</a:t>
            </a:fld>
            <a:endParaRPr lang="en-US" dirty="0"/>
          </a:p>
        </p:txBody>
      </p:sp>
    </p:spTree>
    <p:extLst>
      <p:ext uri="{BB962C8B-B14F-4D97-AF65-F5344CB8AC3E}">
        <p14:creationId xmlns:p14="http://schemas.microsoft.com/office/powerpoint/2010/main" val="27583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12</a:t>
            </a:fld>
            <a:endParaRPr lang="en-US" dirty="0"/>
          </a:p>
        </p:txBody>
      </p:sp>
    </p:spTree>
    <p:extLst>
      <p:ext uri="{BB962C8B-B14F-4D97-AF65-F5344CB8AC3E}">
        <p14:creationId xmlns:p14="http://schemas.microsoft.com/office/powerpoint/2010/main" val="273262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13</a:t>
            </a:fld>
            <a:endParaRPr lang="en-US" dirty="0"/>
          </a:p>
        </p:txBody>
      </p:sp>
    </p:spTree>
    <p:extLst>
      <p:ext uri="{BB962C8B-B14F-4D97-AF65-F5344CB8AC3E}">
        <p14:creationId xmlns:p14="http://schemas.microsoft.com/office/powerpoint/2010/main" val="1636170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will allow you to build off your current document while collecting additional important 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14</a:t>
            </a:fld>
            <a:endParaRPr lang="en-US" dirty="0"/>
          </a:p>
        </p:txBody>
      </p:sp>
    </p:spTree>
    <p:extLst>
      <p:ext uri="{BB962C8B-B14F-4D97-AF65-F5344CB8AC3E}">
        <p14:creationId xmlns:p14="http://schemas.microsoft.com/office/powerpoint/2010/main" val="2171713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Every good strategy begins with identifying your Opportunities and Challenges</a:t>
            </a:r>
          </a:p>
          <a:p>
            <a:endParaRPr lang="en-US" dirty="0"/>
          </a:p>
          <a:p>
            <a:r>
              <a:rPr lang="en-US" dirty="0"/>
              <a:t>More to</a:t>
            </a:r>
            <a:r>
              <a:rPr lang="en-US" baseline="0" dirty="0"/>
              <a:t> consider:</a:t>
            </a:r>
            <a:endParaRPr lang="en-US" dirty="0"/>
          </a:p>
          <a:p>
            <a:pPr marL="171450" indent="-171450">
              <a:buFont typeface="Arial" panose="020B0604020202020204" pitchFamily="34" charset="0"/>
              <a:buChar char="•"/>
            </a:pPr>
            <a:r>
              <a:rPr lang="en-US" dirty="0"/>
              <a:t>Evaluate your current plans in terms of feasibility during and post crisis. (</a:t>
            </a:r>
            <a:r>
              <a:rPr lang="en-US" i="1" dirty="0"/>
              <a:t>For the purpose of this work feasibility is defined as the best approach for what is doable in the situation even though it may not be perfect.) </a:t>
            </a:r>
            <a:endParaRPr lang="en-US" dirty="0"/>
          </a:p>
          <a:p>
            <a:pPr marL="171450" indent="-171450">
              <a:buFont typeface="Arial" panose="020B0604020202020204" pitchFamily="34" charset="0"/>
              <a:buChar char="•"/>
            </a:pPr>
            <a:r>
              <a:rPr lang="en-US" dirty="0"/>
              <a:t>Are there elements in your plan that are no longer feasible? </a:t>
            </a:r>
            <a:r>
              <a:rPr lang="en-US" i="1" dirty="0"/>
              <a:t>If you can’t do anything about those elements – move on. </a:t>
            </a:r>
          </a:p>
          <a:p>
            <a:pPr marL="171450" indent="-171450">
              <a:buFont typeface="Arial" panose="020B0604020202020204" pitchFamily="34" charset="0"/>
              <a:buChar char="•"/>
            </a:pPr>
            <a:r>
              <a:rPr lang="en-US" dirty="0"/>
              <a:t>Are there some factors that make your plan component no longer feasible?  </a:t>
            </a:r>
            <a:r>
              <a:rPr lang="en-US" i="1" dirty="0"/>
              <a:t>This is a stress factor that needs to be revisited - what other choices can be made to “save” that plan component?</a:t>
            </a:r>
          </a:p>
          <a:p>
            <a:pPr marL="171450" indent="-171450">
              <a:buFont typeface="Arial" panose="020B0604020202020204" pitchFamily="34" charset="0"/>
              <a:buChar char="•"/>
            </a:pPr>
            <a:r>
              <a:rPr lang="en-US" dirty="0"/>
              <a:t>Some stress factors may have a positive impact on choices you can make. How can these be leveraged for additional positive impact on other choices you can make? </a:t>
            </a:r>
          </a:p>
          <a:p>
            <a:pPr marL="171450" indent="-171450">
              <a:buFont typeface="Arial" panose="020B0604020202020204" pitchFamily="34" charset="0"/>
              <a:buChar char="•"/>
            </a:pPr>
            <a:r>
              <a:rPr lang="en-US" dirty="0"/>
              <a:t>Some stress factors may not affect business in any way. </a:t>
            </a:r>
          </a:p>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15</a:t>
            </a:fld>
            <a:endParaRPr lang="en-US" dirty="0"/>
          </a:p>
        </p:txBody>
      </p:sp>
    </p:spTree>
    <p:extLst>
      <p:ext uri="{BB962C8B-B14F-4D97-AF65-F5344CB8AC3E}">
        <p14:creationId xmlns:p14="http://schemas.microsoft.com/office/powerpoint/2010/main" val="250511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nSpc>
                <a:spcPct val="107000"/>
              </a:lnSpc>
              <a:spcBef>
                <a:spcPts val="0"/>
              </a:spcBef>
              <a:spcAft>
                <a:spcPts val="0"/>
              </a:spcAft>
              <a:buFont typeface="Arial" panose="020B0604020202020204" pitchFamily="34" charset="0"/>
              <a:buNone/>
              <a:tabLst>
                <a:tab pos="457200" algn="l"/>
              </a:tabLst>
            </a:pPr>
            <a:r>
              <a:rPr lang="en-US" sz="1200" dirty="0">
                <a:ln>
                  <a:noFill/>
                </a:ln>
                <a:solidFill>
                  <a:srgbClr val="000000"/>
                </a:solidFill>
                <a:effectLst/>
                <a:latin typeface="Helvetica Neue"/>
                <a:ea typeface="Arial Unicode MS"/>
                <a:cs typeface="Times New Roman" panose="02020603050405020304" pitchFamily="18" charset="0"/>
              </a:rPr>
              <a:t>Now that you have updated your data AND evaluated the elements of your current plan for feasibility, it is time to focus action for the future. </a:t>
            </a:r>
          </a:p>
          <a:p>
            <a:pPr marL="0" marR="0" lvl="0" indent="0">
              <a:lnSpc>
                <a:spcPct val="107000"/>
              </a:lnSpc>
              <a:spcBef>
                <a:spcPts val="0"/>
              </a:spcBef>
              <a:spcAft>
                <a:spcPts val="0"/>
              </a:spcAft>
              <a:buFont typeface="Arial" panose="020B0604020202020204" pitchFamily="34" charset="0"/>
              <a:buNone/>
              <a:tabLst>
                <a:tab pos="457200" algn="l"/>
              </a:tabLst>
            </a:pPr>
            <a:endParaRPr lang="en-US" sz="1100" dirty="0">
              <a:ln>
                <a:noFill/>
              </a:ln>
              <a:solidFill>
                <a:srgbClr val="000000"/>
              </a:solidFill>
              <a:effectLst/>
              <a:latin typeface="Helvetica Neue"/>
              <a:ea typeface="Arial Unicode MS"/>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r>
              <a:rPr lang="en-US" sz="1200" dirty="0">
                <a:ln>
                  <a:noFill/>
                </a:ln>
                <a:solidFill>
                  <a:srgbClr val="000000"/>
                </a:solidFill>
                <a:effectLst/>
                <a:latin typeface="Helvetica Neue"/>
                <a:ea typeface="Arial Unicode MS"/>
                <a:cs typeface="Times New Roman" panose="02020603050405020304" pitchFamily="18" charset="0"/>
              </a:rPr>
              <a:t>It is imperative that you plan for different potential scenarios, which will help you be more adaptable going forward. </a:t>
            </a:r>
            <a:endParaRPr lang="en-US" sz="1100" dirty="0">
              <a:ln>
                <a:noFill/>
              </a:ln>
              <a:solidFill>
                <a:srgbClr val="000000"/>
              </a:solidFill>
              <a:effectLst/>
              <a:latin typeface="Helvetica Neue"/>
              <a:ea typeface="Arial Unicode MS"/>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endParaRPr lang="en-US" sz="1200" dirty="0">
              <a:ln>
                <a:noFill/>
              </a:ln>
              <a:solidFill>
                <a:srgbClr val="000000"/>
              </a:solidFill>
              <a:effectLst/>
              <a:latin typeface="Helvetica Neue"/>
              <a:ea typeface="Arial Unicode MS"/>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dirty="0">
                <a:ln>
                  <a:noFill/>
                </a:ln>
                <a:solidFill>
                  <a:srgbClr val="000000"/>
                </a:solidFill>
                <a:effectLst/>
                <a:latin typeface="Helvetica Neue"/>
                <a:ea typeface="Arial Unicode MS"/>
                <a:cs typeface="Times New Roman" panose="02020603050405020304" pitchFamily="18" charset="0"/>
              </a:rPr>
              <a:t>Ask yourselves - what if and how confident are we with our plans in the potential future Version X OR Version Y OR Version Z? </a:t>
            </a:r>
            <a:endParaRPr lang="en-US" sz="1100" dirty="0">
              <a:ln>
                <a:noFill/>
              </a:ln>
              <a:solidFill>
                <a:srgbClr val="000000"/>
              </a:solidFill>
              <a:effectLst/>
              <a:latin typeface="Helvetica Neue"/>
              <a:ea typeface="Arial Unicode MS"/>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endParaRPr lang="en-US" sz="1200" dirty="0">
              <a:ln>
                <a:noFill/>
              </a:ln>
              <a:solidFill>
                <a:srgbClr val="000000"/>
              </a:solidFill>
              <a:effectLst/>
              <a:latin typeface="Helvetica Neue"/>
              <a:ea typeface="Arial Unicode MS"/>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dirty="0">
                <a:ln>
                  <a:noFill/>
                </a:ln>
                <a:solidFill>
                  <a:srgbClr val="000000"/>
                </a:solidFill>
                <a:effectLst/>
                <a:latin typeface="Helvetica Neue"/>
                <a:ea typeface="Arial Unicode MS"/>
                <a:cs typeface="Times New Roman" panose="02020603050405020304" pitchFamily="18" charset="0"/>
              </a:rPr>
              <a:t>Search for the right balance between short- and long-term plans: </a:t>
            </a:r>
            <a:endParaRPr lang="en-US" sz="1100" dirty="0">
              <a:ln>
                <a:noFill/>
              </a:ln>
              <a:solidFill>
                <a:srgbClr val="000000"/>
              </a:solidFill>
              <a:effectLst/>
              <a:latin typeface="Helvetica Neue"/>
              <a:ea typeface="Arial Unicode MS"/>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n>
                  <a:noFill/>
                </a:ln>
                <a:solidFill>
                  <a:srgbClr val="000000"/>
                </a:solidFill>
                <a:effectLst/>
                <a:latin typeface="Helvetica Neue"/>
                <a:ea typeface="Arial Unicode MS"/>
                <a:cs typeface="Arial Unicode MS"/>
              </a:rPr>
              <a:t>short-term should outline ways to survive the crisis</a:t>
            </a:r>
            <a:endParaRPr lang="en-US" sz="1100" dirty="0">
              <a:ln>
                <a:noFill/>
              </a:ln>
              <a:solidFill>
                <a:srgbClr val="000000"/>
              </a:solidFill>
              <a:effectLst/>
              <a:latin typeface="Helvetica Neue"/>
              <a:ea typeface="Arial Unicode MS"/>
              <a:cs typeface="Arial Unicode MS"/>
            </a:endParaRPr>
          </a:p>
          <a:p>
            <a:pPr marL="742950" marR="0" lvl="1" indent="-285750">
              <a:spcBef>
                <a:spcPts val="0"/>
              </a:spcBef>
              <a:spcAft>
                <a:spcPts val="0"/>
              </a:spcAft>
              <a:buFont typeface="Courier New" panose="02070309020205020404" pitchFamily="49" charset="0"/>
              <a:buChar char="o"/>
            </a:pPr>
            <a:r>
              <a:rPr lang="en-US" sz="1200" dirty="0">
                <a:ln>
                  <a:noFill/>
                </a:ln>
                <a:solidFill>
                  <a:srgbClr val="000000"/>
                </a:solidFill>
                <a:effectLst/>
                <a:latin typeface="Helvetica Neue"/>
                <a:ea typeface="Arial Unicode MS"/>
                <a:cs typeface="Arial Unicode MS"/>
              </a:rPr>
              <a:t>long term will shape your new normal rather than adapt to it</a:t>
            </a:r>
            <a:endParaRPr lang="en-US" sz="1100" dirty="0">
              <a:ln>
                <a:noFill/>
              </a:ln>
              <a:solidFill>
                <a:srgbClr val="000000"/>
              </a:solidFill>
              <a:effectLst/>
              <a:latin typeface="Helvetica Neue"/>
              <a:ea typeface="Arial Unicode MS"/>
              <a:cs typeface="Arial Unicode MS"/>
            </a:endParaRPr>
          </a:p>
          <a:p>
            <a:pPr marL="171450" indent="-171450">
              <a:buFont typeface="Arial" panose="020B0604020202020204" pitchFamily="34" charset="0"/>
              <a:buChar char="•"/>
            </a:pPr>
            <a:r>
              <a:rPr lang="en-US" sz="1200" dirty="0">
                <a:effectLst/>
                <a:latin typeface="Helvetica Neue"/>
                <a:ea typeface="Arial Unicode MS"/>
                <a:cs typeface="Times New Roman" panose="02020603050405020304" pitchFamily="18" charset="0"/>
              </a:rPr>
              <a:t>Encourage creativity, innovation, and remember that staff and volunteers at all levels of the organization may have some great insights and experiences to inform the scenarios.</a:t>
            </a:r>
            <a:endParaRPr lang="en-US" dirty="0"/>
          </a:p>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16</a:t>
            </a:fld>
            <a:endParaRPr lang="en-US" dirty="0"/>
          </a:p>
        </p:txBody>
      </p:sp>
    </p:spTree>
    <p:extLst>
      <p:ext uri="{BB962C8B-B14F-4D97-AF65-F5344CB8AC3E}">
        <p14:creationId xmlns:p14="http://schemas.microsoft.com/office/powerpoint/2010/main" val="255295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4580091"/>
          </a:xfrm>
        </p:spPr>
        <p:txBody>
          <a:bodyPr/>
          <a:lstStyle/>
          <a:p>
            <a:pPr>
              <a:lnSpc>
                <a:spcPct val="107000"/>
              </a:lnSpc>
              <a:buClr>
                <a:srgbClr val="00AE58"/>
              </a:buClr>
              <a:buSzPct val="80000"/>
              <a:defRPr/>
            </a:pPr>
            <a:r>
              <a:rPr lang="en-US" sz="1200" kern="1200" dirty="0">
                <a:solidFill>
                  <a:schemeClr val="tx1"/>
                </a:solidFill>
                <a:effectLst/>
                <a:latin typeface="+mn-lt"/>
                <a:ea typeface="+mn-ea"/>
                <a:cs typeface="+mn-cs"/>
              </a:rPr>
              <a:t>And remember, as you review your scenarios, think about the immediate, the emerging recovery, and that time where you will again thrive.</a:t>
            </a:r>
            <a:r>
              <a:rPr lang="en-US" dirty="0"/>
              <a:t> </a:t>
            </a: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1488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finally, Step 5: ACT Promptly AND Communicate Effectively and Consistently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plan may not be perfect or elegant - there will be known-unknowns - you can update as you go along.</a:t>
            </a:r>
            <a:r>
              <a:rPr lang="en-US" dirty="0"/>
              <a:t> </a:t>
            </a:r>
            <a:endParaRPr lang="en-US" dirty="0">
              <a:solidFill>
                <a:srgbClr val="000000"/>
              </a:solidFill>
              <a:latin typeface="Calibri" panose="020F0502020204030204"/>
              <a:ea typeface="Arial Unicode MS"/>
              <a:cs typeface="Calibri" panose="020F0502020204030204"/>
            </a:endParaRPr>
          </a:p>
          <a:p>
            <a:pPr marL="0" marR="0" algn="just">
              <a:spcBef>
                <a:spcPts val="0"/>
              </a:spcBef>
              <a:spcAft>
                <a:spcPts val="0"/>
              </a:spcAft>
            </a:pPr>
            <a:r>
              <a:rPr lang="en-US" sz="1200" dirty="0">
                <a:ln>
                  <a:noFill/>
                </a:ln>
                <a:solidFill>
                  <a:srgbClr val="000000"/>
                </a:solidFill>
                <a:effectLst/>
                <a:latin typeface="Helvetica Neue"/>
                <a:ea typeface="Arial Unicode MS"/>
                <a:cs typeface="Arial Unicode MS"/>
              </a:rPr>
              <a:t> </a:t>
            </a:r>
            <a:endParaRPr lang="en-US" sz="1100" dirty="0">
              <a:ln>
                <a:noFill/>
              </a:ln>
              <a:solidFill>
                <a:srgbClr val="000000"/>
              </a:solidFill>
              <a:effectLst/>
              <a:latin typeface="Helvetica Neue"/>
              <a:ea typeface="Arial Unicode MS"/>
              <a:cs typeface="Arial Unicode MS"/>
            </a:endParaRPr>
          </a:p>
          <a:p>
            <a:pPr marL="342900" marR="0" lvl="0" indent="-342900">
              <a:spcBef>
                <a:spcPts val="0"/>
              </a:spcBef>
              <a:spcAft>
                <a:spcPts val="0"/>
              </a:spcAft>
              <a:buFont typeface="Arial" panose="020B0604020202020204" pitchFamily="34" charset="0"/>
              <a:buChar char="•"/>
              <a:tabLst>
                <a:tab pos="457200" algn="l"/>
              </a:tabLst>
            </a:pPr>
            <a:r>
              <a:rPr lang="en-US" sz="1200" dirty="0">
                <a:ln>
                  <a:noFill/>
                </a:ln>
                <a:solidFill>
                  <a:srgbClr val="000000"/>
                </a:solidFill>
                <a:effectLst/>
                <a:latin typeface="Helvetica Neue"/>
                <a:ea typeface="Arial Unicode MS"/>
                <a:cs typeface="Times New Roman" panose="02020603050405020304" pitchFamily="18" charset="0"/>
              </a:rPr>
              <a:t>Implement an </a:t>
            </a:r>
            <a:r>
              <a:rPr lang="en-US" sz="1200" i="1" dirty="0">
                <a:ln>
                  <a:noFill/>
                </a:ln>
                <a:solidFill>
                  <a:srgbClr val="000000"/>
                </a:solidFill>
                <a:effectLst/>
                <a:latin typeface="Helvetica Neue"/>
                <a:ea typeface="Arial Unicode MS"/>
                <a:cs typeface="Times New Roman" panose="02020603050405020304" pitchFamily="18" charset="0"/>
              </a:rPr>
              <a:t>engagement and communication plan </a:t>
            </a:r>
            <a:r>
              <a:rPr lang="en-US" sz="1200" dirty="0">
                <a:ln>
                  <a:noFill/>
                </a:ln>
                <a:solidFill>
                  <a:srgbClr val="000000"/>
                </a:solidFill>
                <a:effectLst/>
                <a:latin typeface="Helvetica Neue"/>
                <a:ea typeface="Arial Unicode MS"/>
                <a:cs typeface="Times New Roman" panose="02020603050405020304" pitchFamily="18" charset="0"/>
              </a:rPr>
              <a:t>with key stakeholders - internal and external.   </a:t>
            </a:r>
            <a:endParaRPr lang="en-US" sz="1100" dirty="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ln>
                  <a:noFill/>
                </a:ln>
                <a:solidFill>
                  <a:srgbClr val="000000"/>
                </a:solidFill>
                <a:effectLst/>
                <a:latin typeface="Helvetica Neue"/>
                <a:ea typeface="Arial Unicode MS"/>
                <a:cs typeface="Times New Roman" panose="02020603050405020304" pitchFamily="18" charset="0"/>
              </a:rPr>
              <a:t>Communication should be </a:t>
            </a:r>
            <a:r>
              <a:rPr lang="en-US" sz="1200" i="1" dirty="0">
                <a:ln>
                  <a:noFill/>
                </a:ln>
                <a:solidFill>
                  <a:srgbClr val="000000"/>
                </a:solidFill>
                <a:effectLst/>
                <a:latin typeface="Helvetica Neue"/>
                <a:ea typeface="Arial Unicode MS"/>
                <a:cs typeface="Times New Roman" panose="02020603050405020304" pitchFamily="18" charset="0"/>
              </a:rPr>
              <a:t>Prompt, Effective and Consistent</a:t>
            </a:r>
            <a:r>
              <a:rPr lang="en-US" sz="1200" dirty="0">
                <a:ln>
                  <a:noFill/>
                </a:ln>
                <a:solidFill>
                  <a:srgbClr val="000000"/>
                </a:solidFill>
                <a:effectLst/>
                <a:latin typeface="Helvetica Neue"/>
                <a:ea typeface="Arial Unicode MS"/>
                <a:cs typeface="Times New Roman" panose="02020603050405020304" pitchFamily="18" charset="0"/>
              </a:rPr>
              <a:t>.</a:t>
            </a:r>
            <a:endParaRPr lang="en-US" sz="1100" dirty="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ln>
                  <a:noFill/>
                </a:ln>
                <a:solidFill>
                  <a:srgbClr val="000000"/>
                </a:solidFill>
                <a:effectLst/>
                <a:latin typeface="Helvetica Neue"/>
                <a:ea typeface="Arial Unicode MS"/>
                <a:cs typeface="Times New Roman" panose="02020603050405020304" pitchFamily="18" charset="0"/>
              </a:rPr>
              <a:t>Update plan and communication, as needed. </a:t>
            </a:r>
            <a:endParaRPr lang="en-US" sz="1100" dirty="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ln>
                  <a:noFill/>
                </a:ln>
                <a:solidFill>
                  <a:srgbClr val="000000"/>
                </a:solidFill>
                <a:effectLst/>
                <a:latin typeface="Helvetica Neue"/>
                <a:ea typeface="Arial Unicode MS"/>
                <a:cs typeface="Times New Roman" panose="02020603050405020304" pitchFamily="18" charset="0"/>
              </a:rPr>
              <a:t>Provide opportunity for questions and two-way communication.</a:t>
            </a:r>
            <a:endParaRPr lang="en-US" sz="1100" dirty="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i="1" dirty="0">
                <a:ln>
                  <a:noFill/>
                </a:ln>
                <a:solidFill>
                  <a:srgbClr val="000000"/>
                </a:solidFill>
                <a:effectLst/>
                <a:latin typeface="Helvetica Neue"/>
                <a:ea typeface="Arial Unicode MS"/>
                <a:cs typeface="Times New Roman" panose="02020603050405020304" pitchFamily="18" charset="0"/>
              </a:rPr>
              <a:t>Your plan has two purposes: </a:t>
            </a:r>
            <a:endParaRPr lang="en-US" sz="1100" dirty="0">
              <a:ln>
                <a:noFill/>
              </a:ln>
              <a:solidFill>
                <a:srgbClr val="000000"/>
              </a:solidFill>
              <a:effectLst/>
              <a:latin typeface="Helvetica Neue"/>
              <a:ea typeface="Arial Unicode MS"/>
              <a:cs typeface="Times New Roman" panose="02020603050405020304" pitchFamily="18" charset="0"/>
            </a:endParaRPr>
          </a:p>
          <a:p>
            <a:pPr marL="742950" marR="0" lvl="1" indent="-285750">
              <a:spcBef>
                <a:spcPts val="0"/>
              </a:spcBef>
              <a:spcAft>
                <a:spcPts val="0"/>
              </a:spcAft>
              <a:tabLst>
                <a:tab pos="914400" algn="l"/>
              </a:tabLst>
            </a:pPr>
            <a:r>
              <a:rPr lang="en-US" sz="1200" dirty="0">
                <a:ln>
                  <a:noFill/>
                </a:ln>
                <a:solidFill>
                  <a:srgbClr val="000000"/>
                </a:solidFill>
                <a:effectLst/>
                <a:latin typeface="Helvetica Neue"/>
                <a:ea typeface="Arial Unicode MS"/>
                <a:cs typeface="Arial Unicode MS"/>
              </a:rPr>
              <a:t>1) Inform the stakeholders</a:t>
            </a:r>
            <a:br>
              <a:rPr lang="en-US" sz="1200" i="1" dirty="0">
                <a:ln>
                  <a:noFill/>
                </a:ln>
                <a:solidFill>
                  <a:srgbClr val="000000"/>
                </a:solidFill>
                <a:effectLst/>
                <a:latin typeface="Helvetica Neue"/>
                <a:ea typeface="Arial Unicode MS"/>
                <a:cs typeface="Arial Unicode MS"/>
              </a:rPr>
            </a:br>
            <a:r>
              <a:rPr lang="en-US" sz="1200" i="1" dirty="0">
                <a:ln>
                  <a:noFill/>
                </a:ln>
                <a:solidFill>
                  <a:srgbClr val="000000"/>
                </a:solidFill>
                <a:effectLst/>
                <a:latin typeface="Helvetica Neue"/>
                <a:ea typeface="Helvetica Neue"/>
                <a:cs typeface="Helvetica Neue"/>
              </a:rPr>
              <a:t>Let people know that you are not flying blindly, share pertinent data and process and that your plan is still focused on</a:t>
            </a:r>
            <a:r>
              <a:rPr lang="en-US" sz="1200" i="1" dirty="0">
                <a:ln>
                  <a:noFill/>
                </a:ln>
                <a:solidFill>
                  <a:srgbClr val="000000"/>
                </a:solidFill>
                <a:effectLst/>
                <a:latin typeface="Helvetica Neue"/>
                <a:ea typeface="Arial Unicode MS"/>
                <a:cs typeface="Arial Unicode MS"/>
              </a:rPr>
              <a:t> </a:t>
            </a:r>
            <a:r>
              <a:rPr lang="en-US" sz="1200" b="1" i="1" dirty="0">
                <a:ln>
                  <a:noFill/>
                </a:ln>
                <a:solidFill>
                  <a:srgbClr val="000000"/>
                </a:solidFill>
                <a:effectLst/>
                <a:latin typeface="Helvetica Neue"/>
                <a:ea typeface="Arial Unicode MS"/>
                <a:cs typeface="Arial Unicode MS"/>
              </a:rPr>
              <a:t>safety, your mission and identified priorities)</a:t>
            </a:r>
            <a:endParaRPr lang="en-US" sz="1100" dirty="0">
              <a:ln>
                <a:noFill/>
              </a:ln>
              <a:solidFill>
                <a:srgbClr val="000000"/>
              </a:solidFill>
              <a:effectLst/>
              <a:latin typeface="Helvetica Neue"/>
              <a:ea typeface="Arial Unicode MS"/>
              <a:cs typeface="Arial Unicode MS"/>
            </a:endParaRPr>
          </a:p>
          <a:p>
            <a:pPr marL="742950" marR="0" lvl="1" indent="-285750">
              <a:spcBef>
                <a:spcPts val="0"/>
              </a:spcBef>
              <a:spcAft>
                <a:spcPts val="0"/>
              </a:spcAft>
              <a:tabLst>
                <a:tab pos="914400" algn="l"/>
              </a:tabLst>
            </a:pPr>
            <a:r>
              <a:rPr lang="en-US" sz="1200" dirty="0">
                <a:ln>
                  <a:noFill/>
                </a:ln>
                <a:solidFill>
                  <a:srgbClr val="000000"/>
                </a:solidFill>
                <a:effectLst/>
                <a:latin typeface="Helvetica Neue"/>
                <a:ea typeface="Arial Unicode MS"/>
                <a:cs typeface="Arial Unicode MS"/>
              </a:rPr>
              <a:t>2) Thank the stakeholders – </a:t>
            </a:r>
            <a:r>
              <a:rPr lang="en-US" sz="1200" i="1" dirty="0">
                <a:ln>
                  <a:noFill/>
                </a:ln>
                <a:solidFill>
                  <a:srgbClr val="000000"/>
                </a:solidFill>
                <a:effectLst/>
                <a:latin typeface="Helvetica Neue"/>
                <a:ea typeface="Arial Unicode MS"/>
                <a:cs typeface="Arial Unicode MS"/>
              </a:rPr>
              <a:t>Ask for continued support!</a:t>
            </a:r>
          </a:p>
          <a:p>
            <a:pPr marL="742950" marR="0" lvl="1" indent="-285750">
              <a:spcBef>
                <a:spcPts val="0"/>
              </a:spcBef>
              <a:spcAft>
                <a:spcPts val="0"/>
              </a:spcAft>
              <a:tabLst>
                <a:tab pos="914400" algn="l"/>
              </a:tabLst>
            </a:pPr>
            <a:endParaRPr lang="en-US" sz="1200" i="1" dirty="0">
              <a:ln>
                <a:noFill/>
              </a:ln>
              <a:solidFill>
                <a:srgbClr val="000000"/>
              </a:solidFill>
              <a:effectLst/>
              <a:latin typeface="Helvetica Neue"/>
              <a:ea typeface="Arial Unicode MS"/>
              <a:cs typeface="Arial Unicode MS"/>
            </a:endParaRPr>
          </a:p>
          <a:p>
            <a:pPr marL="742950" marR="0" lvl="1" indent="-285750">
              <a:spcBef>
                <a:spcPts val="0"/>
              </a:spcBef>
              <a:spcAft>
                <a:spcPts val="0"/>
              </a:spcAft>
              <a:tabLst>
                <a:tab pos="914400" algn="l"/>
              </a:tabLst>
            </a:pPr>
            <a:r>
              <a:rPr lang="en-US" sz="1600" i="1" dirty="0">
                <a:ln>
                  <a:noFill/>
                </a:ln>
                <a:solidFill>
                  <a:srgbClr val="000000"/>
                </a:solidFill>
                <a:effectLst/>
                <a:latin typeface="Helvetica Neue"/>
                <a:ea typeface="Arial Unicode MS"/>
                <a:cs typeface="Arial Unicode MS"/>
              </a:rPr>
              <a:t>Engage, call to action. Ask for help!</a:t>
            </a:r>
            <a:endParaRPr lang="en-US" sz="1600" i="0" dirty="0">
              <a:ln>
                <a:noFill/>
              </a:ln>
              <a:solidFill>
                <a:schemeClr val="tx1"/>
              </a:solidFill>
              <a:effectLst/>
              <a:latin typeface="+mn-lt"/>
              <a:ea typeface="+mn-ea"/>
              <a:cs typeface="+mn-cs"/>
            </a:endParaRPr>
          </a:p>
          <a:p>
            <a:pPr marL="742950" marR="0" lvl="1" indent="-285750">
              <a:spcBef>
                <a:spcPts val="0"/>
              </a:spcBef>
              <a:spcAft>
                <a:spcPts val="0"/>
              </a:spcAft>
              <a:tabLst>
                <a:tab pos="914400" algn="l"/>
              </a:tabLst>
            </a:pPr>
            <a:endParaRPr lang="en-US" dirty="0"/>
          </a:p>
          <a:p>
            <a:pPr marL="742950" marR="0" lvl="1" indent="-285750">
              <a:spcBef>
                <a:spcPts val="0"/>
              </a:spcBef>
              <a:spcAft>
                <a:spcPts val="0"/>
              </a:spcAft>
              <a:tabLst>
                <a:tab pos="914400" algn="l"/>
              </a:tabLst>
            </a:pPr>
            <a:endParaRPr lang="en-US" dirty="0">
              <a:cs typeface="Calibri"/>
            </a:endParaRPr>
          </a:p>
          <a:p>
            <a:pPr marL="742950" lvl="1" indent="-285750">
              <a:tabLst>
                <a:tab pos="914400" algn="l"/>
              </a:tabLst>
            </a:pPr>
            <a:endParaRPr lang="en-US" dirty="0">
              <a:cs typeface="Calibri"/>
            </a:endParaRPr>
          </a:p>
          <a:p>
            <a:pPr marL="742950" lvl="1" indent="-285750">
              <a:tabLst>
                <a:tab pos="914400" algn="l"/>
              </a:tabLst>
            </a:pPr>
            <a:endParaRPr lang="en-US" dirty="0">
              <a:cs typeface="Calibri"/>
            </a:endParaRPr>
          </a:p>
        </p:txBody>
      </p:sp>
      <p:sp>
        <p:nvSpPr>
          <p:cNvPr id="4" name="Slide Number Placeholder 3"/>
          <p:cNvSpPr>
            <a:spLocks noGrp="1"/>
          </p:cNvSpPr>
          <p:nvPr>
            <p:ph type="sldNum" sz="quarter" idx="10"/>
          </p:nvPr>
        </p:nvSpPr>
        <p:spPr/>
        <p:txBody>
          <a:bodyPr/>
          <a:lstStyle/>
          <a:p>
            <a:fld id="{CC7A4479-031F-4F3B-85E6-A7F89EF082CE}" type="slidenum">
              <a:rPr lang="en-US" smtClean="0"/>
              <a:pPr/>
              <a:t>18</a:t>
            </a:fld>
            <a:endParaRPr lang="en-US" dirty="0"/>
          </a:p>
        </p:txBody>
      </p:sp>
    </p:spTree>
    <p:extLst>
      <p:ext uri="{BB962C8B-B14F-4D97-AF65-F5344CB8AC3E}">
        <p14:creationId xmlns:p14="http://schemas.microsoft.com/office/powerpoint/2010/main" val="2882383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is going to work, we have to trust each other.</a:t>
            </a:r>
          </a:p>
          <a:p>
            <a:endParaRPr lang="en-US" dirty="0"/>
          </a:p>
          <a:p>
            <a:r>
              <a:rPr lang="en-US" dirty="0"/>
              <a:t>There may be  potentially some</a:t>
            </a:r>
            <a:r>
              <a:rPr lang="en-US" baseline="0" dirty="0"/>
              <a:t> trust issues between </a:t>
            </a:r>
          </a:p>
          <a:p>
            <a:pPr marL="171450" indent="-171450">
              <a:buFont typeface="Arial" panose="020B0604020202020204" pitchFamily="34" charset="0"/>
              <a:buChar char="•"/>
            </a:pPr>
            <a:r>
              <a:rPr lang="en-US" baseline="0" dirty="0"/>
              <a:t>Senior staff and junior staff</a:t>
            </a:r>
          </a:p>
          <a:p>
            <a:pPr marL="171450" indent="-171450">
              <a:buFont typeface="Arial" panose="020B0604020202020204" pitchFamily="34" charset="0"/>
              <a:buChar char="•"/>
            </a:pPr>
            <a:r>
              <a:rPr lang="en-US" baseline="0" dirty="0"/>
              <a:t>Senior volunteers and younger volunteers</a:t>
            </a:r>
          </a:p>
          <a:p>
            <a:pPr marL="171450" indent="-171450">
              <a:buFont typeface="Arial" panose="020B0604020202020204" pitchFamily="34" charset="0"/>
              <a:buChar char="•"/>
            </a:pPr>
            <a:r>
              <a:rPr lang="en-US" baseline="0" dirty="0"/>
              <a:t>Volunteers and Staff</a:t>
            </a:r>
          </a:p>
          <a:p>
            <a:pPr marL="171450" indent="-171450">
              <a:buFont typeface="Arial" panose="020B0604020202020204" pitchFamily="34" charset="0"/>
              <a:buChar char="•"/>
            </a:pPr>
            <a:endParaRPr lang="en-US" baseline="0" dirty="0"/>
          </a:p>
          <a:p>
            <a:r>
              <a:rPr lang="en-US" sz="1200" kern="1200" dirty="0">
                <a:solidFill>
                  <a:schemeClr val="tx1"/>
                </a:solidFill>
                <a:effectLst/>
                <a:latin typeface="+mn-lt"/>
                <a:ea typeface="+mn-ea"/>
                <a:cs typeface="+mn-cs"/>
              </a:rPr>
              <a:t>A reminder that your Member Organization is part of the Girl Guide/Girl Scout Movement.  Your MO needs to be aligned with the Movement.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cs typeface="Calibri" panose="020F0502020204030204"/>
            </a:endParaRPr>
          </a:p>
          <a:p>
            <a:pPr>
              <a:defRPr/>
            </a:pPr>
            <a:endParaRPr lang="en-US" dirty="0">
              <a:cs typeface="Calibri" panose="020F0502020204030204"/>
            </a:endParaRPr>
          </a:p>
          <a:p>
            <a:pPr>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19</a:t>
            </a:fld>
            <a:endParaRPr lang="en-US" dirty="0"/>
          </a:p>
        </p:txBody>
      </p:sp>
    </p:spTree>
    <p:extLst>
      <p:ext uri="{BB962C8B-B14F-4D97-AF65-F5344CB8AC3E}">
        <p14:creationId xmlns:p14="http://schemas.microsoft.com/office/powerpoint/2010/main" val="215260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4580091"/>
          </a:xfrm>
        </p:spPr>
        <p:txBody>
          <a:bodyPr/>
          <a:lstStyle/>
          <a:p>
            <a:pPr>
              <a:lnSpc>
                <a:spcPct val="107000"/>
              </a:lnSpc>
              <a:buClr>
                <a:srgbClr val="00AE58"/>
              </a:buClr>
              <a:buSzPct val="80000"/>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3283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review, these are the  five steps.</a:t>
            </a:r>
            <a:endParaRPr lang="en-US" baseline="0" dirty="0"/>
          </a:p>
          <a:p>
            <a:pPr marL="228600" indent="-228600">
              <a:buFont typeface="+mj-lt"/>
              <a:buAutoNum type="arabicPeriod"/>
            </a:pPr>
            <a:r>
              <a:rPr lang="en-US" sz="1200" dirty="0">
                <a:solidFill>
                  <a:srgbClr val="00B050"/>
                </a:solidFill>
              </a:rPr>
              <a:t>Gather the response team</a:t>
            </a:r>
          </a:p>
          <a:p>
            <a:pPr marL="228600" indent="-228600">
              <a:buFont typeface="+mj-lt"/>
              <a:buAutoNum type="arabicPeriod"/>
            </a:pPr>
            <a:r>
              <a:rPr lang="en-US" sz="1200" dirty="0">
                <a:solidFill>
                  <a:srgbClr val="00B050"/>
                </a:solidFill>
              </a:rPr>
              <a:t>Review and update data</a:t>
            </a:r>
          </a:p>
          <a:p>
            <a:pPr marL="228600" indent="-228600">
              <a:buFont typeface="+mj-lt"/>
              <a:buAutoNum type="arabicPeriod"/>
            </a:pPr>
            <a:r>
              <a:rPr lang="en-US" sz="1200" dirty="0">
                <a:solidFill>
                  <a:srgbClr val="00B050"/>
                </a:solidFill>
              </a:rPr>
              <a:t>Prioritize challenges and responses</a:t>
            </a:r>
          </a:p>
          <a:p>
            <a:pPr marL="228600" indent="-228600">
              <a:buFont typeface="+mj-lt"/>
              <a:buAutoNum type="arabicPeriod"/>
            </a:pPr>
            <a:r>
              <a:rPr lang="en-US" sz="1200" dirty="0">
                <a:solidFill>
                  <a:srgbClr val="00B050"/>
                </a:solidFill>
              </a:rPr>
              <a:t>Planning options for recovery </a:t>
            </a:r>
          </a:p>
          <a:p>
            <a:pPr marL="228600" indent="-228600">
              <a:buFont typeface="+mj-lt"/>
              <a:buAutoNum type="arabicPeriod"/>
            </a:pPr>
            <a:r>
              <a:rPr lang="en-US" sz="1200" dirty="0">
                <a:solidFill>
                  <a:srgbClr val="00B050"/>
                </a:solidFill>
              </a:rPr>
              <a:t>Act promptly and communicate effectively and consistently</a:t>
            </a:r>
          </a:p>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20</a:t>
            </a:fld>
            <a:endParaRPr lang="en-US" dirty="0"/>
          </a:p>
        </p:txBody>
      </p:sp>
    </p:spTree>
    <p:extLst>
      <p:ext uri="{BB962C8B-B14F-4D97-AF65-F5344CB8AC3E}">
        <p14:creationId xmlns:p14="http://schemas.microsoft.com/office/powerpoint/2010/main" val="3438806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331788"/>
            <a:ext cx="5578475" cy="3138487"/>
          </a:xfrm>
        </p:spPr>
      </p:sp>
      <p:sp>
        <p:nvSpPr>
          <p:cNvPr id="3" name="Notes Placeholder 2"/>
          <p:cNvSpPr>
            <a:spLocks noGrp="1"/>
          </p:cNvSpPr>
          <p:nvPr>
            <p:ph type="body" idx="1"/>
          </p:nvPr>
        </p:nvSpPr>
        <p:spPr>
          <a:xfrm>
            <a:off x="300445" y="3738504"/>
            <a:ext cx="6543040" cy="4822508"/>
          </a:xfrm>
        </p:spPr>
        <p:txBody>
          <a:bodyPr/>
          <a:lstStyle/>
          <a:p>
            <a:r>
              <a:rPr lang="en-US" sz="1200" kern="1200" dirty="0">
                <a:solidFill>
                  <a:schemeClr val="tx1"/>
                </a:solidFill>
                <a:effectLst/>
                <a:latin typeface="+mn-lt"/>
                <a:ea typeface="+mn-ea"/>
                <a:cs typeface="+mn-cs"/>
              </a:rPr>
              <a:t>And this is the reason why!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5DB782-5051-4D47-884F-4E041568556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61457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331788"/>
            <a:ext cx="5578475" cy="3138487"/>
          </a:xfrm>
        </p:spPr>
      </p:sp>
      <p:sp>
        <p:nvSpPr>
          <p:cNvPr id="3" name="Notes Placeholder 2"/>
          <p:cNvSpPr>
            <a:spLocks noGrp="1"/>
          </p:cNvSpPr>
          <p:nvPr>
            <p:ph type="body" idx="1"/>
          </p:nvPr>
        </p:nvSpPr>
        <p:spPr>
          <a:xfrm>
            <a:off x="300445" y="3738504"/>
            <a:ext cx="6543040" cy="482250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Even in times of crisis, our mission remains the same.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sz="1600" dirty="0">
              <a:solidFill>
                <a:srgbClr val="FF0000"/>
              </a:solidFill>
              <a:latin typeface="Arial"/>
              <a:cs typeface="Arial"/>
            </a:endParaRPr>
          </a:p>
        </p:txBody>
      </p:sp>
      <p:sp>
        <p:nvSpPr>
          <p:cNvPr id="4" name="Slide Number Placeholder 3"/>
          <p:cNvSpPr>
            <a:spLocks noGrp="1"/>
          </p:cNvSpPr>
          <p:nvPr>
            <p:ph type="sldNum" sz="quarter" idx="10"/>
          </p:nvPr>
        </p:nvSpPr>
        <p:spPr/>
        <p:txBody>
          <a:bodyPr/>
          <a:lstStyle/>
          <a:p>
            <a:fld id="{9B5DB782-5051-4D47-884F-4E041568556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79676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4580091"/>
          </a:xfrm>
        </p:spPr>
        <p:txBody>
          <a:bodyPr/>
          <a:lstStyle/>
          <a:p>
            <a:r>
              <a:rPr lang="en-US" sz="1200" kern="1200" dirty="0">
                <a:solidFill>
                  <a:schemeClr val="tx1"/>
                </a:solidFill>
                <a:effectLst/>
                <a:latin typeface="+mn-lt"/>
                <a:ea typeface="+mn-ea"/>
                <a:cs typeface="+mn-cs"/>
              </a:rPr>
              <a:t>When in the throes of dealing with a present crisis situation, the MO must also look at ways to manage continuity.  Keep in mind that each crisis typically plays out over three time frames that are overlapping and rolling. These include</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Respond</a:t>
            </a:r>
            <a:r>
              <a:rPr lang="en-US" sz="1200" kern="1200" dirty="0">
                <a:solidFill>
                  <a:schemeClr val="tx1"/>
                </a:solidFill>
                <a:effectLst/>
                <a:latin typeface="+mn-lt"/>
                <a:ea typeface="+mn-ea"/>
                <a:cs typeface="+mn-cs"/>
              </a:rPr>
              <a:t>- the period when we deal with the present situation and manage continuity </a:t>
            </a:r>
          </a:p>
          <a:p>
            <a:r>
              <a:rPr lang="en-US" sz="1200" i="1" kern="1200" dirty="0">
                <a:solidFill>
                  <a:schemeClr val="tx1"/>
                </a:solidFill>
                <a:effectLst/>
                <a:latin typeface="+mn-lt"/>
                <a:ea typeface="+mn-ea"/>
                <a:cs typeface="+mn-cs"/>
              </a:rPr>
              <a:t>Address the immediate challenges that the crisis represents to the organization’s workforce, volunteers, customers (girls), technology and partners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Recover</a:t>
            </a:r>
            <a:r>
              <a:rPr lang="en-US" sz="1200" kern="1200" dirty="0">
                <a:solidFill>
                  <a:schemeClr val="tx1"/>
                </a:solidFill>
                <a:effectLst/>
                <a:latin typeface="+mn-lt"/>
                <a:ea typeface="+mn-ea"/>
                <a:cs typeface="+mn-cs"/>
              </a:rPr>
              <a:t> - the period of learning and emerging stronger </a:t>
            </a:r>
          </a:p>
          <a:p>
            <a:r>
              <a:rPr lang="en-US" sz="1200" i="1" kern="1200" dirty="0">
                <a:solidFill>
                  <a:schemeClr val="tx1"/>
                </a:solidFill>
                <a:effectLst/>
                <a:latin typeface="+mn-lt"/>
                <a:ea typeface="+mn-ea"/>
                <a:cs typeface="+mn-cs"/>
              </a:rPr>
              <a:t>Create plan to return to business so as to scale quickly as the crisis situation evolves and effects become clearer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Thrive</a:t>
            </a:r>
            <a:r>
              <a:rPr lang="en-US" sz="1200" kern="1200" dirty="0">
                <a:solidFill>
                  <a:schemeClr val="tx1"/>
                </a:solidFill>
                <a:effectLst/>
                <a:latin typeface="+mn-lt"/>
                <a:ea typeface="+mn-ea"/>
                <a:cs typeface="+mn-cs"/>
              </a:rPr>
              <a:t> - the period of preparing for and shaping the future. </a:t>
            </a:r>
          </a:p>
          <a:p>
            <a:r>
              <a:rPr lang="en-US" sz="1200" i="1" kern="1200" dirty="0">
                <a:solidFill>
                  <a:schemeClr val="tx1"/>
                </a:solidFill>
                <a:effectLst/>
                <a:latin typeface="+mn-lt"/>
                <a:ea typeface="+mn-ea"/>
                <a:cs typeface="+mn-cs"/>
              </a:rPr>
              <a:t>Reimagine the next normal: what happens when another crisis impacts our MO and how we should potentially reinvent ourselves in a competitive environment.</a:t>
            </a:r>
          </a:p>
          <a:p>
            <a:r>
              <a:rPr lang="en-US" sz="1200" kern="1200" dirty="0">
                <a:solidFill>
                  <a:schemeClr val="tx1"/>
                </a:solidFill>
                <a:effectLst/>
                <a:latin typeface="+mn-lt"/>
                <a:ea typeface="+mn-ea"/>
                <a:cs typeface="+mn-cs"/>
              </a:rPr>
              <a:t>How do we learn from our current responses to make better choices next time?</a:t>
            </a:r>
          </a:p>
          <a:p>
            <a:pPr>
              <a:lnSpc>
                <a:spcPct val="107000"/>
              </a:lnSpc>
              <a:buClr>
                <a:srgbClr val="00AE58"/>
              </a:buClr>
              <a:buSzPct val="80000"/>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4045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703263"/>
            <a:ext cx="5524500" cy="310832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way of work should</a:t>
            </a:r>
            <a:r>
              <a:rPr lang="en-US" sz="1200" kern="1200" baseline="0" dirty="0">
                <a:solidFill>
                  <a:schemeClr val="tx1"/>
                </a:solidFill>
                <a:effectLst/>
                <a:latin typeface="+mn-lt"/>
                <a:ea typeface="+mn-ea"/>
                <a:cs typeface="+mn-cs"/>
              </a:rPr>
              <a:t> include a </a:t>
            </a:r>
            <a:r>
              <a:rPr lang="en-US" sz="1200" kern="1200" dirty="0">
                <a:solidFill>
                  <a:schemeClr val="tx1"/>
                </a:solidFill>
                <a:effectLst/>
                <a:latin typeface="+mn-lt"/>
                <a:ea typeface="+mn-ea"/>
                <a:cs typeface="+mn-cs"/>
              </a:rPr>
              <a:t>diagnosis, a guiding policy, and coherent actions to avoid a  "bad strategy."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1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4653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6</a:t>
            </a:fld>
            <a:endParaRPr lang="en-US" dirty="0"/>
          </a:p>
        </p:txBody>
      </p:sp>
    </p:spTree>
    <p:extLst>
      <p:ext uri="{BB962C8B-B14F-4D97-AF65-F5344CB8AC3E}">
        <p14:creationId xmlns:p14="http://schemas.microsoft.com/office/powerpoint/2010/main" val="414808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the “Team”? The response team is a centralized cross functional rapid response team enabled with necessary decision-making authority, charged with making clear decisions – monitoring and/or taking control of the situation and with sufficient staffing and resources to take a day by day agile approach to navigate the changing environment.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team could include: </a:t>
            </a:r>
          </a:p>
          <a:p>
            <a:r>
              <a:rPr lang="en-US" sz="1200" kern="1200" dirty="0">
                <a:solidFill>
                  <a:schemeClr val="tx1"/>
                </a:solidFill>
                <a:effectLst/>
                <a:latin typeface="+mn-lt"/>
                <a:ea typeface="+mn-ea"/>
                <a:cs typeface="+mn-cs"/>
              </a:rPr>
              <a:t>Lead paid staff</a:t>
            </a:r>
          </a:p>
          <a:p>
            <a:r>
              <a:rPr lang="en-US" sz="1200" kern="1200" dirty="0">
                <a:solidFill>
                  <a:schemeClr val="tx1"/>
                </a:solidFill>
                <a:effectLst/>
                <a:latin typeface="+mn-lt"/>
                <a:ea typeface="+mn-ea"/>
                <a:cs typeface="+mn-cs"/>
              </a:rPr>
              <a:t>Chief Commissioner</a:t>
            </a:r>
          </a:p>
          <a:p>
            <a:r>
              <a:rPr lang="en-US" sz="1200" kern="1200" dirty="0">
                <a:solidFill>
                  <a:schemeClr val="tx1"/>
                </a:solidFill>
                <a:effectLst/>
                <a:latin typeface="+mn-lt"/>
                <a:ea typeface="+mn-ea"/>
                <a:cs typeface="+mn-cs"/>
              </a:rPr>
              <a:t>Members</a:t>
            </a:r>
            <a:r>
              <a:rPr lang="en-US" sz="1200" kern="1200" baseline="0" dirty="0">
                <a:solidFill>
                  <a:schemeClr val="tx1"/>
                </a:solidFill>
                <a:effectLst/>
                <a:latin typeface="+mn-lt"/>
                <a:ea typeface="+mn-ea"/>
                <a:cs typeface="+mn-cs"/>
              </a:rPr>
              <a:t> of the board</a:t>
            </a:r>
          </a:p>
          <a:p>
            <a:r>
              <a:rPr lang="en-US" sz="1200" kern="1200" baseline="0" dirty="0">
                <a:solidFill>
                  <a:schemeClr val="tx1"/>
                </a:solidFill>
                <a:effectLst/>
                <a:latin typeface="+mn-lt"/>
                <a:ea typeface="+mn-ea"/>
                <a:cs typeface="+mn-cs"/>
              </a:rPr>
              <a:t>Other staff and volunteers appropriate to the crisis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team should not exceed 10 members.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7</a:t>
            </a:fld>
            <a:endParaRPr lang="en-US" dirty="0"/>
          </a:p>
        </p:txBody>
      </p:sp>
    </p:spTree>
    <p:extLst>
      <p:ext uri="{BB962C8B-B14F-4D97-AF65-F5344CB8AC3E}">
        <p14:creationId xmlns:p14="http://schemas.microsoft.com/office/powerpoint/2010/main" val="368283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 mindful of your own personal well-being.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Acknowledge and express empathy and compassion for each person’s individual situation. </a:t>
            </a:r>
            <a:r>
              <a:rPr lang="en-US" sz="1200" i="1" kern="1200" dirty="0">
                <a:solidFill>
                  <a:schemeClr val="tx1"/>
                </a:solidFill>
                <a:effectLst/>
                <a:latin typeface="+mn-lt"/>
                <a:ea typeface="+mn-ea"/>
                <a:cs typeface="+mn-cs"/>
              </a:rPr>
              <a:t>Assure one another that safeguarding workers’ health and safety followed by economic well-being are a priority in all that you do</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Set the stage for a calm methodical approach </a:t>
            </a:r>
            <a:r>
              <a:rPr lang="en-US" sz="1200" i="1" kern="1200" dirty="0">
                <a:solidFill>
                  <a:schemeClr val="tx1"/>
                </a:solidFill>
                <a:effectLst/>
                <a:latin typeface="+mn-lt"/>
                <a:ea typeface="+mn-ea"/>
                <a:cs typeface="+mn-cs"/>
              </a:rPr>
              <a:t>to whatever is going to happen next, including operating principles and decision making boundaries</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Define the non-negotiables:  our mission, safety and our promise to girls, our volunteers</a:t>
            </a:r>
            <a:r>
              <a:rPr lang="en-US" sz="1200" kern="1200" baseline="0" dirty="0">
                <a:solidFill>
                  <a:schemeClr val="tx1"/>
                </a:solidFill>
                <a:effectLst/>
                <a:latin typeface="+mn-lt"/>
                <a:ea typeface="+mn-ea"/>
                <a:cs typeface="+mn-cs"/>
              </a:rPr>
              <a:t> and staff</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This will</a:t>
            </a:r>
            <a:r>
              <a:rPr lang="en-US" sz="1200" i="1" kern="1200" baseline="0" dirty="0">
                <a:solidFill>
                  <a:schemeClr val="tx1"/>
                </a:solidFill>
                <a:effectLst/>
                <a:latin typeface="+mn-lt"/>
                <a:ea typeface="+mn-ea"/>
                <a:cs typeface="+mn-cs"/>
              </a:rPr>
              <a:t> require an intentional team discussion to assure that even in a crisis it is important that everything is tied back to the purpose of Girl Guiding and Girl Scouting. </a:t>
            </a:r>
          </a:p>
          <a:p>
            <a:pPr lvl="0"/>
            <a:endParaRPr lang="en-US" sz="1200" i="1" kern="1200" baseline="0" dirty="0">
              <a:solidFill>
                <a:schemeClr val="tx1"/>
              </a:solidFill>
              <a:effectLst/>
              <a:latin typeface="+mn-lt"/>
              <a:ea typeface="+mn-ea"/>
              <a:cs typeface="+mn-cs"/>
            </a:endParaRPr>
          </a:p>
          <a:p>
            <a:pPr lvl="0"/>
            <a:r>
              <a:rPr lang="en-US" sz="1200" i="1" kern="1200" baseline="0" dirty="0">
                <a:solidFill>
                  <a:schemeClr val="tx1"/>
                </a:solidFill>
                <a:effectLst/>
                <a:latin typeface="+mn-lt"/>
                <a:ea typeface="+mn-ea"/>
                <a:cs typeface="+mn-cs"/>
              </a:rPr>
              <a:t>Good Communications is key. Your volunteers and staff will have critical personal needs. Support them whenever possible. Retaining staff and staff benefits is critical. </a:t>
            </a:r>
          </a:p>
          <a:p>
            <a:pPr lvl="0"/>
            <a:endParaRPr lang="en-US" sz="1200" i="1" kern="1200" baseline="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8</a:t>
            </a:fld>
            <a:endParaRPr lang="en-US" dirty="0"/>
          </a:p>
        </p:txBody>
      </p:sp>
    </p:spTree>
    <p:extLst>
      <p:ext uri="{BB962C8B-B14F-4D97-AF65-F5344CB8AC3E}">
        <p14:creationId xmlns:p14="http://schemas.microsoft.com/office/powerpoint/2010/main" val="108288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update your key data</a:t>
            </a:r>
            <a:r>
              <a:rPr lang="en-US" baseline="0" dirty="0"/>
              <a:t> focusing on changes resulting from the crisis. This will give you a snapshot of where you are right now. </a:t>
            </a:r>
          </a:p>
          <a:p>
            <a:endParaRPr lang="en-US" baseline="0" dirty="0"/>
          </a:p>
          <a:p>
            <a:r>
              <a:rPr lang="en-US" baseline="0" dirty="0"/>
              <a:t>Get as much data to not be flying blindly. Then make a decision. Don’t engage in analysis paralysis. Be prepared to act with imperfect information.  </a:t>
            </a:r>
          </a:p>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take a closer look at each of these areas. Each MO will be at a different level with each of these areas. Use your MO’s current data and updated data to take a closer look. </a:t>
            </a:r>
          </a:p>
          <a:p>
            <a:endParaRPr lang="en-GB"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9</a:t>
            </a:fld>
            <a:endParaRPr lang="en-US" dirty="0"/>
          </a:p>
        </p:txBody>
      </p:sp>
    </p:spTree>
    <p:extLst>
      <p:ext uri="{BB962C8B-B14F-4D97-AF65-F5344CB8AC3E}">
        <p14:creationId xmlns:p14="http://schemas.microsoft.com/office/powerpoint/2010/main" val="927123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No Footer">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479" y="1"/>
            <a:ext cx="3116279" cy="129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hasCustomPrompt="1"/>
          </p:nvPr>
        </p:nvSpPr>
        <p:spPr>
          <a:xfrm>
            <a:off x="838200" y="1122363"/>
            <a:ext cx="10515600" cy="2387600"/>
          </a:xfrm>
        </p:spPr>
        <p:txBody>
          <a:bodyPr anchor="b">
            <a:normAutofit/>
          </a:bodyPr>
          <a:lstStyle>
            <a:lvl1pPr algn="r">
              <a:defRPr sz="4400" b="1" baseline="0">
                <a:solidFill>
                  <a:schemeClr val="tx1"/>
                </a:solidFill>
              </a:defRPr>
            </a:lvl1pPr>
          </a:lstStyle>
          <a:p>
            <a:r>
              <a:rPr lang="en-GB" dirty="0"/>
              <a:t>CLICK TO EDIT MASTER TITLE </a:t>
            </a:r>
          </a:p>
        </p:txBody>
      </p:sp>
      <p:sp>
        <p:nvSpPr>
          <p:cNvPr id="16" name="Subtitle 2"/>
          <p:cNvSpPr>
            <a:spLocks noGrp="1"/>
          </p:cNvSpPr>
          <p:nvPr>
            <p:ph type="subTitle" idx="1" hasCustomPrompt="1"/>
          </p:nvPr>
        </p:nvSpPr>
        <p:spPr>
          <a:xfrm>
            <a:off x="838200" y="3602038"/>
            <a:ext cx="10515600" cy="1181718"/>
          </a:xfrm>
        </p:spPr>
        <p:txBody>
          <a:bodyPr>
            <a:normAutofit/>
          </a:bodyPr>
          <a:lstStyle>
            <a:lvl1pPr marL="0" indent="0" algn="r">
              <a:buNone/>
              <a:defRPr sz="2400">
                <a:solidFill>
                  <a:schemeClr val="tx2"/>
                </a:solidFill>
                <a:latin typeface="Lato Light" panose="020F0502020204030203" pitchFamily="34" charset="0"/>
                <a:ea typeface="Lato Light" panose="020F0502020204030203" pitchFamily="34" charset="0"/>
                <a:cs typeface="Arial"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21" name="Text Placeholder 20"/>
          <p:cNvSpPr>
            <a:spLocks noGrp="1"/>
          </p:cNvSpPr>
          <p:nvPr>
            <p:ph type="body" sz="quarter" idx="13" hasCustomPrompt="1"/>
          </p:nvPr>
        </p:nvSpPr>
        <p:spPr>
          <a:xfrm>
            <a:off x="838200" y="5248413"/>
            <a:ext cx="10515600" cy="810690"/>
          </a:xfrm>
        </p:spPr>
        <p:txBody>
          <a:bodyPr>
            <a:noAutofit/>
          </a:bodyPr>
          <a:lstStyle>
            <a:lvl1pPr marL="0" indent="0">
              <a:buNone/>
              <a:defRPr sz="1800">
                <a:solidFill>
                  <a:schemeClr val="bg2"/>
                </a:solidFill>
                <a:latin typeface="Lato Light" panose="020F0502020204030203" pitchFamily="34" charset="0"/>
                <a:ea typeface="Lato Light" panose="020F0502020204030203" pitchFamily="34" charset="0"/>
                <a:cs typeface="Arial" panose="020F0502020204030203" pitchFamily="34" charset="0"/>
              </a:defRPr>
            </a:lvl1pPr>
          </a:lstStyle>
          <a:p>
            <a:pPr lvl="0"/>
            <a:r>
              <a:rPr lang="en-US" dirty="0"/>
              <a:t>Name, title</a:t>
            </a:r>
            <a:br>
              <a:rPr lang="en-US" dirty="0"/>
            </a:br>
            <a:r>
              <a:rPr lang="en-US" dirty="0"/>
              <a:t>Department</a:t>
            </a:r>
            <a:endParaRPr lang="en-GB" dirty="0"/>
          </a:p>
        </p:txBody>
      </p:sp>
      <p:sp>
        <p:nvSpPr>
          <p:cNvPr id="5" name="Date Placeholder 4"/>
          <p:cNvSpPr>
            <a:spLocks noGrp="1"/>
          </p:cNvSpPr>
          <p:nvPr>
            <p:ph type="dt" sz="half" idx="14" hasCustomPrompt="1"/>
          </p:nvPr>
        </p:nvSpPr>
        <p:spPr/>
        <p:txBody>
          <a:bodyPr/>
          <a:lstStyle/>
          <a:p>
            <a:fld id="{FD4957BE-C250-8D49-A61C-352F997DDF19}" type="datetimeFigureOut">
              <a:rPr lang="en-US" smtClean="0"/>
              <a:pPr/>
              <a:t>6/13/2020</a:t>
            </a:fld>
            <a:endParaRPr lang="en-US" dirty="0"/>
          </a:p>
        </p:txBody>
      </p:sp>
      <p:sp>
        <p:nvSpPr>
          <p:cNvPr id="6" name="Footer Placeholder 5"/>
          <p:cNvSpPr>
            <a:spLocks noGrp="1"/>
          </p:cNvSpPr>
          <p:nvPr>
            <p:ph type="ftr" sz="quarter" idx="15" hasCustomPrompt="1"/>
          </p:nvPr>
        </p:nvSpPr>
        <p:spPr/>
        <p:txBody>
          <a:bodyPr/>
          <a:lstStyle/>
          <a:p>
            <a:endParaRPr lang="en-US" dirty="0"/>
          </a:p>
        </p:txBody>
      </p:sp>
      <p:sp>
        <p:nvSpPr>
          <p:cNvPr id="8" name="Slide Number Placeholder 7"/>
          <p:cNvSpPr>
            <a:spLocks noGrp="1"/>
          </p:cNvSpPr>
          <p:nvPr>
            <p:ph type="sldNum" sz="quarter" idx="16" hasCustomPrompt="1"/>
          </p:nvPr>
        </p:nvSpPr>
        <p:spPr/>
        <p:txBody>
          <a:bodyPr/>
          <a:lstStyle/>
          <a:p>
            <a:fld id="{B313FE93-4A89-BF45-9FF6-203250506450}" type="slidenum">
              <a:rPr lang="en-US" smtClean="0"/>
              <a:pPr/>
              <a:t>‹#›</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04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sz="half" idx="1" hasCustomPrompt="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hasCustomPrompt="1"/>
          </p:nvPr>
        </p:nvSpPr>
        <p:spPr/>
        <p:txBody>
          <a:bodyPr/>
          <a:lstStyle/>
          <a:p>
            <a:fld id="{FD4957BE-C250-8D49-A61C-352F997DDF19}" type="datetimeFigureOut">
              <a:rPr lang="en-US" smtClean="0"/>
              <a:pPr/>
              <a:t>6/13/2020</a:t>
            </a:fld>
            <a:endParaRPr lang="en-US" dirty="0"/>
          </a:p>
        </p:txBody>
      </p:sp>
      <p:sp>
        <p:nvSpPr>
          <p:cNvPr id="10" name="Footer Placeholder 9"/>
          <p:cNvSpPr>
            <a:spLocks noGrp="1"/>
          </p:cNvSpPr>
          <p:nvPr>
            <p:ph type="ftr" sz="quarter" idx="11" hasCustomPrompt="1"/>
          </p:nvPr>
        </p:nvSpPr>
        <p:spPr/>
        <p:txBody>
          <a:bodyPr/>
          <a:lstStyle/>
          <a:p>
            <a:endParaRPr lang="en-US" dirty="0"/>
          </a:p>
        </p:txBody>
      </p:sp>
      <p:sp>
        <p:nvSpPr>
          <p:cNvPr id="11" name="Slide Number Placeholder 10"/>
          <p:cNvSpPr>
            <a:spLocks noGrp="1"/>
          </p:cNvSpPr>
          <p:nvPr>
            <p:ph type="sldNum" sz="quarter" idx="12" hasCustomPrompt="1"/>
          </p:nvPr>
        </p:nvSpPr>
        <p:spPr/>
        <p:txBody>
          <a:body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63811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hasCustomPrompt="1"/>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hasCustomPrompt="1"/>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hasCustomPrompt="1"/>
          </p:nvPr>
        </p:nvSpPr>
        <p:spPr/>
        <p:txBody>
          <a:bodyPr/>
          <a:lstStyle/>
          <a:p>
            <a:fld id="{FD4957BE-C250-8D49-A61C-352F997DDF19}" type="datetimeFigureOut">
              <a:rPr lang="en-US" smtClean="0"/>
              <a:pPr/>
              <a:t>6/13/2020</a:t>
            </a:fld>
            <a:endParaRPr lang="en-US" dirty="0"/>
          </a:p>
        </p:txBody>
      </p:sp>
      <p:sp>
        <p:nvSpPr>
          <p:cNvPr id="12" name="Footer Placeholder 11"/>
          <p:cNvSpPr>
            <a:spLocks noGrp="1"/>
          </p:cNvSpPr>
          <p:nvPr>
            <p:ph type="ftr" sz="quarter" idx="11" hasCustomPrompt="1"/>
          </p:nvPr>
        </p:nvSpPr>
        <p:spPr/>
        <p:txBody>
          <a:bodyPr/>
          <a:lstStyle/>
          <a:p>
            <a:endParaRPr lang="en-US" dirty="0"/>
          </a:p>
        </p:txBody>
      </p:sp>
      <p:sp>
        <p:nvSpPr>
          <p:cNvPr id="13" name="Slide Number Placeholder 12"/>
          <p:cNvSpPr>
            <a:spLocks noGrp="1"/>
          </p:cNvSpPr>
          <p:nvPr>
            <p:ph type="sldNum" sz="quarter" idx="12" hasCustomPrompt="1"/>
          </p:nvPr>
        </p:nvSpPr>
        <p:spPr/>
        <p:txBody>
          <a:body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353630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00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Tree>
    <p:extLst>
      <p:ext uri="{BB962C8B-B14F-4D97-AF65-F5344CB8AC3E}">
        <p14:creationId xmlns:p14="http://schemas.microsoft.com/office/powerpoint/2010/main" val="321704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4" name="Slide Number Placeholder 3"/>
          <p:cNvSpPr>
            <a:spLocks noGrp="1"/>
          </p:cNvSpPr>
          <p:nvPr>
            <p:ph type="sldNum" sz="quarter" idx="12" hasCustomPrompt="1"/>
          </p:nvPr>
        </p:nvSpPr>
        <p:spPr/>
        <p:txBody>
          <a:bodyPr/>
          <a:lstStyle/>
          <a:p>
            <a:fld id="{B313FE93-4A89-BF45-9FF6-203250506450}" type="slidenum">
              <a:rPr lang="en-US" smtClean="0"/>
              <a:pPr/>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27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Yellow 1">
    <p:bg>
      <p:bgRef idx="1001">
        <a:schemeClr val="bg2"/>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hasCustomPrompt="1"/>
          </p:nvPr>
        </p:nvSpPr>
        <p:spPr/>
        <p:txBody>
          <a:bodyPr/>
          <a:lstStyle/>
          <a:p>
            <a:fld id="{B313FE93-4A89-BF45-9FF6-203250506450}" type="slidenum">
              <a:rPr lang="en-US" smtClean="0"/>
              <a:pPr/>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99291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4" name="Slide Number Placeholder 3"/>
          <p:cNvSpPr>
            <a:spLocks noGrp="1"/>
          </p:cNvSpPr>
          <p:nvPr>
            <p:ph type="sldNum" sz="quarter" idx="12" hasCustomPrompt="1"/>
          </p:nvPr>
        </p:nvSpPr>
        <p:spPr/>
        <p:txBody>
          <a:body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274182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Yellow 2">
    <p:bg>
      <p:bgRef idx="1001">
        <a:schemeClr val="bg2"/>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hasCustomPrompt="1"/>
          </p:nvPr>
        </p:nvSpPr>
        <p:spPr/>
        <p:txBody>
          <a:bodyPr/>
          <a:lstStyle>
            <a:lvl1pPr>
              <a:defRPr>
                <a:solidFill>
                  <a:schemeClr val="bg1"/>
                </a:solidFill>
              </a:defRPr>
            </a:lvl1p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168882247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hasCustomPrompt="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hasCustomPrompt="1"/>
          </p:nvPr>
        </p:nvSpPr>
        <p:spPr/>
        <p:txBody>
          <a:bodyPr/>
          <a:lstStyle/>
          <a:p>
            <a:fld id="{FD4957BE-C250-8D49-A61C-352F997DDF19}" type="datetimeFigureOut">
              <a:rPr lang="en-US" smtClean="0"/>
              <a:pPr/>
              <a:t>6/13/2020</a:t>
            </a:fld>
            <a:endParaRPr lang="en-US" dirty="0"/>
          </a:p>
        </p:txBody>
      </p:sp>
      <p:sp>
        <p:nvSpPr>
          <p:cNvPr id="10" name="Footer Placeholder 9"/>
          <p:cNvSpPr>
            <a:spLocks noGrp="1"/>
          </p:cNvSpPr>
          <p:nvPr>
            <p:ph type="ftr" sz="quarter" idx="11" hasCustomPrompt="1"/>
          </p:nvPr>
        </p:nvSpPr>
        <p:spPr/>
        <p:txBody>
          <a:bodyPr/>
          <a:lstStyle/>
          <a:p>
            <a:endParaRPr lang="en-US" dirty="0"/>
          </a:p>
        </p:txBody>
      </p:sp>
      <p:sp>
        <p:nvSpPr>
          <p:cNvPr id="11" name="Slide Number Placeholder 10"/>
          <p:cNvSpPr>
            <a:spLocks noGrp="1"/>
          </p:cNvSpPr>
          <p:nvPr>
            <p:ph type="sldNum" sz="quarter" idx="12" hasCustomPrompt="1"/>
          </p:nvPr>
        </p:nvSpPr>
        <p:spPr/>
        <p:txBody>
          <a:body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131658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hasCustomPrompt="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hasCustomPrompt="1"/>
          </p:nvPr>
        </p:nvSpPr>
        <p:spPr/>
        <p:txBody>
          <a:bodyPr/>
          <a:lstStyle/>
          <a:p>
            <a:fld id="{FD4957BE-C250-8D49-A61C-352F997DDF19}" type="datetimeFigureOut">
              <a:rPr lang="en-US" smtClean="0"/>
              <a:pPr/>
              <a:t>6/13/2020</a:t>
            </a:fld>
            <a:endParaRPr lang="en-US" dirty="0"/>
          </a:p>
        </p:txBody>
      </p:sp>
      <p:sp>
        <p:nvSpPr>
          <p:cNvPr id="10" name="Footer Placeholder 9"/>
          <p:cNvSpPr>
            <a:spLocks noGrp="1"/>
          </p:cNvSpPr>
          <p:nvPr>
            <p:ph type="ftr" sz="quarter" idx="11" hasCustomPrompt="1"/>
          </p:nvPr>
        </p:nvSpPr>
        <p:spPr/>
        <p:txBody>
          <a:bodyPr/>
          <a:lstStyle/>
          <a:p>
            <a:endParaRPr lang="en-US" dirty="0"/>
          </a:p>
        </p:txBody>
      </p:sp>
      <p:sp>
        <p:nvSpPr>
          <p:cNvPr id="11" name="Slide Number Placeholder 10"/>
          <p:cNvSpPr>
            <a:spLocks noGrp="1"/>
          </p:cNvSpPr>
          <p:nvPr>
            <p:ph type="sldNum" sz="quarter" idx="12" hasCustomPrompt="1"/>
          </p:nvPr>
        </p:nvSpPr>
        <p:spPr/>
        <p:txBody>
          <a:body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112964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479" y="1"/>
            <a:ext cx="3116279" cy="129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hasCustomPrompt="1"/>
          </p:nvPr>
        </p:nvSpPr>
        <p:spPr>
          <a:xfrm>
            <a:off x="838200" y="1122363"/>
            <a:ext cx="10515600" cy="2387600"/>
          </a:xfrm>
        </p:spPr>
        <p:txBody>
          <a:bodyPr anchor="b">
            <a:normAutofit/>
          </a:bodyPr>
          <a:lstStyle>
            <a:lvl1pPr algn="r">
              <a:defRPr sz="4400" b="1" baseline="0">
                <a:solidFill>
                  <a:schemeClr val="tx1"/>
                </a:solidFill>
              </a:defRPr>
            </a:lvl1pPr>
          </a:lstStyle>
          <a:p>
            <a:r>
              <a:rPr lang="en-GB" dirty="0"/>
              <a:t>CLICK TO EDIT MASTER TITLE </a:t>
            </a:r>
          </a:p>
        </p:txBody>
      </p:sp>
      <p:sp>
        <p:nvSpPr>
          <p:cNvPr id="16" name="Subtitle 2"/>
          <p:cNvSpPr>
            <a:spLocks noGrp="1"/>
          </p:cNvSpPr>
          <p:nvPr>
            <p:ph type="subTitle" idx="1" hasCustomPrompt="1"/>
          </p:nvPr>
        </p:nvSpPr>
        <p:spPr>
          <a:xfrm>
            <a:off x="838200" y="3602038"/>
            <a:ext cx="10515600" cy="1181718"/>
          </a:xfrm>
        </p:spPr>
        <p:txBody>
          <a:bodyPr>
            <a:normAutofit/>
          </a:bodyPr>
          <a:lstStyle>
            <a:lvl1pPr marL="0" indent="0" algn="r">
              <a:buNone/>
              <a:defRPr sz="2400">
                <a:solidFill>
                  <a:schemeClr val="tx2"/>
                </a:solidFill>
                <a:latin typeface="Lato Light" panose="020F0502020204030203" pitchFamily="34" charset="0"/>
                <a:ea typeface="Lato Light" panose="020F0502020204030203" pitchFamily="34" charset="0"/>
                <a:cs typeface="Arial"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21" name="Text Placeholder 20"/>
          <p:cNvSpPr>
            <a:spLocks noGrp="1"/>
          </p:cNvSpPr>
          <p:nvPr>
            <p:ph type="body" sz="quarter" idx="13" hasCustomPrompt="1"/>
          </p:nvPr>
        </p:nvSpPr>
        <p:spPr>
          <a:xfrm>
            <a:off x="838200" y="5248413"/>
            <a:ext cx="10515600" cy="810690"/>
          </a:xfrm>
        </p:spPr>
        <p:txBody>
          <a:bodyPr>
            <a:noAutofit/>
          </a:bodyPr>
          <a:lstStyle>
            <a:lvl1pPr marL="0" indent="0">
              <a:buNone/>
              <a:defRPr sz="1800">
                <a:solidFill>
                  <a:schemeClr val="bg2"/>
                </a:solidFill>
                <a:latin typeface="Lato Light" panose="020F0502020204030203" pitchFamily="34" charset="0"/>
                <a:ea typeface="Lato Light" panose="020F0502020204030203" pitchFamily="34" charset="0"/>
                <a:cs typeface="Arial" panose="020F0502020204030203" pitchFamily="34" charset="0"/>
              </a:defRPr>
            </a:lvl1pPr>
          </a:lstStyle>
          <a:p>
            <a:pPr lvl="0"/>
            <a:r>
              <a:rPr lang="en-US" dirty="0"/>
              <a:t>Name, title</a:t>
            </a:r>
            <a:br>
              <a:rPr lang="en-US" dirty="0"/>
            </a:br>
            <a:r>
              <a:rPr lang="en-US" dirty="0"/>
              <a:t>Department</a:t>
            </a:r>
            <a:endParaRPr lang="en-GB" dirty="0"/>
          </a:p>
        </p:txBody>
      </p:sp>
      <p:sp>
        <p:nvSpPr>
          <p:cNvPr id="2" name="Date Placeholder 1"/>
          <p:cNvSpPr>
            <a:spLocks noGrp="1"/>
          </p:cNvSpPr>
          <p:nvPr>
            <p:ph type="dt" sz="half" idx="14" hasCustomPrompt="1"/>
          </p:nvPr>
        </p:nvSpPr>
        <p:spPr/>
        <p:txBody>
          <a:bodyPr/>
          <a:lstStyle/>
          <a:p>
            <a:fld id="{FD4957BE-C250-8D49-A61C-352F997DDF19}" type="datetimeFigureOut">
              <a:rPr lang="en-US" smtClean="0"/>
              <a:pPr/>
              <a:t>6/13/2020</a:t>
            </a:fld>
            <a:endParaRPr lang="en-US" dirty="0"/>
          </a:p>
        </p:txBody>
      </p:sp>
      <p:sp>
        <p:nvSpPr>
          <p:cNvPr id="3" name="Footer Placeholder 2"/>
          <p:cNvSpPr>
            <a:spLocks noGrp="1"/>
          </p:cNvSpPr>
          <p:nvPr>
            <p:ph type="ftr" sz="quarter" idx="15" hasCustomPrompt="1"/>
          </p:nvPr>
        </p:nvSpPr>
        <p:spPr/>
        <p:txBody>
          <a:bodyPr/>
          <a:lstStyle/>
          <a:p>
            <a:endParaRPr lang="en-US" dirty="0"/>
          </a:p>
        </p:txBody>
      </p:sp>
      <p:sp>
        <p:nvSpPr>
          <p:cNvPr id="4" name="Slide Number Placeholder 3"/>
          <p:cNvSpPr>
            <a:spLocks noGrp="1"/>
          </p:cNvSpPr>
          <p:nvPr>
            <p:ph type="sldNum" sz="quarter" idx="16" hasCustomPrompt="1"/>
          </p:nvPr>
        </p:nvSpPr>
        <p:spPr/>
        <p:txBody>
          <a:bodyPr/>
          <a:lstStyle/>
          <a:p>
            <a:fld id="{B313FE93-4A89-BF45-9FF6-203250506450}" type="slidenum">
              <a:rPr lang="en-US" smtClean="0"/>
              <a:pPr/>
              <a:t>‹#›</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547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Vertical Text Placeholder 2"/>
          <p:cNvSpPr>
            <a:spLocks noGrp="1"/>
          </p:cNvSpPr>
          <p:nvPr>
            <p:ph type="body" orient="vert" idx="1" hasCustomPrompt="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hasCustomPrompt="1"/>
          </p:nvPr>
        </p:nvSpPr>
        <p:spPr/>
        <p:txBody>
          <a:bodyPr/>
          <a:lstStyle/>
          <a:p>
            <a:fld id="{FD4957BE-C250-8D49-A61C-352F997DDF19}" type="datetimeFigureOut">
              <a:rPr lang="en-US" smtClean="0"/>
              <a:pPr/>
              <a:t>6/13/2020</a:t>
            </a:fld>
            <a:endParaRPr lang="en-US" dirty="0"/>
          </a:p>
        </p:txBody>
      </p:sp>
      <p:sp>
        <p:nvSpPr>
          <p:cNvPr id="9" name="Footer Placeholder 8"/>
          <p:cNvSpPr>
            <a:spLocks noGrp="1"/>
          </p:cNvSpPr>
          <p:nvPr>
            <p:ph type="ftr" sz="quarter" idx="11" hasCustomPrompt="1"/>
          </p:nvPr>
        </p:nvSpPr>
        <p:spPr/>
        <p:txBody>
          <a:bodyPr/>
          <a:lstStyle/>
          <a:p>
            <a:endParaRPr lang="en-US" dirty="0"/>
          </a:p>
        </p:txBody>
      </p:sp>
      <p:sp>
        <p:nvSpPr>
          <p:cNvPr id="10" name="Slide Number Placeholder 9"/>
          <p:cNvSpPr>
            <a:spLocks noGrp="1"/>
          </p:cNvSpPr>
          <p:nvPr>
            <p:ph type="sldNum" sz="quarter" idx="12" hasCustomPrompt="1"/>
          </p:nvPr>
        </p:nvSpPr>
        <p:spPr/>
        <p:txBody>
          <a:body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36617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hasCustomPrompt="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hasCustomPrompt="1"/>
          </p:nvPr>
        </p:nvSpPr>
        <p:spPr/>
        <p:txBody>
          <a:bodyPr/>
          <a:lstStyle/>
          <a:p>
            <a:fld id="{FD4957BE-C250-8D49-A61C-352F997DDF19}" type="datetimeFigureOut">
              <a:rPr lang="en-US" smtClean="0"/>
              <a:pPr/>
              <a:t>6/13/2020</a:t>
            </a:fld>
            <a:endParaRPr lang="en-US" dirty="0"/>
          </a:p>
        </p:txBody>
      </p:sp>
      <p:sp>
        <p:nvSpPr>
          <p:cNvPr id="9" name="Footer Placeholder 8"/>
          <p:cNvSpPr>
            <a:spLocks noGrp="1"/>
          </p:cNvSpPr>
          <p:nvPr>
            <p:ph type="ftr" sz="quarter" idx="11" hasCustomPrompt="1"/>
          </p:nvPr>
        </p:nvSpPr>
        <p:spPr/>
        <p:txBody>
          <a:bodyPr/>
          <a:lstStyle/>
          <a:p>
            <a:endParaRPr lang="en-US" dirty="0"/>
          </a:p>
        </p:txBody>
      </p:sp>
      <p:sp>
        <p:nvSpPr>
          <p:cNvPr id="10" name="Slide Number Placeholder 9"/>
          <p:cNvSpPr>
            <a:spLocks noGrp="1"/>
          </p:cNvSpPr>
          <p:nvPr>
            <p:ph type="sldNum" sz="quarter" idx="12" hasCustomPrompt="1"/>
          </p:nvPr>
        </p:nvSpPr>
        <p:spPr/>
        <p:txBody>
          <a:body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63801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Footer Placeholder 7"/>
          <p:cNvSpPr>
            <a:spLocks noGrp="1"/>
          </p:cNvSpPr>
          <p:nvPr>
            <p:ph type="ftr" sz="quarter" idx="11" hasCustomPrompt="1"/>
          </p:nvPr>
        </p:nvSpPr>
        <p:spPr/>
        <p:txBody>
          <a:bodyPr/>
          <a:lstStyle>
            <a:lvl1pPr>
              <a:defRPr>
                <a:solidFill>
                  <a:schemeClr val="tx2">
                    <a:lumMod val="95000"/>
                  </a:schemeClr>
                </a:solidFill>
              </a:defRPr>
            </a:lvl1p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200" y="774700"/>
            <a:ext cx="5308600" cy="5308600"/>
          </a:xfrm>
          <a:prstGeom prst="rect">
            <a:avLst/>
          </a:prstGeom>
        </p:spPr>
      </p:pic>
    </p:spTree>
    <p:extLst>
      <p:ext uri="{BB962C8B-B14F-4D97-AF65-F5344CB8AC3E}">
        <p14:creationId xmlns:p14="http://schemas.microsoft.com/office/powerpoint/2010/main" val="3048060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only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4" name="Slide Number Placeholder 3"/>
          <p:cNvSpPr>
            <a:spLocks noGrp="1"/>
          </p:cNvSpPr>
          <p:nvPr>
            <p:ph type="sldNum" sz="quarter" idx="12" hasCustomPrompt="1"/>
          </p:nvPr>
        </p:nvSpPr>
        <p:spPr/>
        <p:txBody>
          <a:bodyPr/>
          <a:lstStyle/>
          <a:p>
            <a:fld id="{F8C12AA3-6E81-C746-8BB2-6661939CBDDC}" type="slidenum">
              <a:rPr lang="en-US" smtClean="0">
                <a:solidFill>
                  <a:srgbClr val="C7C8CA"/>
                </a:solidFill>
              </a:rPr>
              <a:pPr/>
              <a:t>‹#›</a:t>
            </a:fld>
            <a:endParaRPr lang="en-US" dirty="0">
              <a:solidFill>
                <a:srgbClr val="C7C8CA"/>
              </a:solidFill>
            </a:endParaRPr>
          </a:p>
        </p:txBody>
      </p:sp>
      <p:sp>
        <p:nvSpPr>
          <p:cNvPr id="5" name="Text Placeholder 4"/>
          <p:cNvSpPr>
            <a:spLocks noGrp="1"/>
          </p:cNvSpPr>
          <p:nvPr>
            <p:ph type="body" sz="quarter" idx="13" hasCustomPrompt="1"/>
          </p:nvPr>
        </p:nvSpPr>
        <p:spPr>
          <a:xfrm>
            <a:off x="341378" y="1828800"/>
            <a:ext cx="11612727" cy="4274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2400" dirty="0">
                <a:solidFill>
                  <a:prstClr val="white"/>
                </a:solidFill>
                <a:latin typeface="Arial"/>
                <a:sym typeface="Helvetica Neue"/>
              </a:rPr>
              <a:t>TEXT ONLY PAGE</a:t>
            </a:r>
          </a:p>
        </p:txBody>
      </p:sp>
    </p:spTree>
    <p:extLst>
      <p:ext uri="{BB962C8B-B14F-4D97-AF65-F5344CB8AC3E}">
        <p14:creationId xmlns:p14="http://schemas.microsoft.com/office/powerpoint/2010/main" val="40914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25B906-C325-3A4E-BB73-B84A2F042D4F}"/>
              </a:ext>
            </a:extLst>
          </p:cNvPr>
          <p:cNvSpPr txBox="1"/>
          <p:nvPr userDrawn="1"/>
        </p:nvSpPr>
        <p:spPr>
          <a:xfrm>
            <a:off x="642934" y="6519446"/>
            <a:ext cx="5350362" cy="338554"/>
          </a:xfrm>
          <a:prstGeom prst="rect">
            <a:avLst/>
          </a:prstGeom>
          <a:noFill/>
        </p:spPr>
        <p:txBody>
          <a:bodyPr wrap="square" rtlCol="0">
            <a:spAutoFit/>
          </a:bodyPr>
          <a:lstStyle/>
          <a:p>
            <a:r>
              <a:rPr lang="en-US" sz="1600" dirty="0">
                <a:solidFill>
                  <a:srgbClr val="00AE58"/>
                </a:solidFill>
                <a:cs typeface="Arial" panose="020B0604020202020204" pitchFamily="34" charset="0"/>
              </a:rPr>
              <a:t>COUNCIL NAME | </a:t>
            </a:r>
            <a:r>
              <a:rPr lang="en-US" sz="1600" b="1" dirty="0">
                <a:solidFill>
                  <a:srgbClr val="00AE58"/>
                </a:solidFill>
                <a:cs typeface="Arial" panose="020B0604020202020204" pitchFamily="34" charset="0"/>
              </a:rPr>
              <a:t>STRATEGY ALIGNMENT PROCESS</a:t>
            </a:r>
          </a:p>
        </p:txBody>
      </p:sp>
      <p:sp>
        <p:nvSpPr>
          <p:cNvPr id="8" name="Right Triangle 7">
            <a:extLst>
              <a:ext uri="{FF2B5EF4-FFF2-40B4-BE49-F238E27FC236}">
                <a16:creationId xmlns:a16="http://schemas.microsoft.com/office/drawing/2014/main" id="{5CC58577-8666-B342-8FEE-2E33C242520C}"/>
              </a:ext>
            </a:extLst>
          </p:cNvPr>
          <p:cNvSpPr/>
          <p:nvPr userDrawn="1"/>
        </p:nvSpPr>
        <p:spPr>
          <a:xfrm flipH="1">
            <a:off x="6167082" y="-4882347"/>
            <a:ext cx="6309767" cy="10777590"/>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9" name="Group 8">
            <a:extLst>
              <a:ext uri="{FF2B5EF4-FFF2-40B4-BE49-F238E27FC236}">
                <a16:creationId xmlns:a16="http://schemas.microsoft.com/office/drawing/2014/main" id="{3D5E327E-6DF0-364C-808B-07C3DECCA138}"/>
              </a:ext>
            </a:extLst>
          </p:cNvPr>
          <p:cNvGrpSpPr/>
          <p:nvPr userDrawn="1"/>
        </p:nvGrpSpPr>
        <p:grpSpPr>
          <a:xfrm>
            <a:off x="7429212" y="-869636"/>
            <a:ext cx="4213279" cy="3152158"/>
            <a:chOff x="8280943" y="107319"/>
            <a:chExt cx="3021725" cy="2260699"/>
          </a:xfrm>
        </p:grpSpPr>
        <p:sp>
          <p:nvSpPr>
            <p:cNvPr id="10" name="Parallelogram 9">
              <a:extLst>
                <a:ext uri="{FF2B5EF4-FFF2-40B4-BE49-F238E27FC236}">
                  <a16:creationId xmlns:a16="http://schemas.microsoft.com/office/drawing/2014/main" id="{F78F0509-8FBF-7741-9714-DD4A47746276}"/>
                </a:ext>
              </a:extLst>
            </p:cNvPr>
            <p:cNvSpPr/>
            <p:nvPr/>
          </p:nvSpPr>
          <p:spPr>
            <a:xfrm>
              <a:off x="8280943" y="107319"/>
              <a:ext cx="2927320" cy="2260699"/>
            </a:xfrm>
            <a:prstGeom prst="parallelogram">
              <a:avLst>
                <a:gd name="adj" fmla="val 59087"/>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a:extLst>
                <a:ext uri="{FF2B5EF4-FFF2-40B4-BE49-F238E27FC236}">
                  <a16:creationId xmlns:a16="http://schemas.microsoft.com/office/drawing/2014/main" id="{47CC2842-2020-5744-B4D5-D6E947B676CA}"/>
                </a:ext>
              </a:extLst>
            </p:cNvPr>
            <p:cNvSpPr/>
            <p:nvPr/>
          </p:nvSpPr>
          <p:spPr>
            <a:xfrm>
              <a:off x="8899004" y="107319"/>
              <a:ext cx="2403664" cy="2260699"/>
            </a:xfrm>
            <a:prstGeom prst="parallelogram">
              <a:avLst>
                <a:gd name="adj" fmla="val 58496"/>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C0075C2D-7945-1441-AC50-6C9D4DBEEE56}"/>
              </a:ext>
            </a:extLst>
          </p:cNvPr>
          <p:cNvGrpSpPr/>
          <p:nvPr userDrawn="1"/>
        </p:nvGrpSpPr>
        <p:grpSpPr>
          <a:xfrm>
            <a:off x="9946711" y="1505227"/>
            <a:ext cx="2987245" cy="5103857"/>
            <a:chOff x="9940082" y="2073268"/>
            <a:chExt cx="2987245" cy="5103857"/>
          </a:xfrm>
        </p:grpSpPr>
        <p:sp>
          <p:nvSpPr>
            <p:cNvPr id="13" name="Right Triangle 12">
              <a:extLst>
                <a:ext uri="{FF2B5EF4-FFF2-40B4-BE49-F238E27FC236}">
                  <a16:creationId xmlns:a16="http://schemas.microsoft.com/office/drawing/2014/main" id="{F791CCF5-E529-874B-910C-CD5837701155}"/>
                </a:ext>
              </a:extLst>
            </p:cNvPr>
            <p:cNvSpPr/>
            <p:nvPr/>
          </p:nvSpPr>
          <p:spPr>
            <a:xfrm flipH="1">
              <a:off x="9940082" y="2777401"/>
              <a:ext cx="2575830" cy="4399724"/>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ight Triangle 13">
              <a:extLst>
                <a:ext uri="{FF2B5EF4-FFF2-40B4-BE49-F238E27FC236}">
                  <a16:creationId xmlns:a16="http://schemas.microsoft.com/office/drawing/2014/main" id="{4E8256EC-AE9A-4345-B375-257B32D870A1}"/>
                </a:ext>
              </a:extLst>
            </p:cNvPr>
            <p:cNvSpPr/>
            <p:nvPr/>
          </p:nvSpPr>
          <p:spPr>
            <a:xfrm flipH="1">
              <a:off x="10351497" y="2073268"/>
              <a:ext cx="2575830" cy="4399724"/>
            </a:xfrm>
            <a:prstGeom prst="rtTriangle">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 name="Rectangle 14">
            <a:extLst>
              <a:ext uri="{FF2B5EF4-FFF2-40B4-BE49-F238E27FC236}">
                <a16:creationId xmlns:a16="http://schemas.microsoft.com/office/drawing/2014/main" id="{1424FF66-CFAC-5A43-8ED2-60892400E78F}"/>
              </a:ext>
            </a:extLst>
          </p:cNvPr>
          <p:cNvSpPr/>
          <p:nvPr userDrawn="1"/>
        </p:nvSpPr>
        <p:spPr>
          <a:xfrm>
            <a:off x="8271164" y="-4892054"/>
            <a:ext cx="5467120" cy="4866656"/>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1D1367-633B-0F49-8B7B-7771E797F38B}"/>
              </a:ext>
            </a:extLst>
          </p:cNvPr>
          <p:cNvSpPr/>
          <p:nvPr userDrawn="1"/>
        </p:nvSpPr>
        <p:spPr>
          <a:xfrm>
            <a:off x="12174136" y="-30686"/>
            <a:ext cx="1679294" cy="6914086"/>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F7850C69-10B7-E640-8DFA-263934D41C66}"/>
              </a:ext>
            </a:extLst>
          </p:cNvPr>
          <p:cNvPicPr>
            <a:picLocks noChangeAspect="1"/>
          </p:cNvPicPr>
          <p:nvPr userDrawn="1"/>
        </p:nvPicPr>
        <p:blipFill>
          <a:blip r:embed="rId2" cstate="print"/>
          <a:stretch>
            <a:fillRect/>
          </a:stretch>
        </p:blipFill>
        <p:spPr>
          <a:xfrm>
            <a:off x="733262" y="1388687"/>
            <a:ext cx="2975621" cy="1119209"/>
          </a:xfrm>
          <a:prstGeom prst="rect">
            <a:avLst/>
          </a:prstGeom>
        </p:spPr>
      </p:pic>
      <p:sp>
        <p:nvSpPr>
          <p:cNvPr id="18" name="Title 3">
            <a:extLst>
              <a:ext uri="{FF2B5EF4-FFF2-40B4-BE49-F238E27FC236}">
                <a16:creationId xmlns:a16="http://schemas.microsoft.com/office/drawing/2014/main" id="{2B35DAC5-E0CA-41B2-AD7C-8663962CF9D9}"/>
              </a:ext>
            </a:extLst>
          </p:cNvPr>
          <p:cNvSpPr>
            <a:spLocks noGrp="1"/>
          </p:cNvSpPr>
          <p:nvPr>
            <p:ph type="title" hasCustomPrompt="1"/>
          </p:nvPr>
        </p:nvSpPr>
        <p:spPr>
          <a:xfrm>
            <a:off x="789921" y="2734632"/>
            <a:ext cx="10972800" cy="954793"/>
          </a:xfrm>
        </p:spPr>
        <p:txBody>
          <a:bodyPr>
            <a:normAutofit/>
          </a:bodyPr>
          <a:lstStyle>
            <a:lvl1pPr>
              <a:defRPr b="1">
                <a:solidFill>
                  <a:srgbClr val="00B050"/>
                </a:solidFill>
                <a:latin typeface="Arial" panose="020B0604020202020204" pitchFamily="34" charset="0"/>
                <a:cs typeface="Arial" panose="020B0604020202020204" pitchFamily="34" charset="0"/>
              </a:defRPr>
            </a:lvl1pPr>
          </a:lstStyle>
          <a:p>
            <a:r>
              <a:rPr lang="en-US"/>
              <a:t>Session Title</a:t>
            </a:r>
          </a:p>
        </p:txBody>
      </p:sp>
      <p:sp>
        <p:nvSpPr>
          <p:cNvPr id="20" name="Text Placeholder 4">
            <a:extLst>
              <a:ext uri="{FF2B5EF4-FFF2-40B4-BE49-F238E27FC236}">
                <a16:creationId xmlns:a16="http://schemas.microsoft.com/office/drawing/2014/main" id="{F5FC3AEB-0787-46EA-8933-3F76CC330B36}"/>
              </a:ext>
            </a:extLst>
          </p:cNvPr>
          <p:cNvSpPr>
            <a:spLocks noGrp="1"/>
          </p:cNvSpPr>
          <p:nvPr>
            <p:ph type="body" sz="quarter" idx="10" hasCustomPrompt="1"/>
          </p:nvPr>
        </p:nvSpPr>
        <p:spPr>
          <a:xfrm>
            <a:off x="1270000" y="3699132"/>
            <a:ext cx="10312400" cy="927110"/>
          </a:xfrm>
        </p:spPr>
        <p:txBody>
          <a:bodyPr>
            <a:normAutofit/>
          </a:bodyPr>
          <a:lstStyle>
            <a:lvl1pPr marL="0" indent="0">
              <a:buFontTx/>
              <a:buNone/>
              <a:defRPr sz="4000">
                <a:latin typeface="Arial" panose="020B0604020202020204" pitchFamily="34" charset="0"/>
                <a:cs typeface="Arial" panose="020B0604020202020204" pitchFamily="34" charset="0"/>
              </a:defRPr>
            </a:lvl1pPr>
          </a:lstStyle>
          <a:p>
            <a:r>
              <a:rPr lang="en-US"/>
              <a:t>Subtitle</a:t>
            </a:r>
          </a:p>
        </p:txBody>
      </p:sp>
    </p:spTree>
    <p:extLst>
      <p:ext uri="{BB962C8B-B14F-4D97-AF65-F5344CB8AC3E}">
        <p14:creationId xmlns:p14="http://schemas.microsoft.com/office/powerpoint/2010/main" val="275816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Slide">
    <p:spTree>
      <p:nvGrpSpPr>
        <p:cNvPr id="1" name=""/>
        <p:cNvGrpSpPr/>
        <p:nvPr/>
      </p:nvGrpSpPr>
      <p:grpSpPr>
        <a:xfrm>
          <a:off x="0" y="0"/>
          <a:ext cx="0" cy="0"/>
          <a:chOff x="0" y="0"/>
          <a:chExt cx="0" cy="0"/>
        </a:xfrm>
      </p:grpSpPr>
      <p:sp>
        <p:nvSpPr>
          <p:cNvPr id="9" name="Rectangle 8"/>
          <p:cNvSpPr/>
          <p:nvPr userDrawn="1"/>
        </p:nvSpPr>
        <p:spPr>
          <a:xfrm>
            <a:off x="1648176" y="-745067"/>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28"/>
            <a:r>
              <a:rPr lang="en-US" sz="2400" dirty="0">
                <a:solidFill>
                  <a:prstClr val="white"/>
                </a:solidFill>
              </a:rPr>
              <a:t>BLANK</a:t>
            </a:r>
          </a:p>
        </p:txBody>
      </p:sp>
      <p:sp>
        <p:nvSpPr>
          <p:cNvPr id="4" name="Right Triangle 3">
            <a:extLst>
              <a:ext uri="{FF2B5EF4-FFF2-40B4-BE49-F238E27FC236}">
                <a16:creationId xmlns:a16="http://schemas.microsoft.com/office/drawing/2014/main" id="{42FF8167-D5E7-A343-B428-B3780E23578E}"/>
              </a:ext>
            </a:extLst>
          </p:cNvPr>
          <p:cNvSpPr/>
          <p:nvPr userDrawn="1"/>
        </p:nvSpPr>
        <p:spPr>
          <a:xfrm flipH="1">
            <a:off x="6167082" y="-4882347"/>
            <a:ext cx="6309767" cy="10777590"/>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5" name="Group 4">
            <a:extLst>
              <a:ext uri="{FF2B5EF4-FFF2-40B4-BE49-F238E27FC236}">
                <a16:creationId xmlns:a16="http://schemas.microsoft.com/office/drawing/2014/main" id="{5F34394D-C5F6-9241-BB68-618DEB8671AB}"/>
              </a:ext>
            </a:extLst>
          </p:cNvPr>
          <p:cNvGrpSpPr/>
          <p:nvPr userDrawn="1"/>
        </p:nvGrpSpPr>
        <p:grpSpPr>
          <a:xfrm>
            <a:off x="7429212" y="-869636"/>
            <a:ext cx="4213279" cy="3152158"/>
            <a:chOff x="8280943" y="107319"/>
            <a:chExt cx="3021725" cy="2260699"/>
          </a:xfrm>
        </p:grpSpPr>
        <p:sp>
          <p:nvSpPr>
            <p:cNvPr id="6" name="Parallelogram 5">
              <a:extLst>
                <a:ext uri="{FF2B5EF4-FFF2-40B4-BE49-F238E27FC236}">
                  <a16:creationId xmlns:a16="http://schemas.microsoft.com/office/drawing/2014/main" id="{F061E42F-3B68-2C4A-A15A-BF2D4E1C2DEC}"/>
                </a:ext>
              </a:extLst>
            </p:cNvPr>
            <p:cNvSpPr/>
            <p:nvPr/>
          </p:nvSpPr>
          <p:spPr>
            <a:xfrm>
              <a:off x="8280943" y="107319"/>
              <a:ext cx="2927320" cy="2260699"/>
            </a:xfrm>
            <a:prstGeom prst="parallelogram">
              <a:avLst>
                <a:gd name="adj" fmla="val 59087"/>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arallelogram 7">
              <a:extLst>
                <a:ext uri="{FF2B5EF4-FFF2-40B4-BE49-F238E27FC236}">
                  <a16:creationId xmlns:a16="http://schemas.microsoft.com/office/drawing/2014/main" id="{7DEBD494-D188-A84D-B423-67670057B176}"/>
                </a:ext>
              </a:extLst>
            </p:cNvPr>
            <p:cNvSpPr/>
            <p:nvPr/>
          </p:nvSpPr>
          <p:spPr>
            <a:xfrm>
              <a:off x="8899004" y="107319"/>
              <a:ext cx="2403664" cy="2260699"/>
            </a:xfrm>
            <a:prstGeom prst="parallelogram">
              <a:avLst>
                <a:gd name="adj" fmla="val 58496"/>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 name="Group 9">
            <a:extLst>
              <a:ext uri="{FF2B5EF4-FFF2-40B4-BE49-F238E27FC236}">
                <a16:creationId xmlns:a16="http://schemas.microsoft.com/office/drawing/2014/main" id="{EB0A6FEF-263F-2541-A690-D4B52A6E68DE}"/>
              </a:ext>
            </a:extLst>
          </p:cNvPr>
          <p:cNvGrpSpPr/>
          <p:nvPr userDrawn="1"/>
        </p:nvGrpSpPr>
        <p:grpSpPr>
          <a:xfrm>
            <a:off x="9946711" y="1505227"/>
            <a:ext cx="2987245" cy="5103857"/>
            <a:chOff x="9940082" y="2073268"/>
            <a:chExt cx="2987245" cy="5103857"/>
          </a:xfrm>
        </p:grpSpPr>
        <p:sp>
          <p:nvSpPr>
            <p:cNvPr id="11" name="Right Triangle 10">
              <a:extLst>
                <a:ext uri="{FF2B5EF4-FFF2-40B4-BE49-F238E27FC236}">
                  <a16:creationId xmlns:a16="http://schemas.microsoft.com/office/drawing/2014/main" id="{4C0F4028-B280-A24B-A015-428604F2F663}"/>
                </a:ext>
              </a:extLst>
            </p:cNvPr>
            <p:cNvSpPr/>
            <p:nvPr/>
          </p:nvSpPr>
          <p:spPr>
            <a:xfrm flipH="1">
              <a:off x="9940082" y="2777401"/>
              <a:ext cx="2575830" cy="4399724"/>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12" name="Right Triangle 11">
              <a:extLst>
                <a:ext uri="{FF2B5EF4-FFF2-40B4-BE49-F238E27FC236}">
                  <a16:creationId xmlns:a16="http://schemas.microsoft.com/office/drawing/2014/main" id="{D35A9FD3-7E0C-C04E-A285-D99B53AD661B}"/>
                </a:ext>
              </a:extLst>
            </p:cNvPr>
            <p:cNvSpPr/>
            <p:nvPr/>
          </p:nvSpPr>
          <p:spPr>
            <a:xfrm flipH="1">
              <a:off x="10351497" y="2073268"/>
              <a:ext cx="2575830" cy="4399724"/>
            </a:xfrm>
            <a:prstGeom prst="rtTriangle">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sp>
        <p:nvSpPr>
          <p:cNvPr id="13" name="TextBox 12">
            <a:extLst>
              <a:ext uri="{FF2B5EF4-FFF2-40B4-BE49-F238E27FC236}">
                <a16:creationId xmlns:a16="http://schemas.microsoft.com/office/drawing/2014/main" id="{0F578F58-210B-AD4F-8892-D1F105216E42}"/>
              </a:ext>
            </a:extLst>
          </p:cNvPr>
          <p:cNvSpPr txBox="1"/>
          <p:nvPr userDrawn="1"/>
        </p:nvSpPr>
        <p:spPr>
          <a:xfrm>
            <a:off x="642934" y="6487297"/>
            <a:ext cx="6066785" cy="338554"/>
          </a:xfrm>
          <a:prstGeom prst="rect">
            <a:avLst/>
          </a:prstGeom>
          <a:noFill/>
        </p:spPr>
        <p:txBody>
          <a:bodyPr wrap="square" rtlCol="0">
            <a:spAutoFit/>
          </a:bodyPr>
          <a:lstStyle/>
          <a:p>
            <a:r>
              <a:rPr lang="en-US" sz="1600" b="1" dirty="0">
                <a:solidFill>
                  <a:srgbClr val="00AE58"/>
                </a:solidFill>
                <a:cs typeface="Arial" panose="020B0604020202020204" pitchFamily="34" charset="0"/>
              </a:rPr>
              <a:t>STRATEGY ALIGNMENT PROCESS</a:t>
            </a:r>
            <a:r>
              <a:rPr lang="en-US" sz="1600" b="1" baseline="0" dirty="0">
                <a:solidFill>
                  <a:srgbClr val="00AE58"/>
                </a:solidFill>
                <a:cs typeface="Arial" panose="020B0604020202020204" pitchFamily="34" charset="0"/>
              </a:rPr>
              <a:t> DURING/FOR A CRISIS</a:t>
            </a:r>
            <a:endParaRPr lang="en-US" sz="1600" b="1" dirty="0">
              <a:solidFill>
                <a:srgbClr val="00AE58"/>
              </a:solidFill>
              <a:cs typeface="Arial" panose="020B0604020202020204" pitchFamily="34" charset="0"/>
            </a:endParaRPr>
          </a:p>
        </p:txBody>
      </p:sp>
      <p:pic>
        <p:nvPicPr>
          <p:cNvPr id="14" name="Picture 13">
            <a:extLst>
              <a:ext uri="{FF2B5EF4-FFF2-40B4-BE49-F238E27FC236}">
                <a16:creationId xmlns:a16="http://schemas.microsoft.com/office/drawing/2014/main" id="{A1F3A08C-CBBC-3E43-B824-6A2FBD9414CE}"/>
              </a:ext>
            </a:extLst>
          </p:cNvPr>
          <p:cNvPicPr>
            <a:picLocks noChangeAspect="1"/>
          </p:cNvPicPr>
          <p:nvPr userDrawn="1"/>
        </p:nvPicPr>
        <p:blipFill>
          <a:blip r:embed="rId2" cstate="print"/>
          <a:stretch>
            <a:fillRect/>
          </a:stretch>
        </p:blipFill>
        <p:spPr>
          <a:xfrm>
            <a:off x="733262" y="1342664"/>
            <a:ext cx="2975621" cy="1165232"/>
          </a:xfrm>
          <a:prstGeom prst="rect">
            <a:avLst/>
          </a:prstGeom>
        </p:spPr>
      </p:pic>
      <p:sp>
        <p:nvSpPr>
          <p:cNvPr id="15" name="Rectangle 14">
            <a:extLst>
              <a:ext uri="{FF2B5EF4-FFF2-40B4-BE49-F238E27FC236}">
                <a16:creationId xmlns:a16="http://schemas.microsoft.com/office/drawing/2014/main" id="{8FF63150-9E54-2344-9BAB-CA4D5C0AF87F}"/>
              </a:ext>
            </a:extLst>
          </p:cNvPr>
          <p:cNvSpPr/>
          <p:nvPr userDrawn="1"/>
        </p:nvSpPr>
        <p:spPr>
          <a:xfrm>
            <a:off x="5176502" y="6606217"/>
            <a:ext cx="6671069" cy="215444"/>
          </a:xfrm>
          <a:prstGeom prst="rect">
            <a:avLst/>
          </a:prstGeom>
        </p:spPr>
        <p:txBody>
          <a:bodyPr wrap="square">
            <a:spAutoFit/>
          </a:bodyPr>
          <a:lstStyle/>
          <a:p>
            <a:pPr algn="r"/>
            <a:r>
              <a:rPr lang="en-US" sz="800" dirty="0">
                <a:solidFill>
                  <a:srgbClr val="C7C8CA">
                    <a:lumMod val="75000"/>
                  </a:srgbClr>
                </a:solidFill>
                <a:cs typeface="Arial" panose="020B0604020202020204" pitchFamily="34" charset="0"/>
              </a:rPr>
              <a:t>©2019 Girl Scouts of the USA. All Rights Reserved</a:t>
            </a:r>
          </a:p>
        </p:txBody>
      </p:sp>
    </p:spTree>
    <p:extLst>
      <p:ext uri="{BB962C8B-B14F-4D97-AF65-F5344CB8AC3E}">
        <p14:creationId xmlns:p14="http://schemas.microsoft.com/office/powerpoint/2010/main" val="14213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Photo Left 1/2 page bleed">
    <p:spTree>
      <p:nvGrpSpPr>
        <p:cNvPr id="1" name=""/>
        <p:cNvGrpSpPr/>
        <p:nvPr/>
      </p:nvGrpSpPr>
      <p:grpSpPr>
        <a:xfrm>
          <a:off x="0" y="0"/>
          <a:ext cx="0" cy="0"/>
          <a:chOff x="0" y="0"/>
          <a:chExt cx="0" cy="0"/>
        </a:xfrm>
      </p:grpSpPr>
      <p:sp>
        <p:nvSpPr>
          <p:cNvPr id="13" name="Content Placeholder 2"/>
          <p:cNvSpPr>
            <a:spLocks noGrp="1"/>
          </p:cNvSpPr>
          <p:nvPr>
            <p:ph sz="half" idx="11" hasCustomPrompt="1"/>
          </p:nvPr>
        </p:nvSpPr>
        <p:spPr>
          <a:xfrm>
            <a:off x="7629073" y="1862669"/>
            <a:ext cx="4206499" cy="4250267"/>
          </a:xfrm>
          <a:prstGeom prst="rect">
            <a:avLst/>
          </a:prstGeom>
        </p:spPr>
        <p:txBody>
          <a:bodyPr>
            <a:normAutofit/>
          </a:bodyPr>
          <a:lstStyle>
            <a:lvl1pPr marL="0" indent="0">
              <a:buClrTx/>
              <a:buSzPct val="100000"/>
              <a:buNone/>
              <a:defRPr sz="3200">
                <a:solidFill>
                  <a:schemeClr val="tx1"/>
                </a:solidFill>
              </a:defRPr>
            </a:lvl1pPr>
            <a:lvl2pPr marL="256014" indent="-256014">
              <a:buClrTx/>
              <a:buSzPct val="100000"/>
              <a:buFont typeface="Arial"/>
              <a:buChar char="•"/>
              <a:defRPr sz="3200">
                <a:solidFill>
                  <a:schemeClr val="tx1"/>
                </a:solidFill>
              </a:defRPr>
            </a:lvl2pPr>
            <a:lvl3pPr>
              <a:buClr>
                <a:srgbClr val="006601"/>
              </a:buClr>
              <a:defRPr sz="2100"/>
            </a:lvl3pPr>
            <a:lvl4pPr>
              <a:buClr>
                <a:srgbClr val="006601"/>
              </a:buClr>
              <a:defRPr sz="2100"/>
            </a:lvl4pPr>
            <a:lvl5pPr>
              <a:buClr>
                <a:srgbClr val="006601"/>
              </a:buCl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8" name="Picture Placeholder 7"/>
          <p:cNvSpPr>
            <a:spLocks noGrp="1"/>
          </p:cNvSpPr>
          <p:nvPr>
            <p:ph type="pic" sz="quarter" idx="10" hasCustomPrompt="1"/>
          </p:nvPr>
        </p:nvSpPr>
        <p:spPr>
          <a:xfrm>
            <a:off x="1" y="1525571"/>
            <a:ext cx="7321651" cy="5332429"/>
          </a:xfrm>
          <a:prstGeom prst="rect">
            <a:avLst/>
          </a:prstGeom>
          <a:solidFill>
            <a:schemeClr val="bg1">
              <a:lumMod val="95000"/>
            </a:schemeClr>
          </a:solidFill>
        </p:spPr>
        <p:txBody>
          <a:bodyPr/>
          <a:lstStyle>
            <a:lvl1pPr>
              <a:buSzPct val="100000"/>
              <a:defRPr/>
            </a:lvl1pPr>
          </a:lstStyle>
          <a:p>
            <a:r>
              <a:rPr lang="en-US" dirty="0"/>
              <a:t>Drag picture to placeholder or click icon to add</a:t>
            </a:r>
          </a:p>
        </p:txBody>
      </p:sp>
      <p:sp>
        <p:nvSpPr>
          <p:cNvPr id="3" name="Slide Number Placeholder 2"/>
          <p:cNvSpPr>
            <a:spLocks noGrp="1"/>
          </p:cNvSpPr>
          <p:nvPr>
            <p:ph type="sldNum" sz="quarter" idx="12" hasCustomPrompt="1"/>
          </p:nvPr>
        </p:nvSpPr>
        <p:spPr/>
        <p:txBody>
          <a:bodyPr/>
          <a:lstStyle>
            <a:lvl1pPr>
              <a:defRPr sz="1200"/>
            </a:lvl1pPr>
          </a:lstStyle>
          <a:p>
            <a:fld id="{F8C12AA3-6E81-C746-8BB2-6661939CBDDC}" type="slidenum">
              <a:rPr lang="en-US" smtClean="0">
                <a:solidFill>
                  <a:srgbClr val="C7C8CA"/>
                </a:solidFill>
              </a:rPr>
              <a:pPr/>
              <a:t>‹#›</a:t>
            </a:fld>
            <a:endParaRPr lang="en-US" dirty="0">
              <a:solidFill>
                <a:srgbClr val="C7C8CA"/>
              </a:solidFill>
            </a:endParaRPr>
          </a:p>
        </p:txBody>
      </p:sp>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prstClr val="white"/>
              </a:solidFill>
            </a:endParaRPr>
          </a:p>
        </p:txBody>
      </p:sp>
      <p:sp>
        <p:nvSpPr>
          <p:cNvPr id="2" name="Title 1"/>
          <p:cNvSpPr>
            <a:spLocks noGrp="1"/>
          </p:cNvSpPr>
          <p:nvPr>
            <p:ph type="title" hasCustomPrompt="1"/>
          </p:nvPr>
        </p:nvSpPr>
        <p:spPr/>
        <p:txBody>
          <a:bodyPr/>
          <a:lstStyle/>
          <a:p>
            <a:r>
              <a:rPr lang="en-US"/>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81" y="281060"/>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69184" y="154061"/>
            <a:ext cx="476997" cy="457123"/>
          </a:xfrm>
          <a:prstGeom prst="rect">
            <a:avLst/>
          </a:prstGeom>
        </p:spPr>
      </p:pic>
      <p:sp>
        <p:nvSpPr>
          <p:cNvPr id="11" name="Footer Placeholder 12"/>
          <p:cNvSpPr>
            <a:spLocks noGrp="1"/>
          </p:cNvSpPr>
          <p:nvPr>
            <p:ph type="ftr" sz="quarter" idx="3" hasCustomPrompt="1"/>
          </p:nvPr>
        </p:nvSpPr>
        <p:spPr>
          <a:xfrm>
            <a:off x="7627829"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spTree>
    <p:extLst>
      <p:ext uri="{BB962C8B-B14F-4D97-AF65-F5344CB8AC3E}">
        <p14:creationId xmlns:p14="http://schemas.microsoft.com/office/powerpoint/2010/main" val="175777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Divider page style B">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srgbClr val="008745"/>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2743" r="16668"/>
          <a:stretch/>
        </p:blipFill>
        <p:spPr>
          <a:xfrm>
            <a:off x="7375029" y="-1"/>
            <a:ext cx="4816971" cy="5043817"/>
          </a:xfrm>
          <a:prstGeom prst="rect">
            <a:avLst/>
          </a:prstGeom>
        </p:spPr>
      </p:pic>
      <p:sp>
        <p:nvSpPr>
          <p:cNvPr id="5" name="Text Placeholder 13"/>
          <p:cNvSpPr>
            <a:spLocks noGrp="1"/>
          </p:cNvSpPr>
          <p:nvPr>
            <p:ph type="body" sz="quarter" idx="10" hasCustomPrompt="1"/>
          </p:nvPr>
        </p:nvSpPr>
        <p:spPr>
          <a:xfrm>
            <a:off x="486453" y="2874963"/>
            <a:ext cx="10972800" cy="2355128"/>
          </a:xfrm>
          <a:prstGeom prst="rect">
            <a:avLst/>
          </a:prstGeom>
        </p:spPr>
        <p:txBody>
          <a:bodyPr>
            <a:normAutofit/>
          </a:bodyPr>
          <a:lstStyle>
            <a:lvl1pPr marL="0" indent="0" algn="r">
              <a:spcBef>
                <a:spcPts val="800"/>
              </a:spcBef>
              <a:buFontTx/>
              <a:buNone/>
              <a:defRPr sz="3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1" hasCustomPrompt="1"/>
          </p:nvPr>
        </p:nvSpPr>
        <p:spPr/>
        <p:txBody>
          <a:bodyPr/>
          <a:lstStyle>
            <a:lvl1pPr>
              <a:defRPr sz="1200">
                <a:solidFill>
                  <a:schemeClr val="bg1"/>
                </a:solidFill>
              </a:defRPr>
            </a:lvl1pPr>
          </a:lstStyle>
          <a:p>
            <a:fld id="{F8C12AA3-6E81-C746-8BB2-6661939CBDDC}" type="slidenum">
              <a:rPr lang="en-US" smtClean="0">
                <a:solidFill>
                  <a:prstClr val="white"/>
                </a:solidFill>
              </a:rPr>
              <a:pPr/>
              <a:t>‹#›</a:t>
            </a:fld>
            <a:endParaRPr lang="en-US" dirty="0">
              <a:solidFill>
                <a:prstClr val="white"/>
              </a:solidFill>
            </a:endParaRPr>
          </a:p>
        </p:txBody>
      </p:sp>
      <p:sp>
        <p:nvSpPr>
          <p:cNvPr id="9" name="Title 1"/>
          <p:cNvSpPr txBox="1">
            <a:spLocks/>
          </p:cNvSpPr>
          <p:nvPr userDrawn="1"/>
        </p:nvSpPr>
        <p:spPr>
          <a:xfrm>
            <a:off x="564069" y="1722141"/>
            <a:ext cx="10972800" cy="954793"/>
          </a:xfrm>
          <a:prstGeom prst="rect">
            <a:avLst/>
          </a:prstGeom>
        </p:spPr>
        <p:txBody>
          <a:bodyPr vert="horz" lIns="0" tIns="0" rIns="0" bIns="0" rtlCol="0" anchor="ctr">
            <a:normAutofit/>
          </a:bodyPr>
          <a:lstStyle>
            <a:lvl1pPr algn="r" defTabSz="457200" rtl="1"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00" dirty="0">
              <a:solidFill>
                <a:prstClr val="white"/>
              </a:solidFill>
            </a:endParaRPr>
          </a:p>
        </p:txBody>
      </p:sp>
      <p:sp>
        <p:nvSpPr>
          <p:cNvPr id="11" name="Title 1"/>
          <p:cNvSpPr>
            <a:spLocks noGrp="1"/>
          </p:cNvSpPr>
          <p:nvPr>
            <p:ph type="title" hasCustomPrompt="1"/>
          </p:nvPr>
        </p:nvSpPr>
        <p:spPr>
          <a:xfrm>
            <a:off x="570227" y="1925341"/>
            <a:ext cx="10972800" cy="954793"/>
          </a:xfrm>
        </p:spPr>
        <p:txBody>
          <a:bodyPr>
            <a:normAutofit/>
          </a:bodyPr>
          <a:lstStyle>
            <a:lvl1pPr algn="r">
              <a:defRPr sz="5700"/>
            </a:lvl1pPr>
          </a:lstStyle>
          <a:p>
            <a:r>
              <a:rPr lang="en-US"/>
              <a:t>Click to edit Master title style</a:t>
            </a:r>
          </a:p>
        </p:txBody>
      </p:sp>
      <p:sp>
        <p:nvSpPr>
          <p:cNvPr id="8" name="Footer Placeholder 12"/>
          <p:cNvSpPr>
            <a:spLocks noGrp="1"/>
          </p:cNvSpPr>
          <p:nvPr>
            <p:ph type="ftr" sz="quarter" idx="3" hasCustomPrompt="1"/>
          </p:nvPr>
        </p:nvSpPr>
        <p:spPr>
          <a:xfrm>
            <a:off x="486453" y="6360028"/>
            <a:ext cx="7083947" cy="209549"/>
          </a:xfrm>
          <a:prstGeom prst="rect">
            <a:avLst/>
          </a:prstGeom>
        </p:spPr>
        <p:txBody>
          <a:bodyPr vert="horz" lIns="0" tIns="0" rIns="0" bIns="0" rtlCol="0" anchor="ctr"/>
          <a:lstStyle>
            <a:lvl1pPr algn="r">
              <a:defRPr sz="900">
                <a:solidFill>
                  <a:srgbClr val="FFFFFF"/>
                </a:solidFill>
                <a:latin typeface="Arial"/>
                <a:cs typeface="Arial"/>
              </a:defRPr>
            </a:lvl1pPr>
          </a:lstStyle>
          <a:p>
            <a:r>
              <a:rPr lang="en-US" dirty="0"/>
              <a:t>Confidential draft, not for distribution</a:t>
            </a:r>
          </a:p>
        </p:txBody>
      </p:sp>
    </p:spTree>
    <p:extLst>
      <p:ext uri="{BB962C8B-B14F-4D97-AF65-F5344CB8AC3E}">
        <p14:creationId xmlns:p14="http://schemas.microsoft.com/office/powerpoint/2010/main" val="384015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Extra Content page w/trefoi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296" y="488046"/>
            <a:ext cx="7777014" cy="954794"/>
          </a:xfrm>
        </p:spPr>
        <p:txBody>
          <a:bodyPr>
            <a:normAutofit/>
          </a:bodyPr>
          <a:lstStyle>
            <a:lvl1pPr>
              <a:defRPr sz="373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93"/>
            <a:r>
              <a:rPr lang="en-US" sz="2400" dirty="0">
                <a:solidFill>
                  <a:prstClr val="white"/>
                </a:solidFill>
                <a:latin typeface="Trefoil Sans"/>
              </a:rPr>
              <a:t>EXTRA VERTICAL SPACE</a:t>
            </a:r>
          </a:p>
        </p:txBody>
      </p:sp>
      <p:pic>
        <p:nvPicPr>
          <p:cNvPr id="10" name="Picture 9">
            <a:extLst>
              <a:ext uri="{FF2B5EF4-FFF2-40B4-BE49-F238E27FC236}">
                <a16:creationId xmlns:a16="http://schemas.microsoft.com/office/drawing/2014/main" id="{6B44D5BF-4358-DE40-8D7A-67A177CBF88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2826" y="4914900"/>
            <a:ext cx="1019175" cy="1950216"/>
          </a:xfrm>
          <a:prstGeom prst="rect">
            <a:avLst/>
          </a:prstGeom>
        </p:spPr>
      </p:pic>
      <p:sp>
        <p:nvSpPr>
          <p:cNvPr id="11" name="Slide Number Placeholder 5">
            <a:extLst>
              <a:ext uri="{FF2B5EF4-FFF2-40B4-BE49-F238E27FC236}">
                <a16:creationId xmlns:a16="http://schemas.microsoft.com/office/drawing/2014/main" id="{6341EE41-F763-3140-BDBC-D55EA3DE965A}"/>
              </a:ext>
            </a:extLst>
          </p:cNvPr>
          <p:cNvSpPr txBox="1">
            <a:spLocks/>
          </p:cNvSpPr>
          <p:nvPr userDrawn="1"/>
        </p:nvSpPr>
        <p:spPr>
          <a:xfrm>
            <a:off x="11592560" y="6219708"/>
            <a:ext cx="419235" cy="365126"/>
          </a:xfrm>
          <a:prstGeom prst="rect">
            <a:avLst/>
          </a:prstGeom>
        </p:spPr>
        <p:txBody>
          <a:bodyPr vert="horz" lIns="91440" tIns="45720" rIns="91440" bIns="45720" rtlCol="0" anchor="ctr"/>
          <a:lstStyle>
            <a:defPPr>
              <a:defRPr lang="en-US"/>
            </a:defPPr>
            <a:lvl1pPr marL="0" algn="ctr" defTabSz="914400" rtl="1" eaLnBrk="1" latinLnBrk="0" hangingPunct="1">
              <a:defRPr sz="1200" b="0" i="0" kern="1200">
                <a:solidFill>
                  <a:schemeClr val="tx1">
                    <a:tint val="75000"/>
                  </a:schemeClr>
                </a:solidFill>
                <a:latin typeface="Trefoil Sans XLight" panose="020B0000000000000000" pitchFamily="34" charset="0"/>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77E78EF0-8754-1D4B-BC65-847709F04698}" type="slidenum">
              <a:rPr lang="en-US" sz="1100" smtClean="0">
                <a:solidFill>
                  <a:prstClr val="black">
                    <a:tint val="75000"/>
                  </a:prstClr>
                </a:solidFill>
                <a:latin typeface="Arial" panose="020B0604020202020204" pitchFamily="34" charset="0"/>
                <a:cs typeface="Arial" panose="020B0604020202020204" pitchFamily="34" charset="0"/>
              </a:rPr>
              <a:pPr/>
              <a:t>‹#›</a:t>
            </a:fld>
            <a:endParaRPr lang="en-US" sz="1100" dirty="0">
              <a:solidFill>
                <a:prstClr val="black">
                  <a:tint val="75000"/>
                </a:prst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96FBE4-9A9B-0E43-AD92-2BC88FEA66E8}"/>
              </a:ext>
            </a:extLst>
          </p:cNvPr>
          <p:cNvSpPr txBox="1"/>
          <p:nvPr userDrawn="1"/>
        </p:nvSpPr>
        <p:spPr>
          <a:xfrm>
            <a:off x="376478" y="6553517"/>
            <a:ext cx="7620002" cy="276999"/>
          </a:xfrm>
          <a:prstGeom prst="rect">
            <a:avLst/>
          </a:prstGeom>
          <a:noFill/>
        </p:spPr>
        <p:txBody>
          <a:bodyPr wrap="square" rtlCol="0">
            <a:spAutoFit/>
          </a:bodyPr>
          <a:lstStyle/>
          <a:p>
            <a:pPr defTabSz="609608"/>
            <a:r>
              <a:rPr lang="en-US" sz="1200" b="1" dirty="0">
                <a:solidFill>
                  <a:srgbClr val="00AE58"/>
                </a:solidFill>
                <a:cs typeface="Arial" panose="020B0604020202020204" pitchFamily="34" charset="0"/>
              </a:rPr>
              <a:t>CONFIDENTIAL</a:t>
            </a:r>
            <a:r>
              <a:rPr lang="en-US" sz="1200" dirty="0">
                <a:solidFill>
                  <a:srgbClr val="00AE58"/>
                </a:solidFill>
                <a:cs typeface="Arial" panose="020B0604020202020204" pitchFamily="34" charset="0"/>
              </a:rPr>
              <a:t> — for internal use only </a:t>
            </a:r>
          </a:p>
        </p:txBody>
      </p:sp>
      <p:sp>
        <p:nvSpPr>
          <p:cNvPr id="8" name="TextBox 7">
            <a:extLst>
              <a:ext uri="{FF2B5EF4-FFF2-40B4-BE49-F238E27FC236}">
                <a16:creationId xmlns:a16="http://schemas.microsoft.com/office/drawing/2014/main" id="{589AEE2C-210C-1A40-8BC3-5277AE09B04B}"/>
              </a:ext>
            </a:extLst>
          </p:cNvPr>
          <p:cNvSpPr txBox="1"/>
          <p:nvPr userDrawn="1"/>
        </p:nvSpPr>
        <p:spPr>
          <a:xfrm>
            <a:off x="384142" y="118645"/>
            <a:ext cx="5400432" cy="338554"/>
          </a:xfrm>
          <a:prstGeom prst="rect">
            <a:avLst/>
          </a:prstGeom>
          <a:noFill/>
        </p:spPr>
        <p:txBody>
          <a:bodyPr wrap="square" rtlCol="0">
            <a:spAutoFit/>
          </a:bodyPr>
          <a:lstStyle/>
          <a:p>
            <a:r>
              <a:rPr lang="en-US" sz="1600" dirty="0">
                <a:solidFill>
                  <a:srgbClr val="00AE58"/>
                </a:solidFill>
                <a:cs typeface="Arial" panose="020B0604020202020204" pitchFamily="34" charset="0"/>
              </a:rPr>
              <a:t>COUNCIL NAME | </a:t>
            </a:r>
            <a:r>
              <a:rPr lang="en-US" sz="1600" b="1" dirty="0">
                <a:solidFill>
                  <a:srgbClr val="00AE58"/>
                </a:solidFill>
                <a:cs typeface="Arial" panose="020B0604020202020204" pitchFamily="34" charset="0"/>
              </a:rPr>
              <a:t>STRATEGY ALIGNMENT PROCESS</a:t>
            </a:r>
          </a:p>
        </p:txBody>
      </p:sp>
      <p:sp>
        <p:nvSpPr>
          <p:cNvPr id="12" name="Rectangle 11">
            <a:extLst>
              <a:ext uri="{FF2B5EF4-FFF2-40B4-BE49-F238E27FC236}">
                <a16:creationId xmlns:a16="http://schemas.microsoft.com/office/drawing/2014/main" id="{258224AF-E530-9C48-B85D-87381089F3C3}"/>
              </a:ext>
            </a:extLst>
          </p:cNvPr>
          <p:cNvSpPr/>
          <p:nvPr userDrawn="1"/>
        </p:nvSpPr>
        <p:spPr>
          <a:xfrm>
            <a:off x="5176502" y="6606217"/>
            <a:ext cx="6671069" cy="215444"/>
          </a:xfrm>
          <a:prstGeom prst="rect">
            <a:avLst/>
          </a:prstGeom>
        </p:spPr>
        <p:txBody>
          <a:bodyPr wrap="square">
            <a:spAutoFit/>
          </a:bodyPr>
          <a:lstStyle/>
          <a:p>
            <a:pPr algn="r"/>
            <a:r>
              <a:rPr lang="en-US" sz="800" dirty="0">
                <a:solidFill>
                  <a:srgbClr val="C7C8CA">
                    <a:lumMod val="75000"/>
                  </a:srgbClr>
                </a:solidFill>
                <a:cs typeface="Arial" panose="020B0604020202020204" pitchFamily="34" charset="0"/>
              </a:rPr>
              <a:t>©2019 Girl Scouts of the USA. All Rights Reserved</a:t>
            </a:r>
          </a:p>
        </p:txBody>
      </p:sp>
    </p:spTree>
    <p:extLst>
      <p:ext uri="{BB962C8B-B14F-4D97-AF65-F5344CB8AC3E}">
        <p14:creationId xmlns:p14="http://schemas.microsoft.com/office/powerpoint/2010/main" val="36700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A59F1A-F47D-3A44-B7C0-7AF9A4C3DC49}"/>
              </a:ext>
            </a:extLst>
          </p:cNvPr>
          <p:cNvSpPr>
            <a:spLocks noGrp="1"/>
          </p:cNvSpPr>
          <p:nvPr>
            <p:ph type="sldNum" sz="quarter" idx="12" hasCustomPrompt="1"/>
          </p:nvPr>
        </p:nvSpPr>
        <p:spPr>
          <a:xfrm>
            <a:off x="11592560" y="6219708"/>
            <a:ext cx="419235" cy="365125"/>
          </a:xfrm>
        </p:spPr>
        <p:txBody>
          <a:bodyPr/>
          <a:lstStyle>
            <a:lvl1pPr algn="ctr">
              <a:defRPr sz="1100" b="0" i="0">
                <a:latin typeface="Arial" panose="020B0604020202020204" pitchFamily="34" charset="0"/>
                <a:cs typeface="Arial" panose="020B0604020202020204" pitchFamily="34" charset="0"/>
              </a:defRPr>
            </a:lvl1pPr>
          </a:lstStyle>
          <a:p>
            <a:fld id="{77E78EF0-8754-1D4B-BC65-847709F04698}"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a:extLst>
              <a:ext uri="{FF2B5EF4-FFF2-40B4-BE49-F238E27FC236}">
                <a16:creationId xmlns:a16="http://schemas.microsoft.com/office/drawing/2014/main" id="{8E68AD85-2D13-304E-9A48-F36D664E01ED}"/>
              </a:ext>
            </a:extLst>
          </p:cNvPr>
          <p:cNvSpPr/>
          <p:nvPr userDrawn="1"/>
        </p:nvSpPr>
        <p:spPr>
          <a:xfrm>
            <a:off x="-110065" y="-8373"/>
            <a:ext cx="12557760" cy="207264"/>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algn="ctr" defTabSz="609570">
              <a:defRPr/>
            </a:pPr>
            <a:endParaRPr lang="en-US" sz="2400" kern="0" dirty="0">
              <a:solidFill>
                <a:prstClr val="white"/>
              </a:solidFill>
              <a:latin typeface="Trefoil Sans"/>
            </a:endParaRPr>
          </a:p>
        </p:txBody>
      </p:sp>
      <p:sp>
        <p:nvSpPr>
          <p:cNvPr id="10" name="Title 1">
            <a:extLst>
              <a:ext uri="{FF2B5EF4-FFF2-40B4-BE49-F238E27FC236}">
                <a16:creationId xmlns:a16="http://schemas.microsoft.com/office/drawing/2014/main" id="{73D8712C-B0D5-604F-92CE-4E1E89089942}"/>
              </a:ext>
            </a:extLst>
          </p:cNvPr>
          <p:cNvSpPr>
            <a:spLocks noGrp="1"/>
          </p:cNvSpPr>
          <p:nvPr>
            <p:ph type="title" hasCustomPrompt="1"/>
          </p:nvPr>
        </p:nvSpPr>
        <p:spPr>
          <a:xfrm>
            <a:off x="121024" y="256034"/>
            <a:ext cx="11890771" cy="792839"/>
          </a:xfrm>
        </p:spPr>
        <p:txBody>
          <a:bodyPr anchor="t">
            <a:normAutofit/>
          </a:bodyPr>
          <a:lstStyle>
            <a:lvl1pPr>
              <a:defRPr sz="2400">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Box 10">
            <a:extLst>
              <a:ext uri="{FF2B5EF4-FFF2-40B4-BE49-F238E27FC236}">
                <a16:creationId xmlns:a16="http://schemas.microsoft.com/office/drawing/2014/main" id="{7770247D-7EB8-4E40-8610-C5F9C914C378}"/>
              </a:ext>
            </a:extLst>
          </p:cNvPr>
          <p:cNvSpPr txBox="1"/>
          <p:nvPr userDrawn="1"/>
        </p:nvSpPr>
        <p:spPr>
          <a:xfrm>
            <a:off x="341972" y="6553517"/>
            <a:ext cx="7620001" cy="276999"/>
          </a:xfrm>
          <a:prstGeom prst="rect">
            <a:avLst/>
          </a:prstGeom>
          <a:noFill/>
        </p:spPr>
        <p:txBody>
          <a:bodyPr wrap="square" rtlCol="0">
            <a:spAutoFit/>
          </a:bodyPr>
          <a:lstStyle/>
          <a:p>
            <a:r>
              <a:rPr lang="en-US" sz="1200" b="1" dirty="0">
                <a:solidFill>
                  <a:srgbClr val="00AE58"/>
                </a:solidFill>
                <a:latin typeface="Arial" panose="020B0604020202020204" pitchFamily="34" charset="0"/>
                <a:cs typeface="Arial" panose="020B0604020202020204" pitchFamily="34" charset="0"/>
              </a:rPr>
              <a:t>CONFIDENTIAL</a:t>
            </a:r>
            <a:r>
              <a:rPr lang="en-US" sz="1200" dirty="0">
                <a:solidFill>
                  <a:srgbClr val="00AE58"/>
                </a:solidFill>
                <a:latin typeface="Arial" panose="020B0604020202020204" pitchFamily="34" charset="0"/>
                <a:cs typeface="Arial" panose="020B0604020202020204" pitchFamily="34" charset="0"/>
              </a:rPr>
              <a:t> — for internal use only </a:t>
            </a:r>
          </a:p>
        </p:txBody>
      </p:sp>
    </p:spTree>
    <p:extLst>
      <p:ext uri="{BB962C8B-B14F-4D97-AF65-F5344CB8AC3E}">
        <p14:creationId xmlns:p14="http://schemas.microsoft.com/office/powerpoint/2010/main" val="320994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hasCustomPrompt="1"/>
          </p:nvPr>
        </p:nvSpPr>
        <p:spPr/>
        <p:txBody>
          <a:bodyPr/>
          <a:lstStyle/>
          <a:p>
            <a:fld id="{FD4957BE-C250-8D49-A61C-352F997DDF19}" type="datetimeFigureOut">
              <a:rPr lang="en-US" smtClean="0"/>
              <a:pPr/>
              <a:t>6/13/2020</a:t>
            </a:fld>
            <a:endParaRPr lang="en-US" dirty="0"/>
          </a:p>
        </p:txBody>
      </p:sp>
      <p:sp>
        <p:nvSpPr>
          <p:cNvPr id="9" name="Footer Placeholder 8"/>
          <p:cNvSpPr>
            <a:spLocks noGrp="1"/>
          </p:cNvSpPr>
          <p:nvPr>
            <p:ph type="ftr" sz="quarter" idx="11" hasCustomPrompt="1"/>
          </p:nvPr>
        </p:nvSpPr>
        <p:spPr/>
        <p:txBody>
          <a:bodyPr/>
          <a:lstStyle/>
          <a:p>
            <a:endParaRPr lang="en-US" dirty="0"/>
          </a:p>
        </p:txBody>
      </p:sp>
      <p:sp>
        <p:nvSpPr>
          <p:cNvPr id="10" name="Slide Number Placeholder 9"/>
          <p:cNvSpPr>
            <a:spLocks noGrp="1"/>
          </p:cNvSpPr>
          <p:nvPr>
            <p:ph type="sldNum" sz="quarter" idx="12" hasCustomPrompt="1"/>
          </p:nvPr>
        </p:nvSpPr>
        <p:spPr/>
        <p:txBody>
          <a:body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3273669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ext only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4" name="Slide Number Placeholder 3"/>
          <p:cNvSpPr>
            <a:spLocks noGrp="1"/>
          </p:cNvSpPr>
          <p:nvPr>
            <p:ph type="sldNum" sz="quarter" idx="12" hasCustomPrompt="1"/>
          </p:nvPr>
        </p:nvSpPr>
        <p:spPr/>
        <p:txBody>
          <a:bodyPr/>
          <a:lstStyle/>
          <a:p>
            <a:fld id="{F8C12AA3-6E81-C746-8BB2-6661939CBDDC}" type="slidenum">
              <a:rPr lang="en-US" smtClean="0">
                <a:solidFill>
                  <a:srgbClr val="C7C8CA"/>
                </a:solidFill>
              </a:rPr>
              <a:pPr/>
              <a:t>‹#›</a:t>
            </a:fld>
            <a:endParaRPr lang="en-US" dirty="0">
              <a:solidFill>
                <a:srgbClr val="C7C8CA"/>
              </a:solidFill>
            </a:endParaRPr>
          </a:p>
        </p:txBody>
      </p:sp>
      <p:sp>
        <p:nvSpPr>
          <p:cNvPr id="3" name="Footer Placeholder 2"/>
          <p:cNvSpPr>
            <a:spLocks noGrp="1"/>
          </p:cNvSpPr>
          <p:nvPr>
            <p:ph type="ftr" sz="quarter" idx="14" hasCustomPrompt="1"/>
          </p:nvPr>
        </p:nvSpPr>
        <p:spPr>
          <a:xfrm>
            <a:off x="459167" y="6360028"/>
            <a:ext cx="7083947" cy="209549"/>
          </a:xfrm>
        </p:spPr>
        <p:txBody>
          <a:bodyPr/>
          <a:lstStyle/>
          <a:p>
            <a:endParaRPr lang="en-US" dirty="0">
              <a:solidFill>
                <a:prstClr val="black">
                  <a:tint val="75000"/>
                </a:prstClr>
              </a:solidFill>
            </a:endParaRP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TEXT ONLY PAGE</a:t>
            </a:r>
          </a:p>
        </p:txBody>
      </p:sp>
      <p:sp>
        <p:nvSpPr>
          <p:cNvPr id="8" name="Text Placeholder 5"/>
          <p:cNvSpPr>
            <a:spLocks noGrp="1"/>
          </p:cNvSpPr>
          <p:nvPr>
            <p:ph idx="1" hasCustomPrompt="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81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2" name="Title 1"/>
          <p:cNvSpPr>
            <a:spLocks noGrp="1"/>
          </p:cNvSpPr>
          <p:nvPr>
            <p:ph type="title" hasCustomPrompt="1"/>
          </p:nvPr>
        </p:nvSpPr>
        <p:spPr>
          <a:xfrm>
            <a:off x="463296" y="256034"/>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hasCustomPrompt="1"/>
          </p:nvPr>
        </p:nvSpPr>
        <p:spPr/>
        <p:txBody>
          <a:bodyPr/>
          <a:lstStyle/>
          <a:p>
            <a:fld id="{990CBC6E-F1C2-1F47-ABA1-B1BBE767C3DA}" type="slidenum">
              <a:rPr lang="en-US" smtClean="0">
                <a:solidFill>
                  <a:srgbClr val="C7C8CA"/>
                </a:solidFill>
              </a:rPr>
              <a:pPr/>
              <a:t>‹#›</a:t>
            </a:fld>
            <a:endParaRPr lang="en-US" dirty="0">
              <a:solidFill>
                <a:srgbClr val="C7C8CA"/>
              </a:solidFill>
            </a:endParaRPr>
          </a:p>
        </p:txBody>
      </p:sp>
      <p:sp>
        <p:nvSpPr>
          <p:cNvPr id="4" name="Footer Placeholder 3"/>
          <p:cNvSpPr>
            <a:spLocks noGrp="1"/>
          </p:cNvSpPr>
          <p:nvPr>
            <p:ph type="ftr" sz="quarter" idx="12" hasCustomPrompt="1"/>
          </p:nvPr>
        </p:nvSpPr>
        <p:spPr>
          <a:xfrm>
            <a:off x="938784" y="6360028"/>
            <a:ext cx="7083947" cy="209549"/>
          </a:xfrm>
        </p:spPr>
        <p:txBody>
          <a:bodyPr/>
          <a:lstStyle/>
          <a:p>
            <a:endParaRPr lang="en-US" dirty="0">
              <a:solidFill>
                <a:prstClr val="black">
                  <a:tint val="75000"/>
                </a:prstClr>
              </a:solidFill>
            </a:endParaRP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EXTRA VERTICAL SPACE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
        <p:nvSpPr>
          <p:cNvPr id="11" name="Text Placeholder 5"/>
          <p:cNvSpPr>
            <a:spLocks noGrp="1"/>
          </p:cNvSpPr>
          <p:nvPr>
            <p:ph idx="1" hasCustomPrompt="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45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2" name="Slide Number Placeholder 1"/>
          <p:cNvSpPr>
            <a:spLocks noGrp="1"/>
          </p:cNvSpPr>
          <p:nvPr>
            <p:ph type="sldNum" sz="quarter" idx="11" hasCustomPrompt="1"/>
          </p:nvPr>
        </p:nvSpPr>
        <p:spPr/>
        <p:txBody>
          <a:bodyPr/>
          <a:lstStyle>
            <a:lvl1pPr>
              <a:defRPr>
                <a:solidFill>
                  <a:schemeClr val="bg1"/>
                </a:solidFill>
              </a:defRPr>
            </a:lvl1pPr>
          </a:lstStyle>
          <a:p>
            <a:fld id="{F8C12AA3-6E81-C746-8BB2-6661939CBDDC}"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DIVIDER PAGE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5029" y="-552455"/>
            <a:ext cx="5780424" cy="4335318"/>
          </a:xfrm>
          <a:prstGeom prst="rect">
            <a:avLst/>
          </a:prstGeom>
        </p:spPr>
      </p:pic>
      <p:sp>
        <p:nvSpPr>
          <p:cNvPr id="4" name="Title 1"/>
          <p:cNvSpPr>
            <a:spLocks noGrp="1"/>
          </p:cNvSpPr>
          <p:nvPr>
            <p:ph type="title" hasCustomPrompt="1"/>
          </p:nvPr>
        </p:nvSpPr>
        <p:spPr>
          <a:xfrm>
            <a:off x="486453" y="1298823"/>
            <a:ext cx="10972800" cy="954793"/>
          </a:xfrm>
        </p:spPr>
        <p:txBody>
          <a:bodyPr>
            <a:normAutofit/>
          </a:bodyPr>
          <a:lstStyle>
            <a:lvl1pPr algn="r">
              <a:defRPr sz="4300"/>
            </a:lvl1pPr>
          </a:lstStyle>
          <a:p>
            <a:r>
              <a:rPr lang="en-US"/>
              <a:t>Click to edit Master title style</a:t>
            </a:r>
          </a:p>
        </p:txBody>
      </p:sp>
      <p:sp>
        <p:nvSpPr>
          <p:cNvPr id="5" name="Text Placeholder 13"/>
          <p:cNvSpPr>
            <a:spLocks noGrp="1"/>
          </p:cNvSpPr>
          <p:nvPr>
            <p:ph type="body" sz="quarter" idx="10" hasCustomPrompt="1"/>
          </p:nvPr>
        </p:nvSpPr>
        <p:spPr>
          <a:xfrm>
            <a:off x="486453" y="2263508"/>
            <a:ext cx="10972800" cy="2355128"/>
          </a:xfrm>
          <a:prstGeom prst="rect">
            <a:avLst/>
          </a:prstGeom>
        </p:spPr>
        <p:txBody>
          <a:bodyPr>
            <a:normAutofit/>
          </a:bodyPr>
          <a:lstStyle>
            <a:lvl1pPr marL="0" indent="0" algn="r">
              <a:spcBef>
                <a:spcPts val="60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1621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p:cNvSpPr/>
          <p:nvPr userDrawn="1"/>
        </p:nvSpPr>
        <p:spPr>
          <a:xfrm>
            <a:off x="1" y="6086954"/>
            <a:ext cx="12192003" cy="804672"/>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defTabSz="457200"/>
            <a:endParaRPr lang="en-US" sz="1800" dirty="0">
              <a:solidFill>
                <a:prstClr val="white"/>
              </a:solidFill>
              <a:latin typeface="Arial"/>
            </a:endParaRPr>
          </a:p>
        </p:txBody>
      </p:sp>
      <p:sp>
        <p:nvSpPr>
          <p:cNvPr id="7" name="Picture Placeholder 6"/>
          <p:cNvSpPr>
            <a:spLocks noGrp="1"/>
          </p:cNvSpPr>
          <p:nvPr>
            <p:ph type="pic" sz="quarter" idx="10" hasCustomPrompt="1"/>
          </p:nvPr>
        </p:nvSpPr>
        <p:spPr>
          <a:xfrm>
            <a:off x="0" y="1126067"/>
            <a:ext cx="12192000" cy="4960887"/>
          </a:xfrm>
          <a:prstGeom prst="rect">
            <a:avLst/>
          </a:prstGeom>
        </p:spPr>
        <p:txBody>
          <a:bodyPr/>
          <a:lstStyle>
            <a:lvl1pPr marL="0" indent="0">
              <a:buNone/>
              <a:defRPr/>
            </a:lvl1pPr>
          </a:lstStyle>
          <a:p>
            <a:endParaRPr lang="en-US" dirty="0"/>
          </a:p>
        </p:txBody>
      </p:sp>
      <p:sp>
        <p:nvSpPr>
          <p:cNvPr id="2" name="Title 1"/>
          <p:cNvSpPr>
            <a:spLocks noGrp="1"/>
          </p:cNvSpPr>
          <p:nvPr>
            <p:ph type="title" hasCustomPrompt="1"/>
          </p:nvPr>
        </p:nvSpPr>
        <p:spPr>
          <a:xfrm>
            <a:off x="-832" y="6171619"/>
            <a:ext cx="12192000" cy="661558"/>
          </a:xfrm>
          <a:noFill/>
          <a:ln>
            <a:noFill/>
          </a:ln>
        </p:spPr>
        <p:txBody>
          <a:bodyPr lIns="274320" tIns="45720" rIns="182880"/>
          <a:lstStyle/>
          <a:p>
            <a:r>
              <a:rPr lang="en-US"/>
              <a:t>Click to edit Master title style</a:t>
            </a:r>
          </a:p>
        </p:txBody>
      </p:sp>
      <p:sp>
        <p:nvSpPr>
          <p:cNvPr id="4" name="Slide Number Placeholder 3"/>
          <p:cNvSpPr>
            <a:spLocks noGrp="1"/>
          </p:cNvSpPr>
          <p:nvPr>
            <p:ph type="sldNum" sz="quarter" idx="12" hasCustomPrompt="1"/>
          </p:nvPr>
        </p:nvSpPr>
        <p:spPr>
          <a:ln>
            <a:noFill/>
          </a:ln>
        </p:spPr>
        <p:txBody>
          <a:bodyPr/>
          <a:lstStyle>
            <a:lvl1pPr>
              <a:defRPr>
                <a:solidFill>
                  <a:srgbClr val="FFFFFF"/>
                </a:solidFill>
              </a:defRPr>
            </a:lvl1pPr>
          </a:lstStyle>
          <a:p>
            <a:fld id="{F8C12AA3-6E81-C746-8BB2-6661939CBDDC}" type="slidenum">
              <a:rPr lang="en-US" smtClean="0"/>
              <a:pPr/>
              <a:t>‹#›</a:t>
            </a:fld>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TITLE STYLE B</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937" y="157765"/>
            <a:ext cx="2161388" cy="704088"/>
          </a:xfrm>
          <a:prstGeom prst="rect">
            <a:avLst/>
          </a:prstGeom>
        </p:spPr>
      </p:pic>
    </p:spTree>
    <p:extLst>
      <p:ext uri="{BB962C8B-B14F-4D97-AF65-F5344CB8AC3E}">
        <p14:creationId xmlns:p14="http://schemas.microsoft.com/office/powerpoint/2010/main" val="167116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126067"/>
            <a:ext cx="12192000" cy="5742432"/>
          </a:xfrm>
          <a:prstGeom prst="rect">
            <a:avLst/>
          </a:prstGeom>
        </p:spPr>
        <p:txBody>
          <a:bodyPr/>
          <a:lstStyle>
            <a:lvl1pPr marL="0" indent="0">
              <a:buNone/>
              <a:defRPr/>
            </a:lvl1pPr>
          </a:lstStyle>
          <a:p>
            <a:endParaRPr lang="en-US" dirty="0"/>
          </a:p>
        </p:txBody>
      </p:sp>
      <p:sp>
        <p:nvSpPr>
          <p:cNvPr id="4" name="Slide Number Placeholder 3"/>
          <p:cNvSpPr>
            <a:spLocks noGrp="1"/>
          </p:cNvSpPr>
          <p:nvPr>
            <p:ph type="sldNum" sz="quarter" idx="12" hasCustomPrompt="1"/>
          </p:nvPr>
        </p:nvSpPr>
        <p:spPr>
          <a:ln>
            <a:noFill/>
          </a:ln>
        </p:spPr>
        <p:txBody>
          <a:bodyPr/>
          <a:lstStyle/>
          <a:p>
            <a:fld id="{F8C12AA3-6E81-C746-8BB2-6661939CBDDC}" type="slidenum">
              <a:rPr lang="en-US" smtClean="0">
                <a:solidFill>
                  <a:srgbClr val="C7C8CA"/>
                </a:solidFill>
              </a:rPr>
              <a:pPr/>
              <a:t>‹#›</a:t>
            </a:fld>
            <a:endParaRPr lang="en-US" dirty="0">
              <a:solidFill>
                <a:srgbClr val="C7C8CA"/>
              </a:solidFill>
            </a:endParaRPr>
          </a:p>
        </p:txBody>
      </p:sp>
      <p:sp>
        <p:nvSpPr>
          <p:cNvPr id="3" name="Title 2"/>
          <p:cNvSpPr>
            <a:spLocks noGrp="1"/>
          </p:cNvSpPr>
          <p:nvPr>
            <p:ph type="title" hasCustomPrompt="1"/>
          </p:nvPr>
        </p:nvSpPr>
        <p:spPr/>
        <p:txBody>
          <a:bodyPr/>
          <a:lstStyle/>
          <a:p>
            <a:r>
              <a:rPr lang="en-US"/>
              <a:t>Click to edit Master title style</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TITLE &amp; FULL-WIDTH IMAGE</a:t>
            </a:r>
          </a:p>
        </p:txBody>
      </p:sp>
      <p:sp>
        <p:nvSpPr>
          <p:cNvPr id="10" name="Text Placeholder 8"/>
          <p:cNvSpPr>
            <a:spLocks noGrp="1"/>
          </p:cNvSpPr>
          <p:nvPr>
            <p:ph type="body" sz="quarter" idx="13" hasCustomPrompt="1"/>
          </p:nvPr>
        </p:nvSpPr>
        <p:spPr>
          <a:xfrm>
            <a:off x="478160" y="1454157"/>
            <a:ext cx="10721576" cy="3071537"/>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5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Image &amp; Text box">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10" name="Picture Placeholder 2"/>
          <p:cNvSpPr>
            <a:spLocks noGrp="1"/>
          </p:cNvSpPr>
          <p:nvPr>
            <p:ph type="pic" idx="10" hasCustomPrompt="1"/>
          </p:nvPr>
        </p:nvSpPr>
        <p:spPr>
          <a:xfrm>
            <a:off x="0" y="1143001"/>
            <a:ext cx="12192000" cy="5701647"/>
          </a:xfrm>
          <a:prstGeom prst="rect">
            <a:avLst/>
          </a:prstGeo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5" name="Slide Number Placeholder 4"/>
          <p:cNvSpPr>
            <a:spLocks noGrp="1"/>
          </p:cNvSpPr>
          <p:nvPr>
            <p:ph type="sldNum" sz="quarter" idx="12" hasCustomPrompt="1"/>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FULL IMAGE AND TEXT BOX</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937" y="157765"/>
            <a:ext cx="2161388" cy="704088"/>
          </a:xfrm>
          <a:prstGeom prst="rect">
            <a:avLst/>
          </a:prstGeom>
        </p:spPr>
      </p:pic>
      <p:sp>
        <p:nvSpPr>
          <p:cNvPr id="9" name="Text Placeholder 5"/>
          <p:cNvSpPr>
            <a:spLocks noGrp="1"/>
          </p:cNvSpPr>
          <p:nvPr>
            <p:ph idx="1" hasCustomPrompt="1"/>
          </p:nvPr>
        </p:nvSpPr>
        <p:spPr>
          <a:xfrm>
            <a:off x="460781" y="1428435"/>
            <a:ext cx="11617055" cy="22651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0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bleed, Text Left">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10" name="Picture Placeholder 2"/>
          <p:cNvSpPr>
            <a:spLocks noGrp="1"/>
          </p:cNvSpPr>
          <p:nvPr>
            <p:ph type="pic" idx="10" hasCustomPrompt="1"/>
          </p:nvPr>
        </p:nvSpPr>
        <p:spPr>
          <a:xfrm>
            <a:off x="0" y="1126067"/>
            <a:ext cx="12192000" cy="5742432"/>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5" name="Slide Number Placeholder 4"/>
          <p:cNvSpPr>
            <a:spLocks noGrp="1"/>
          </p:cNvSpPr>
          <p:nvPr>
            <p:ph type="sldNum" sz="quarter" idx="12" hasCustomPrompt="1"/>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hasCustomPrompt="1"/>
          </p:nvPr>
        </p:nvSpPr>
        <p:spPr>
          <a:xfrm>
            <a:off x="469688" y="1490135"/>
            <a:ext cx="5866197" cy="4984639"/>
          </a:xfrm>
          <a:solidFill>
            <a:schemeClr val="bg1">
              <a:alpha val="90000"/>
            </a:schemeClr>
          </a:solidFill>
        </p:spPr>
        <p:txBody>
          <a:bodyPr>
            <a:normAutofit/>
          </a:bodyPr>
          <a:lstStyle>
            <a:lvl1pPr marL="0" indent="0">
              <a:buFont typeface="Arial"/>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p:txBody>
          <a:body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FULL BLEED AND TEXT LEFT</a:t>
            </a:r>
          </a:p>
        </p:txBody>
      </p:sp>
    </p:spTree>
    <p:extLst>
      <p:ext uri="{BB962C8B-B14F-4D97-AF65-F5344CB8AC3E}">
        <p14:creationId xmlns:p14="http://schemas.microsoft.com/office/powerpoint/2010/main" val="191146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10" name="Picture Placeholder 2"/>
          <p:cNvSpPr>
            <a:spLocks noGrp="1"/>
          </p:cNvSpPr>
          <p:nvPr>
            <p:ph type="pic" idx="10" hasCustomPrompt="1"/>
          </p:nvPr>
        </p:nvSpPr>
        <p:spPr>
          <a:xfrm>
            <a:off x="0" y="1143000"/>
            <a:ext cx="12192000" cy="5742432"/>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5" name="Slide Number Placeholder 4"/>
          <p:cNvSpPr>
            <a:spLocks noGrp="1"/>
          </p:cNvSpPr>
          <p:nvPr>
            <p:ph type="sldNum" sz="quarter" idx="12" hasCustomPrompt="1"/>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hasCustomPrompt="1"/>
          </p:nvPr>
        </p:nvSpPr>
        <p:spPr>
          <a:xfrm>
            <a:off x="6045610" y="1488104"/>
            <a:ext cx="5795607" cy="4673045"/>
          </a:xfrm>
          <a:solidFill>
            <a:schemeClr val="bg1">
              <a:alpha val="90000"/>
            </a:schemeClr>
          </a:solidFill>
        </p:spPr>
        <p:txBody>
          <a:bodyPr>
            <a:normAutofit/>
          </a:bodyPr>
          <a:lstStyle>
            <a:lvl1pPr marL="0" indent="0">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FULL BLEED AND TEXT RIGHT</a:t>
            </a:r>
          </a:p>
        </p:txBody>
      </p:sp>
    </p:spTree>
    <p:extLst>
      <p:ext uri="{BB962C8B-B14F-4D97-AF65-F5344CB8AC3E}">
        <p14:creationId xmlns:p14="http://schemas.microsoft.com/office/powerpoint/2010/main" val="196002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9" name="Text Placeholder 8"/>
          <p:cNvSpPr>
            <a:spLocks noGrp="1"/>
          </p:cNvSpPr>
          <p:nvPr>
            <p:ph type="body" sz="quarter" idx="12" hasCustomPrompt="1"/>
          </p:nvPr>
        </p:nvSpPr>
        <p:spPr>
          <a:xfrm>
            <a:off x="350987" y="1524001"/>
            <a:ext cx="10858120" cy="730885"/>
          </a:xfrm>
          <a:prstGeom prst="rect">
            <a:avLst/>
          </a:prstGeom>
        </p:spPr>
        <p:txBody>
          <a:bodyPr/>
          <a:lstStyle>
            <a:lvl1pPr marL="0" indent="0">
              <a:buFontTx/>
              <a:buNone/>
              <a:defRPr b="1">
                <a:latin typeface="Arial"/>
              </a:defRPr>
            </a:lvl1pPr>
          </a:lstStyle>
          <a:p>
            <a:pPr lvl="0"/>
            <a:r>
              <a:rPr lang="en-US"/>
              <a:t>Click to edit Master text styles</a:t>
            </a:r>
          </a:p>
        </p:txBody>
      </p:sp>
      <p:sp>
        <p:nvSpPr>
          <p:cNvPr id="5" name="Slide Number Placeholder 4"/>
          <p:cNvSpPr>
            <a:spLocks noGrp="1"/>
          </p:cNvSpPr>
          <p:nvPr>
            <p:ph type="sldNum" sz="quarter" idx="13" hasCustomPrompt="1"/>
          </p:nvPr>
        </p:nvSpPr>
        <p:spPr/>
        <p:txBody>
          <a:bodyPr/>
          <a:lstStyle/>
          <a:p>
            <a:fld id="{F8C12AA3-6E81-C746-8BB2-6661939CBDDC}" type="slidenum">
              <a:rPr lang="en-US" smtClean="0">
                <a:solidFill>
                  <a:srgbClr val="C7C8CA"/>
                </a:solidFill>
              </a:rPr>
              <a:pPr/>
              <a:t>‹#›</a:t>
            </a:fld>
            <a:endParaRPr lang="en-US" dirty="0">
              <a:solidFill>
                <a:srgbClr val="C7C8CA"/>
              </a:solidFill>
            </a:endParaRPr>
          </a:p>
        </p:txBody>
      </p:sp>
      <p:sp>
        <p:nvSpPr>
          <p:cNvPr id="7" name="Title 6"/>
          <p:cNvSpPr>
            <a:spLocks noGrp="1"/>
          </p:cNvSpPr>
          <p:nvPr>
            <p:ph type="title" hasCustomPrompt="1"/>
          </p:nvPr>
        </p:nvSpPr>
        <p:spPr/>
        <p:txBody>
          <a:bodyPr/>
          <a:lstStyle/>
          <a:p>
            <a:r>
              <a:rPr lang="en-US"/>
              <a:t>Click to edit Master title style</a:t>
            </a:r>
          </a:p>
        </p:txBody>
      </p:sp>
      <p:sp>
        <p:nvSpPr>
          <p:cNvPr id="10" name="Rectangle 9"/>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TITLE &amp; SUBTITLE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Tree>
    <p:extLst>
      <p:ext uri="{BB962C8B-B14F-4D97-AF65-F5344CB8AC3E}">
        <p14:creationId xmlns:p14="http://schemas.microsoft.com/office/powerpoint/2010/main" val="73491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L">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2" name="Title 1"/>
          <p:cNvSpPr>
            <a:spLocks noGrp="1"/>
          </p:cNvSpPr>
          <p:nvPr>
            <p:ph type="title" hasCustomPrompt="1"/>
          </p:nvPr>
        </p:nvSpPr>
        <p:spPr>
          <a:xfrm>
            <a:off x="463298" y="626535"/>
            <a:ext cx="10024300" cy="741501"/>
          </a:xfrm>
        </p:spPr>
        <p:txBody>
          <a:bodyPr lIns="0" tIns="0" rIns="0" bIns="0" anchor="t"/>
          <a:lstStyle>
            <a:lvl1pPr>
              <a:defRPr>
                <a:solidFill>
                  <a:srgbClr val="000000"/>
                </a:solidFill>
              </a:defRPr>
            </a:lvl1pPr>
          </a:lstStyle>
          <a:p>
            <a:r>
              <a:rPr lang="en-US"/>
              <a:t>Click to edit Master title style</a:t>
            </a:r>
          </a:p>
        </p:txBody>
      </p:sp>
      <p:sp>
        <p:nvSpPr>
          <p:cNvPr id="7" name="Slide Number Placeholder 6"/>
          <p:cNvSpPr>
            <a:spLocks noGrp="1"/>
          </p:cNvSpPr>
          <p:nvPr>
            <p:ph type="sldNum" sz="quarter" idx="11" hasCustomPrompt="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hasCustomPrompt="1"/>
          </p:nvPr>
        </p:nvSpPr>
        <p:spPr/>
        <p:txBody>
          <a:bodyPr/>
          <a:lstStyle>
            <a:lvl1pPr>
              <a:defRPr b="0" i="0">
                <a:solidFill>
                  <a:schemeClr val="bg1"/>
                </a:solidFill>
                <a:latin typeface="Arial"/>
                <a:cs typeface="Arial"/>
              </a:defRPr>
            </a:lvl1pPr>
          </a:lstStyle>
          <a:p>
            <a:endParaRPr lang="en-US" dirty="0">
              <a:solidFill>
                <a:prstClr val="white"/>
              </a:solidFill>
            </a:endParaRPr>
          </a:p>
        </p:txBody>
      </p:sp>
      <p:sp>
        <p:nvSpPr>
          <p:cNvPr id="8" name="Text Placeholder 7"/>
          <p:cNvSpPr>
            <a:spLocks noGrp="1"/>
          </p:cNvSpPr>
          <p:nvPr>
            <p:ph type="body" sz="quarter" idx="13" hasCustomPrompt="1"/>
          </p:nvPr>
        </p:nvSpPr>
        <p:spPr>
          <a:xfrm>
            <a:off x="6697136" y="1524002"/>
            <a:ext cx="5058833" cy="4180417"/>
          </a:xfrm>
        </p:spPr>
        <p:txBody>
          <a:bodyPr anchor="ctr">
            <a:normAutofit/>
          </a:bodyPr>
          <a:lstStyle>
            <a:lvl1pPr marL="0" indent="0" algn="r">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6" name="Text Placeholder 5"/>
          <p:cNvSpPr>
            <a:spLocks noGrp="1"/>
          </p:cNvSpPr>
          <p:nvPr>
            <p:ph type="body" sz="quarter" idx="14" hasCustomPrompt="1"/>
          </p:nvPr>
        </p:nvSpPr>
        <p:spPr>
          <a:xfrm>
            <a:off x="463298" y="-41636"/>
            <a:ext cx="10145183" cy="626533"/>
          </a:xfrm>
        </p:spPr>
        <p:txBody>
          <a:bodyPr lIns="0" tIns="0" rIns="0" bIns="0" anchor="b">
            <a:normAutofit/>
          </a:bodyPr>
          <a:lstStyle>
            <a:lvl1pPr marL="0" indent="0">
              <a:buNone/>
              <a:defRPr sz="1600" b="1" cap="all">
                <a:solidFill>
                  <a:srgbClr val="000000"/>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
              </a:rPr>
              <a:t>CONTENT PAGE WITH </a:t>
            </a:r>
            <a:r>
              <a:rPr lang="en-US" sz="1800" dirty="0">
                <a:solidFill>
                  <a:prstClr val="white"/>
                </a:solidFill>
                <a:latin typeface="Arial"/>
              </a:rPr>
              <a:t>EYEBROW &amp; IMAGE LEFT</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
        <p:nvSpPr>
          <p:cNvPr id="13" name="Text Placeholder 5"/>
          <p:cNvSpPr>
            <a:spLocks noGrp="1"/>
          </p:cNvSpPr>
          <p:nvPr>
            <p:ph idx="1" hasCustomPrompt="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11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hasCustomPrompt="1"/>
          </p:nvPr>
        </p:nvSpPr>
        <p:spPr/>
        <p:txBody>
          <a:bodyPr/>
          <a:lstStyle/>
          <a:p>
            <a:fld id="{FD4957BE-C250-8D49-A61C-352F997DDF19}" type="datetimeFigureOut">
              <a:rPr lang="en-US" smtClean="0"/>
              <a:pPr/>
              <a:t>6/13/2020</a:t>
            </a:fld>
            <a:endParaRPr lang="en-US" dirty="0"/>
          </a:p>
        </p:txBody>
      </p:sp>
      <p:sp>
        <p:nvSpPr>
          <p:cNvPr id="8" name="Footer Placeholder 7"/>
          <p:cNvSpPr>
            <a:spLocks noGrp="1"/>
          </p:cNvSpPr>
          <p:nvPr>
            <p:ph type="ftr" sz="quarter" idx="11" hasCustomPrompt="1"/>
          </p:nvPr>
        </p:nvSpPr>
        <p:spPr/>
        <p:txBody>
          <a:bodyPr/>
          <a:lstStyle/>
          <a:p>
            <a:endParaRPr lang="en-US" dirty="0"/>
          </a:p>
        </p:txBody>
      </p:sp>
      <p:sp>
        <p:nvSpPr>
          <p:cNvPr id="9" name="Slide Number Placeholder 8"/>
          <p:cNvSpPr>
            <a:spLocks noGrp="1"/>
          </p:cNvSpPr>
          <p:nvPr>
            <p:ph type="sldNum" sz="quarter" idx="12" hasCustomPrompt="1"/>
          </p:nvPr>
        </p:nvSpPr>
        <p:spPr/>
        <p:txBody>
          <a:body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4267994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R">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2" name="Title 1"/>
          <p:cNvSpPr>
            <a:spLocks noGrp="1"/>
          </p:cNvSpPr>
          <p:nvPr>
            <p:ph type="title" hasCustomPrompt="1"/>
          </p:nvPr>
        </p:nvSpPr>
        <p:spPr>
          <a:xfrm>
            <a:off x="463298" y="626535"/>
            <a:ext cx="10024300" cy="741501"/>
          </a:xfrm>
        </p:spPr>
        <p:txBody>
          <a:bodyPr lIns="0" tIns="0" rIns="0" bIns="0" anchor="t"/>
          <a:lstStyle>
            <a:lvl1pPr>
              <a:defRPr>
                <a:solidFill>
                  <a:srgbClr val="000000"/>
                </a:solidFill>
              </a:defRPr>
            </a:lvl1pPr>
          </a:lstStyle>
          <a:p>
            <a:r>
              <a:rPr lang="en-US"/>
              <a:t>Click to edit Master title style</a:t>
            </a:r>
          </a:p>
        </p:txBody>
      </p:sp>
      <p:sp>
        <p:nvSpPr>
          <p:cNvPr id="3" name="Content Placeholder 2"/>
          <p:cNvSpPr>
            <a:spLocks noGrp="1"/>
          </p:cNvSpPr>
          <p:nvPr>
            <p:ph idx="1" hasCustomPrompt="1"/>
          </p:nvPr>
        </p:nvSpPr>
        <p:spPr>
          <a:xfrm>
            <a:off x="6034394" y="1566332"/>
            <a:ext cx="6354972"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hasCustomPrompt="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hasCustomPrompt="1"/>
          </p:nvPr>
        </p:nvSpPr>
        <p:spPr/>
        <p:txBody>
          <a:bodyPr/>
          <a:lstStyle>
            <a:lvl1pPr>
              <a:defRPr b="0" i="0">
                <a:solidFill>
                  <a:srgbClr val="FFFFFF"/>
                </a:solidFill>
                <a:latin typeface="Arial"/>
                <a:cs typeface="Arial"/>
              </a:defRPr>
            </a:lvl1pPr>
          </a:lstStyle>
          <a:p>
            <a:endParaRPr lang="en-US" dirty="0"/>
          </a:p>
        </p:txBody>
      </p:sp>
      <p:sp>
        <p:nvSpPr>
          <p:cNvPr id="8" name="Text Placeholder 7"/>
          <p:cNvSpPr>
            <a:spLocks noGrp="1"/>
          </p:cNvSpPr>
          <p:nvPr>
            <p:ph type="body" sz="quarter" idx="13" hasCustomPrompt="1"/>
          </p:nvPr>
        </p:nvSpPr>
        <p:spPr>
          <a:xfrm>
            <a:off x="342694" y="1524002"/>
            <a:ext cx="5058833" cy="4180417"/>
          </a:xfrm>
        </p:spPr>
        <p:txBody>
          <a:bodyPr anchor="ctr">
            <a:normAutofit/>
          </a:bodyPr>
          <a:lstStyle>
            <a:lvl1pPr marL="0" indent="0" algn="r">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6" name="Text Placeholder 5"/>
          <p:cNvSpPr>
            <a:spLocks noGrp="1"/>
          </p:cNvSpPr>
          <p:nvPr>
            <p:ph type="body" sz="quarter" idx="14" hasCustomPrompt="1"/>
          </p:nvPr>
        </p:nvSpPr>
        <p:spPr>
          <a:xfrm>
            <a:off x="463298" y="-41636"/>
            <a:ext cx="10145183" cy="626533"/>
          </a:xfrm>
        </p:spPr>
        <p:txBody>
          <a:bodyPr lIns="0" tIns="0" rIns="0" bIns="0" anchor="b">
            <a:normAutofit/>
          </a:bodyPr>
          <a:lstStyle>
            <a:lvl1pPr marL="0" indent="0">
              <a:buNone/>
              <a:defRPr sz="1600" b="1" cap="all">
                <a:solidFill>
                  <a:srgbClr val="000000"/>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12" name="Rectangle 11"/>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CONTENT PAGE WITH EYEBROW &amp; IMAGE RIGHT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p14="http://schemas.microsoft.com/office/powerpoint/2010/main" val="14944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amp; image right">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2" name="Title 1"/>
          <p:cNvSpPr>
            <a:spLocks noGrp="1"/>
          </p:cNvSpPr>
          <p:nvPr>
            <p:ph type="title" hasCustomPrompt="1"/>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hasCustomPrompt="1"/>
          </p:nvPr>
        </p:nvSpPr>
        <p:spPr>
          <a:xfrm>
            <a:off x="6034119" y="1428753"/>
            <a:ext cx="6354972"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hasCustomPrompt="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hasCustomPrompt="1"/>
          </p:nvPr>
        </p:nvSpPr>
        <p:spPr/>
        <p:txBody>
          <a:bodyPr/>
          <a:lstStyle>
            <a:lvl1pPr>
              <a:defRPr b="0" i="0">
                <a:solidFill>
                  <a:srgbClr val="FFFFFF"/>
                </a:solidFill>
                <a:latin typeface="Arial"/>
                <a:cs typeface="Arial"/>
              </a:defRPr>
            </a:lvl1pPr>
          </a:lstStyle>
          <a:p>
            <a:endParaRPr lang="en-US" dirty="0"/>
          </a:p>
        </p:txBody>
      </p:sp>
      <p:sp>
        <p:nvSpPr>
          <p:cNvPr id="8" name="Text Placeholder 7"/>
          <p:cNvSpPr>
            <a:spLocks noGrp="1"/>
          </p:cNvSpPr>
          <p:nvPr>
            <p:ph type="body" sz="quarter" idx="13" hasCustomPrompt="1"/>
          </p:nvPr>
        </p:nvSpPr>
        <p:spPr>
          <a:xfrm>
            <a:off x="342694" y="1375840"/>
            <a:ext cx="5058833" cy="4180417"/>
          </a:xfrm>
        </p:spPr>
        <p:txBody>
          <a:bodyPr anchor="ctr">
            <a:normAutofit/>
          </a:bodyPr>
          <a:lstStyle>
            <a:lvl1pPr marL="0" indent="0" algn="r">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TEXT &amp; IMAGE RIGHT</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p14="http://schemas.microsoft.com/office/powerpoint/2010/main" val="337406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 &amp; image left">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2" name="Title 1"/>
          <p:cNvSpPr>
            <a:spLocks noGrp="1"/>
          </p:cNvSpPr>
          <p:nvPr>
            <p:ph type="title" hasCustomPrompt="1"/>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hasCustomPrompt="1"/>
          </p:nvPr>
        </p:nvSpPr>
        <p:spPr>
          <a:xfrm>
            <a:off x="471327" y="1439336"/>
            <a:ext cx="6354972"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hasCustomPrompt="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hasCustomPrompt="1"/>
          </p:nvPr>
        </p:nvSpPr>
        <p:spPr/>
        <p:txBody>
          <a:bodyPr/>
          <a:lstStyle>
            <a:lvl1pPr>
              <a:defRPr b="0" i="0">
                <a:solidFill>
                  <a:schemeClr val="bg1"/>
                </a:solidFill>
                <a:latin typeface="Arial"/>
                <a:cs typeface="Arial"/>
              </a:defRPr>
            </a:lvl1pPr>
          </a:lstStyle>
          <a:p>
            <a:endParaRPr lang="en-US" dirty="0">
              <a:solidFill>
                <a:prstClr val="white"/>
              </a:solidFill>
            </a:endParaRPr>
          </a:p>
        </p:txBody>
      </p:sp>
      <p:sp>
        <p:nvSpPr>
          <p:cNvPr id="8" name="Text Placeholder 7"/>
          <p:cNvSpPr>
            <a:spLocks noGrp="1"/>
          </p:cNvSpPr>
          <p:nvPr>
            <p:ph type="body" sz="quarter" idx="13" hasCustomPrompt="1"/>
          </p:nvPr>
        </p:nvSpPr>
        <p:spPr>
          <a:xfrm>
            <a:off x="6713414" y="1524002"/>
            <a:ext cx="5058833" cy="4180417"/>
          </a:xfrm>
        </p:spPr>
        <p:txBody>
          <a:bodyPr anchor="ctr">
            <a:normAutofit/>
          </a:bodyPr>
          <a:lstStyle>
            <a:lvl1pPr marL="0" indent="0" algn="r">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TEXT &amp; IMAGE LEFT</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p14="http://schemas.microsoft.com/office/powerpoint/2010/main" val="19706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Bar">
    <p:spTree>
      <p:nvGrpSpPr>
        <p:cNvPr id="1" name=""/>
        <p:cNvGrpSpPr/>
        <p:nvPr/>
      </p:nvGrpSpPr>
      <p:grpSpPr>
        <a:xfrm>
          <a:off x="0" y="0"/>
          <a:ext cx="0" cy="0"/>
          <a:chOff x="0" y="0"/>
          <a:chExt cx="0" cy="0"/>
        </a:xfrm>
      </p:grpSpPr>
      <p:sp>
        <p:nvSpPr>
          <p:cNvPr id="5" name="Rectangle 4"/>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3" name="Slide Number Placeholder 2"/>
          <p:cNvSpPr>
            <a:spLocks noGrp="1"/>
          </p:cNvSpPr>
          <p:nvPr>
            <p:ph type="sldNum" sz="quarter" idx="11" hasCustomPrompt="1"/>
          </p:nvPr>
        </p:nvSpPr>
        <p:spPr/>
        <p:txBody>
          <a:bodyPr/>
          <a:lstStyle>
            <a:lvl1pPr>
              <a:defRPr>
                <a:solidFill>
                  <a:srgbClr val="FFFFFF"/>
                </a:solidFill>
              </a:defRPr>
            </a:lvl1pPr>
          </a:lstStyle>
          <a:p>
            <a:fld id="{990CBC6E-F1C2-1F47-ABA1-B1BBE767C3DA}" type="slidenum">
              <a:rPr lang="en-US" smtClean="0"/>
              <a:pPr/>
              <a:t>‹#›</a:t>
            </a:fld>
            <a:endParaRPr lang="en-US" dirty="0"/>
          </a:p>
        </p:txBody>
      </p:sp>
      <p:sp>
        <p:nvSpPr>
          <p:cNvPr id="4" name="Footer Placeholder 3"/>
          <p:cNvSpPr>
            <a:spLocks noGrp="1"/>
          </p:cNvSpPr>
          <p:nvPr>
            <p:ph type="ftr" sz="quarter" idx="12" hasCustomPrompt="1"/>
          </p:nvPr>
        </p:nvSpPr>
        <p:spPr/>
        <p:txBody>
          <a:bodyPr/>
          <a:lstStyle>
            <a:lvl1pPr>
              <a:defRPr>
                <a:solidFill>
                  <a:schemeClr val="bg1"/>
                </a:solidFill>
              </a:defRPr>
            </a:lvl1pPr>
          </a:lstStyle>
          <a:p>
            <a:endParaRPr lang="en-US" dirty="0">
              <a:solidFill>
                <a:prstClr val="white"/>
              </a:solidFill>
            </a:endParaRP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CONTENT PAGE BOTTOM GREEN BAR</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
        <p:nvSpPr>
          <p:cNvPr id="8" name="Content Placeholder 7"/>
          <p:cNvSpPr>
            <a:spLocks noGrp="1"/>
          </p:cNvSpPr>
          <p:nvPr>
            <p:ph sz="quarter" idx="14" hasCustomPrompt="1"/>
          </p:nvPr>
        </p:nvSpPr>
        <p:spPr>
          <a:xfrm>
            <a:off x="466877" y="1153276"/>
            <a:ext cx="11174791" cy="4242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4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Right 1/2 page bleed">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4870349" y="1143000"/>
            <a:ext cx="7321651" cy="5731933"/>
          </a:xfrm>
          <a:prstGeom prst="rect">
            <a:avLst/>
          </a:prstGeom>
          <a:solidFill>
            <a:schemeClr val="bg1">
              <a:lumMod val="95000"/>
            </a:schemeClr>
          </a:solidFill>
        </p:spPr>
        <p:txBody>
          <a:bodyPr/>
          <a:lstStyle>
            <a:lvl1pPr>
              <a:buSzPct val="100000"/>
              <a:defRPr/>
            </a:lvl1pPr>
          </a:lstStyle>
          <a:p>
            <a:r>
              <a:rPr lang="en-US" dirty="0"/>
              <a:t>Drag picture to placeholder or click icon to add</a:t>
            </a:r>
          </a:p>
        </p:txBody>
      </p:sp>
      <p:sp>
        <p:nvSpPr>
          <p:cNvPr id="13" name="Content Placeholder 2"/>
          <p:cNvSpPr>
            <a:spLocks noGrp="1"/>
          </p:cNvSpPr>
          <p:nvPr>
            <p:ph sz="half" idx="11" hasCustomPrompt="1"/>
          </p:nvPr>
        </p:nvSpPr>
        <p:spPr>
          <a:xfrm>
            <a:off x="463872" y="1422118"/>
            <a:ext cx="4206499" cy="5096692"/>
          </a:xfrm>
          <a:prstGeom prst="rect">
            <a:avLst/>
          </a:prstGeom>
        </p:spPr>
        <p:txBody>
          <a:bodyPr>
            <a:normAutofit/>
          </a:bodyPr>
          <a:lstStyle>
            <a:lvl1pPr marL="0" indent="0">
              <a:buClrTx/>
              <a:buSzPct val="100000"/>
              <a:buNone/>
              <a:defRPr sz="2400">
                <a:solidFill>
                  <a:schemeClr val="tx1"/>
                </a:solidFill>
              </a:defRPr>
            </a:lvl1pPr>
            <a:lvl2pPr marL="192024" indent="-192024">
              <a:buClrTx/>
              <a:buSzPct val="100000"/>
              <a:buFont typeface="Arial"/>
              <a:buChar char="•"/>
              <a:defRPr sz="2400">
                <a:solidFill>
                  <a:schemeClr val="tx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3" name="Slide Number Placeholder 2"/>
          <p:cNvSpPr>
            <a:spLocks noGrp="1"/>
          </p:cNvSpPr>
          <p:nvPr>
            <p:ph type="sldNum" sz="quarter" idx="12" hasCustomPrompt="1"/>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2" name="Title 1"/>
          <p:cNvSpPr>
            <a:spLocks noGrp="1"/>
          </p:cNvSpPr>
          <p:nvPr>
            <p:ph type="title" hasCustomPrompt="1"/>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PHOTO RIGHT, ½-PAGE BLEED</a:t>
            </a:r>
          </a:p>
        </p:txBody>
      </p:sp>
    </p:spTree>
    <p:extLst>
      <p:ext uri="{BB962C8B-B14F-4D97-AF65-F5344CB8AC3E}">
        <p14:creationId xmlns:p14="http://schemas.microsoft.com/office/powerpoint/2010/main" val="344788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7" name="Table Placeholder 6"/>
          <p:cNvSpPr>
            <a:spLocks noGrp="1"/>
          </p:cNvSpPr>
          <p:nvPr>
            <p:ph type="tbl" sz="quarter" idx="10" hasCustomPrompt="1"/>
          </p:nvPr>
        </p:nvSpPr>
        <p:spPr>
          <a:xfrm>
            <a:off x="473133" y="1459275"/>
            <a:ext cx="10972800" cy="4497033"/>
          </a:xfrm>
          <a:prstGeom prst="rect">
            <a:avLst/>
          </a:prstGeom>
        </p:spPr>
        <p:txBody>
          <a:bodyPr>
            <a:normAutofit/>
          </a:bodyPr>
          <a:lstStyle>
            <a:lvl1pPr marL="0" indent="0">
              <a:buNone/>
              <a:defRPr sz="2200"/>
            </a:lvl1pPr>
          </a:lstStyle>
          <a:p>
            <a:endParaRPr lang="en-US" dirty="0"/>
          </a:p>
        </p:txBody>
      </p:sp>
      <p:sp>
        <p:nvSpPr>
          <p:cNvPr id="3" name="Slide Number Placeholder 2"/>
          <p:cNvSpPr>
            <a:spLocks noGrp="1"/>
          </p:cNvSpPr>
          <p:nvPr>
            <p:ph type="sldNum" sz="quarter" idx="11" hasCustomPrompt="1"/>
          </p:nvPr>
        </p:nvSpPr>
        <p:spPr/>
        <p:txBody>
          <a:bodyPr/>
          <a:lstStyle/>
          <a:p>
            <a:fld id="{F8C12AA3-6E81-C746-8BB2-6661939CBDDC}" type="slidenum">
              <a:rPr lang="en-US" smtClean="0">
                <a:solidFill>
                  <a:srgbClr val="C7C8CA"/>
                </a:solidFill>
              </a:rPr>
              <a:pPr/>
              <a:t>‹#›</a:t>
            </a:fld>
            <a:endParaRPr lang="en-US" dirty="0">
              <a:solidFill>
                <a:srgbClr val="C7C8CA"/>
              </a:solidFill>
            </a:endParaRP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TABLE WITH TITLE</a:t>
            </a:r>
          </a:p>
        </p:txBody>
      </p:sp>
    </p:spTree>
    <p:extLst>
      <p:ext uri="{BB962C8B-B14F-4D97-AF65-F5344CB8AC3E}">
        <p14:creationId xmlns:p14="http://schemas.microsoft.com/office/powerpoint/2010/main" val="414153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4" name="Chart Placeholder 3"/>
          <p:cNvSpPr>
            <a:spLocks noGrp="1"/>
          </p:cNvSpPr>
          <p:nvPr>
            <p:ph type="chart" sz="quarter" idx="10" hasCustomPrompt="1"/>
          </p:nvPr>
        </p:nvSpPr>
        <p:spPr>
          <a:xfrm>
            <a:off x="1311208" y="2052433"/>
            <a:ext cx="9277773" cy="4340225"/>
          </a:xfrm>
          <a:prstGeom prst="rect">
            <a:avLst/>
          </a:prstGeom>
        </p:spPr>
        <p:txBody>
          <a:bodyPr/>
          <a:lstStyle>
            <a:lvl1pPr marL="0" indent="0">
              <a:buNone/>
              <a:defRPr/>
            </a:lvl1pPr>
          </a:lstStyle>
          <a:p>
            <a:endParaRPr lang="en-US" dirty="0"/>
          </a:p>
        </p:txBody>
      </p:sp>
      <p:sp>
        <p:nvSpPr>
          <p:cNvPr id="9" name="Text Placeholder 8"/>
          <p:cNvSpPr>
            <a:spLocks noGrp="1"/>
          </p:cNvSpPr>
          <p:nvPr>
            <p:ph type="body" sz="quarter" idx="12" hasCustomPrompt="1"/>
          </p:nvPr>
        </p:nvSpPr>
        <p:spPr>
          <a:xfrm>
            <a:off x="452343" y="1428753"/>
            <a:ext cx="10858120" cy="730885"/>
          </a:xfrm>
          <a:prstGeom prst="rect">
            <a:avLst/>
          </a:prstGeom>
        </p:spPr>
        <p:txBody>
          <a:bodyPr/>
          <a:lstStyle>
            <a:lvl1pPr marL="0" indent="0">
              <a:buFontTx/>
              <a:buNone/>
              <a:defRPr b="1" i="0">
                <a:latin typeface="Arial"/>
                <a:cs typeface="Arial"/>
              </a:defRPr>
            </a:lvl1pPr>
          </a:lstStyle>
          <a:p>
            <a:pPr lvl="0"/>
            <a:r>
              <a:rPr lang="en-US"/>
              <a:t>Click to edit Master text styles</a:t>
            </a:r>
          </a:p>
        </p:txBody>
      </p:sp>
      <p:sp>
        <p:nvSpPr>
          <p:cNvPr id="5" name="Slide Number Placeholder 4"/>
          <p:cNvSpPr>
            <a:spLocks noGrp="1"/>
          </p:cNvSpPr>
          <p:nvPr>
            <p:ph type="sldNum" sz="quarter" idx="13" hasCustomPrompt="1"/>
          </p:nvPr>
        </p:nvSpPr>
        <p:spPr/>
        <p:txBody>
          <a:bodyPr/>
          <a:lstStyle/>
          <a:p>
            <a:fld id="{F8C12AA3-6E81-C746-8BB2-6661939CBDDC}" type="slidenum">
              <a:rPr lang="en-US" smtClean="0">
                <a:solidFill>
                  <a:srgbClr val="C7C8CA"/>
                </a:solidFill>
              </a:rPr>
              <a:pPr/>
              <a:t>‹#›</a:t>
            </a:fld>
            <a:endParaRPr lang="en-US" dirty="0">
              <a:solidFill>
                <a:srgbClr val="C7C8CA"/>
              </a:solidFill>
            </a:endParaRPr>
          </a:p>
        </p:txBody>
      </p:sp>
      <p:sp>
        <p:nvSpPr>
          <p:cNvPr id="7" name="Title 6"/>
          <p:cNvSpPr>
            <a:spLocks noGrp="1"/>
          </p:cNvSpPr>
          <p:nvPr>
            <p:ph type="title" hasCustomPrompt="1"/>
          </p:nvPr>
        </p:nvSpPr>
        <p:spPr/>
        <p:txBody>
          <a:bodyPr/>
          <a:lstStyle/>
          <a:p>
            <a:r>
              <a:rPr lang="en-US"/>
              <a:t>Click to edit Master title style</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CHART WITH TITLE &amp; SUBTITLE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Tree>
    <p:extLst>
      <p:ext uri="{BB962C8B-B14F-4D97-AF65-F5344CB8AC3E}">
        <p14:creationId xmlns:p14="http://schemas.microsoft.com/office/powerpoint/2010/main" val="152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7" name="Slide Number Placeholder 6"/>
          <p:cNvSpPr>
            <a:spLocks noGrp="1"/>
          </p:cNvSpPr>
          <p:nvPr>
            <p:ph type="sldNum" sz="quarter" idx="11" hasCustomPrompt="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3" name="Footer Placeholder 12"/>
          <p:cNvSpPr>
            <a:spLocks noGrp="1"/>
          </p:cNvSpPr>
          <p:nvPr>
            <p:ph type="ftr" sz="quarter" idx="3" hasCustomPrompt="1"/>
          </p:nvPr>
        </p:nvSpPr>
        <p:spPr>
          <a:xfrm>
            <a:off x="942453" y="6360027"/>
            <a:ext cx="7083947" cy="209549"/>
          </a:xfrm>
          <a:prstGeom prst="rect">
            <a:avLst/>
          </a:prstGeom>
        </p:spPr>
        <p:txBody>
          <a:bodyPr vert="horz" lIns="0" tIns="0" rIns="0" bIns="0" rtlCol="0" anchor="ctr"/>
          <a:lstStyle>
            <a:lvl1pPr algn="r">
              <a:defRPr sz="1067">
                <a:solidFill>
                  <a:schemeClr val="tx1">
                    <a:tint val="75000"/>
                  </a:schemeClr>
                </a:solidFill>
                <a:latin typeface="Arial"/>
                <a:cs typeface="Arial"/>
              </a:defRPr>
            </a:lvl1pPr>
          </a:lstStyle>
          <a:p>
            <a:r>
              <a:rPr lang="en-US" dirty="0">
                <a:solidFill>
                  <a:prstClr val="black">
                    <a:tint val="75000"/>
                  </a:prstClr>
                </a:solidFill>
              </a:rPr>
              <a:t>Confidential, not for distribution</a:t>
            </a:r>
          </a:p>
        </p:txBody>
      </p:sp>
    </p:spTree>
    <p:extLst>
      <p:ext uri="{BB962C8B-B14F-4D97-AF65-F5344CB8AC3E}">
        <p14:creationId xmlns:p14="http://schemas.microsoft.com/office/powerpoint/2010/main" val="373680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609585"/>
            <a:endParaRPr lang="en-US" sz="2400" dirty="0">
              <a:solidFill>
                <a:prstClr val="white"/>
              </a:solidFill>
            </a:endParaRPr>
          </a:p>
        </p:txBody>
      </p:sp>
      <p:sp>
        <p:nvSpPr>
          <p:cNvPr id="2" name="Title 1"/>
          <p:cNvSpPr>
            <a:spLocks noGrp="1"/>
          </p:cNvSpPr>
          <p:nvPr>
            <p:ph type="title" hasCustomPrompt="1"/>
          </p:nvPr>
        </p:nvSpPr>
        <p:spPr>
          <a:xfrm>
            <a:off x="463296" y="256033"/>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hasCustomPrompt="1"/>
          </p:nvPr>
        </p:nvSpPr>
        <p:spPr/>
        <p:txBody>
          <a:bodyPr/>
          <a:lstStyle>
            <a:lvl1pPr>
              <a:defRPr sz="1400"/>
            </a:lvl1pPr>
          </a:lstStyle>
          <a:p>
            <a:fld id="{990CBC6E-F1C2-1F47-ABA1-B1BBE767C3DA}" type="slidenum">
              <a:rPr lang="en-US" smtClean="0">
                <a:solidFill>
                  <a:srgbClr val="C7C8CA"/>
                </a:solidFill>
              </a:rPr>
              <a:pPr/>
              <a:t>‹#›</a:t>
            </a:fld>
            <a:endParaRPr lang="en-US" dirty="0">
              <a:solidFill>
                <a:srgbClr val="C7C8CA"/>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397" y="6189216"/>
            <a:ext cx="548640" cy="548640"/>
          </a:xfrm>
          <a:prstGeom prst="rect">
            <a:avLst/>
          </a:prstGeom>
        </p:spPr>
      </p:pic>
      <p:sp>
        <p:nvSpPr>
          <p:cNvPr id="6" name="Content Placeholder 5"/>
          <p:cNvSpPr>
            <a:spLocks noGrp="1"/>
          </p:cNvSpPr>
          <p:nvPr>
            <p:ph sz="quarter" idx="13" hasCustomPrompt="1"/>
          </p:nvPr>
        </p:nvSpPr>
        <p:spPr>
          <a:xfrm>
            <a:off x="338667" y="1210733"/>
            <a:ext cx="11563349" cy="4851400"/>
          </a:xfrm>
        </p:spPr>
        <p:txBody>
          <a:bodyPr>
            <a:normAutofit/>
          </a:bodyPr>
          <a:lstStyle>
            <a:lvl1pPr>
              <a:defRPr sz="2667"/>
            </a:lvl1pPr>
            <a:lvl2pPr marL="761981" indent="-313259">
              <a:defRPr sz="2667"/>
            </a:lvl2pPr>
            <a:lvl3pPr>
              <a:defRPr sz="2667"/>
            </a:lvl3pPr>
            <a:lvl4pPr>
              <a:defRPr sz="2667"/>
            </a:lvl4pPr>
            <a:lvl5pP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2"/>
          <p:cNvSpPr>
            <a:spLocks noGrp="1"/>
          </p:cNvSpPr>
          <p:nvPr>
            <p:ph type="ftr" sz="quarter" idx="3" hasCustomPrompt="1"/>
          </p:nvPr>
        </p:nvSpPr>
        <p:spPr>
          <a:xfrm>
            <a:off x="942453" y="6360027"/>
            <a:ext cx="7083947" cy="209549"/>
          </a:xfrm>
          <a:prstGeom prst="rect">
            <a:avLst/>
          </a:prstGeom>
        </p:spPr>
        <p:txBody>
          <a:bodyPr vert="horz" lIns="0" tIns="0" rIns="0" bIns="0" rtlCol="0" anchor="ctr"/>
          <a:lstStyle>
            <a:lvl1pPr algn="r">
              <a:defRPr sz="1067">
                <a:solidFill>
                  <a:schemeClr val="tx1">
                    <a:tint val="75000"/>
                  </a:schemeClr>
                </a:solidFill>
                <a:latin typeface="Arial"/>
                <a:cs typeface="Arial"/>
              </a:defRPr>
            </a:lvl1pPr>
          </a:lstStyle>
          <a:p>
            <a:r>
              <a:rPr lang="en-US" dirty="0">
                <a:solidFill>
                  <a:prstClr val="black">
                    <a:tint val="75000"/>
                  </a:prstClr>
                </a:solidFill>
              </a:rPr>
              <a:t>Confidential, not for distribution</a:t>
            </a:r>
          </a:p>
        </p:txBody>
      </p:sp>
    </p:spTree>
    <p:extLst>
      <p:ext uri="{BB962C8B-B14F-4D97-AF65-F5344CB8AC3E}">
        <p14:creationId xmlns:p14="http://schemas.microsoft.com/office/powerpoint/2010/main" val="196576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0E0A-417F-3041-A4C1-326CD12DA9C9}"/>
              </a:ext>
            </a:extLst>
          </p:cNvPr>
          <p:cNvSpPr>
            <a:spLocks noGrp="1"/>
          </p:cNvSpPr>
          <p:nvPr>
            <p:ph type="title" hasCustomPrompt="1"/>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1A2DCE5-1AC4-3245-AE7C-255C7C214313}"/>
              </a:ext>
            </a:extLst>
          </p:cNvPr>
          <p:cNvSpPr>
            <a:spLocks noGrp="1"/>
          </p:cNvSpPr>
          <p:nvPr>
            <p:ph type="sldNum" sz="quarter" idx="10" hasCustomPrompt="1"/>
          </p:nvPr>
        </p:nvSpPr>
        <p:spPr/>
        <p:txBody>
          <a:bodyPr/>
          <a:lstStyle/>
          <a:p>
            <a:pPr defTabSz="609585"/>
            <a:fld id="{F8C12AA3-6E81-C746-8BB2-6661939CBDDC}" type="slidenum">
              <a:rPr lang="en-US" smtClean="0">
                <a:solidFill>
                  <a:srgbClr val="C7C8CA"/>
                </a:solidFill>
              </a:rPr>
              <a:pPr defTabSz="609585"/>
              <a:t>‹#›</a:t>
            </a:fld>
            <a:endParaRPr lang="en-US" dirty="0">
              <a:solidFill>
                <a:srgbClr val="C7C8CA"/>
              </a:solidFill>
            </a:endParaRPr>
          </a:p>
        </p:txBody>
      </p:sp>
      <p:sp>
        <p:nvSpPr>
          <p:cNvPr id="4" name="Footer Placeholder 3">
            <a:extLst>
              <a:ext uri="{FF2B5EF4-FFF2-40B4-BE49-F238E27FC236}">
                <a16:creationId xmlns:a16="http://schemas.microsoft.com/office/drawing/2014/main" id="{0A6FFADD-371E-8C43-A22E-4314838E8DE4}"/>
              </a:ext>
            </a:extLst>
          </p:cNvPr>
          <p:cNvSpPr>
            <a:spLocks noGrp="1"/>
          </p:cNvSpPr>
          <p:nvPr>
            <p:ph type="ftr" sz="quarter" idx="11" hasCustomPrompt="1"/>
          </p:nvPr>
        </p:nvSpPr>
        <p:spPr/>
        <p:txBody>
          <a:bodyPr/>
          <a:lstStyle/>
          <a:p>
            <a:pPr defTabSz="609585"/>
            <a:r>
              <a:rPr lang="en-US" dirty="0">
                <a:solidFill>
                  <a:prstClr val="black">
                    <a:tint val="75000"/>
                  </a:prstClr>
                </a:solidFill>
              </a:rPr>
              <a:t>Confidential, not for distribution</a:t>
            </a:r>
          </a:p>
        </p:txBody>
      </p:sp>
    </p:spTree>
    <p:extLst>
      <p:ext uri="{BB962C8B-B14F-4D97-AF65-F5344CB8AC3E}">
        <p14:creationId xmlns:p14="http://schemas.microsoft.com/office/powerpoint/2010/main" val="24773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Blu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2"/>
            <a:ext cx="10515600" cy="2852737"/>
          </a:xfrm>
        </p:spPr>
        <p:txBody>
          <a:bodyPr anchor="b">
            <a:normAutofit/>
          </a:bodyPr>
          <a:lstStyle>
            <a:lvl1pPr>
              <a:defRPr sz="4400" b="1"/>
            </a:lvl1pPr>
          </a:lstStyle>
          <a:p>
            <a:r>
              <a:rPr lang="en-US"/>
              <a:t>Click to edit Master title style</a:t>
            </a:r>
            <a:endParaRPr lang="en-GB" dirty="0"/>
          </a:p>
        </p:txBody>
      </p:sp>
      <p:sp>
        <p:nvSpPr>
          <p:cNvPr id="3" name="Text Placeholder 2"/>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tx1"/>
                </a:solidFill>
                <a:latin typeface="Lato Light" panose="020F0502020204030203" pitchFamily="34" charset="0"/>
                <a:ea typeface="Lato Light" panose="020F0502020204030203" pitchFamily="34" charset="0"/>
                <a:cs typeface="Arial"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hasCustomPrompt="1"/>
          </p:nvPr>
        </p:nvSpPr>
        <p:spPr/>
        <p:txBody>
          <a:bodyPr/>
          <a:lstStyle/>
          <a:p>
            <a:fld id="{B313FE93-4A89-BF45-9FF6-203250506450}"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0808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Divider page style B">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srgbClr val="008745"/>
              </a:solidFill>
              <a:latin typeface="Aria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2743" r="16668"/>
          <a:stretch/>
        </p:blipFill>
        <p:spPr>
          <a:xfrm>
            <a:off x="7375029" y="-1"/>
            <a:ext cx="4816971" cy="5043817"/>
          </a:xfrm>
          <a:prstGeom prst="rect">
            <a:avLst/>
          </a:prstGeom>
        </p:spPr>
      </p:pic>
      <p:sp>
        <p:nvSpPr>
          <p:cNvPr id="5" name="Text Placeholder 13"/>
          <p:cNvSpPr>
            <a:spLocks noGrp="1"/>
          </p:cNvSpPr>
          <p:nvPr>
            <p:ph type="body" sz="quarter" idx="10" hasCustomPrompt="1"/>
          </p:nvPr>
        </p:nvSpPr>
        <p:spPr>
          <a:xfrm>
            <a:off x="486453" y="2874963"/>
            <a:ext cx="10972800" cy="2355128"/>
          </a:xfrm>
          <a:prstGeom prst="rect">
            <a:avLst/>
          </a:prstGeom>
        </p:spPr>
        <p:txBody>
          <a:bodyPr>
            <a:normAutofit/>
          </a:bodyPr>
          <a:lstStyle>
            <a:lvl1pPr marL="0" indent="0" algn="r">
              <a:spcBef>
                <a:spcPts val="800"/>
              </a:spcBef>
              <a:buFontTx/>
              <a:buNone/>
              <a:defRPr sz="3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1" hasCustomPrompt="1"/>
          </p:nvPr>
        </p:nvSpPr>
        <p:spPr/>
        <p:txBody>
          <a:bodyPr/>
          <a:lstStyle>
            <a:lvl1pPr>
              <a:defRPr sz="1200">
                <a:solidFill>
                  <a:schemeClr val="bg1"/>
                </a:solidFill>
              </a:defRPr>
            </a:lvl1pPr>
          </a:lstStyle>
          <a:p>
            <a:fld id="{F8C12AA3-6E81-C746-8BB2-6661939CBDDC}" type="slidenum">
              <a:rPr lang="en-US" smtClean="0">
                <a:solidFill>
                  <a:prstClr val="white"/>
                </a:solidFill>
              </a:rPr>
              <a:pPr/>
              <a:t>‹#›</a:t>
            </a:fld>
            <a:endParaRPr lang="en-US" dirty="0">
              <a:solidFill>
                <a:prstClr val="white"/>
              </a:solidFill>
            </a:endParaRPr>
          </a:p>
        </p:txBody>
      </p:sp>
      <p:sp>
        <p:nvSpPr>
          <p:cNvPr id="9" name="Title 1"/>
          <p:cNvSpPr txBox="1">
            <a:spLocks/>
          </p:cNvSpPr>
          <p:nvPr userDrawn="1"/>
        </p:nvSpPr>
        <p:spPr>
          <a:xfrm>
            <a:off x="564069" y="1722141"/>
            <a:ext cx="10972800" cy="954793"/>
          </a:xfrm>
          <a:prstGeom prst="rect">
            <a:avLst/>
          </a:prstGeom>
        </p:spPr>
        <p:txBody>
          <a:bodyPr vert="horz" lIns="0" tIns="0" rIns="0" bIns="0" rtlCol="0" anchor="ctr">
            <a:normAutofit/>
          </a:bodyPr>
          <a:lstStyle>
            <a:lvl1pPr algn="r" defTabSz="457200" rtl="1"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00" dirty="0">
              <a:solidFill>
                <a:prstClr val="white"/>
              </a:solidFill>
            </a:endParaRPr>
          </a:p>
        </p:txBody>
      </p:sp>
      <p:sp>
        <p:nvSpPr>
          <p:cNvPr id="11" name="Title 1"/>
          <p:cNvSpPr>
            <a:spLocks noGrp="1"/>
          </p:cNvSpPr>
          <p:nvPr>
            <p:ph type="title" hasCustomPrompt="1"/>
          </p:nvPr>
        </p:nvSpPr>
        <p:spPr>
          <a:xfrm>
            <a:off x="570227" y="1925341"/>
            <a:ext cx="10972800" cy="954793"/>
          </a:xfrm>
        </p:spPr>
        <p:txBody>
          <a:bodyPr>
            <a:normAutofit/>
          </a:bodyPr>
          <a:lstStyle>
            <a:lvl1pPr algn="r">
              <a:defRPr sz="5700"/>
            </a:lvl1pPr>
          </a:lstStyle>
          <a:p>
            <a:r>
              <a:rPr lang="en-US"/>
              <a:t>Click to edit Master title style</a:t>
            </a:r>
          </a:p>
        </p:txBody>
      </p:sp>
      <p:sp>
        <p:nvSpPr>
          <p:cNvPr id="8" name="Footer Placeholder 12"/>
          <p:cNvSpPr>
            <a:spLocks noGrp="1"/>
          </p:cNvSpPr>
          <p:nvPr>
            <p:ph type="ftr" sz="quarter" idx="3" hasCustomPrompt="1"/>
          </p:nvPr>
        </p:nvSpPr>
        <p:spPr>
          <a:xfrm>
            <a:off x="486453" y="6360028"/>
            <a:ext cx="7083947" cy="209549"/>
          </a:xfrm>
          <a:prstGeom prst="rect">
            <a:avLst/>
          </a:prstGeom>
        </p:spPr>
        <p:txBody>
          <a:bodyPr vert="horz" lIns="0" tIns="0" rIns="0" bIns="0" rtlCol="0" anchor="ctr"/>
          <a:lstStyle>
            <a:lvl1pPr algn="r">
              <a:defRPr sz="900">
                <a:solidFill>
                  <a:srgbClr val="FFFFFF"/>
                </a:solidFill>
                <a:latin typeface="Arial"/>
                <a:cs typeface="Arial"/>
              </a:defRPr>
            </a:lvl1pPr>
          </a:lstStyle>
          <a:p>
            <a:r>
              <a:rPr lang="en-US" dirty="0"/>
              <a:t>Confidential draft, not for distribution</a:t>
            </a:r>
          </a:p>
        </p:txBody>
      </p:sp>
    </p:spTree>
    <p:extLst>
      <p:ext uri="{BB962C8B-B14F-4D97-AF65-F5344CB8AC3E}">
        <p14:creationId xmlns:p14="http://schemas.microsoft.com/office/powerpoint/2010/main" val="417742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tyle A">
    <p:spTree>
      <p:nvGrpSpPr>
        <p:cNvPr id="1" name=""/>
        <p:cNvGrpSpPr/>
        <p:nvPr/>
      </p:nvGrpSpPr>
      <p:grpSpPr>
        <a:xfrm>
          <a:off x="0" y="0"/>
          <a:ext cx="0" cy="0"/>
          <a:chOff x="0" y="0"/>
          <a:chExt cx="0" cy="0"/>
        </a:xfrm>
      </p:grpSpPr>
      <p:sp>
        <p:nvSpPr>
          <p:cNvPr id="2" name="Rectangle 1"/>
          <p:cNvSpPr/>
          <p:nvPr userDrawn="1"/>
        </p:nvSpPr>
        <p:spPr>
          <a:xfrm>
            <a:off x="221485" y="6192559"/>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10" name="Picture Placeholder 2"/>
          <p:cNvSpPr>
            <a:spLocks noGrp="1"/>
          </p:cNvSpPr>
          <p:nvPr>
            <p:ph type="pic" idx="10" hasCustomPrompt="1"/>
          </p:nvPr>
        </p:nvSpPr>
        <p:spPr>
          <a:xfrm>
            <a:off x="0" y="1508735"/>
            <a:ext cx="12192000" cy="5366708"/>
          </a:xfrm>
          <a:prstGeom prst="rect">
            <a:avLst/>
          </a:prstGeom>
        </p:spPr>
        <p:txBody>
          <a:bodyPr/>
          <a:lstStyle>
            <a:lvl1pPr marL="0" indent="0">
              <a:buNone/>
              <a:defRPr sz="4300">
                <a:ln>
                  <a:noFill/>
                </a:ln>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dirty="0"/>
              <a:t>Drag picture to placeholder or click icon to add</a:t>
            </a:r>
          </a:p>
        </p:txBody>
      </p:sp>
      <p:sp>
        <p:nvSpPr>
          <p:cNvPr id="3" name="Subtitle 2"/>
          <p:cNvSpPr>
            <a:spLocks noGrp="1"/>
          </p:cNvSpPr>
          <p:nvPr>
            <p:ph type="subTitle" idx="1" hasCustomPrompt="1"/>
          </p:nvPr>
        </p:nvSpPr>
        <p:spPr>
          <a:xfrm>
            <a:off x="556384" y="4207949"/>
            <a:ext cx="11079237" cy="1308379"/>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49" rtlCol="0" anchor="ctr">
            <a:normAutofit/>
          </a:bodyPr>
          <a:lstStyle>
            <a:lvl1pPr marL="0" indent="0" algn="ctr">
              <a:buNone/>
              <a:defRPr lang="en-US" sz="4300" b="1" i="0" dirty="0">
                <a:solidFill>
                  <a:srgbClr val="00AE58"/>
                </a:solidFill>
                <a:latin typeface="Arial"/>
                <a:cs typeface="Arial"/>
              </a:defRPr>
            </a:lvl1pPr>
          </a:lstStyle>
          <a:p>
            <a:pPr marL="0" lvl="0" algn="ctr"/>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939" y="210353"/>
            <a:ext cx="2161388" cy="938784"/>
          </a:xfrm>
          <a:prstGeom prst="rect">
            <a:avLst/>
          </a:prstGeom>
        </p:spPr>
      </p:pic>
      <p:sp>
        <p:nvSpPr>
          <p:cNvPr id="5" name="Slide Number Placeholder 4"/>
          <p:cNvSpPr>
            <a:spLocks noGrp="1"/>
          </p:cNvSpPr>
          <p:nvPr>
            <p:ph type="sldNum" sz="quarter" idx="12" hasCustomPrompt="1"/>
          </p:nvPr>
        </p:nvSpPr>
        <p:spPr/>
        <p:txBody>
          <a:bodyPr/>
          <a:lstStyle>
            <a:lvl1pPr>
              <a:defRPr sz="1200">
                <a:solidFill>
                  <a:srgbClr val="000000"/>
                </a:solidFill>
              </a:defRPr>
            </a:lvl1pPr>
          </a:lstStyle>
          <a:p>
            <a:fld id="{F8C12AA3-6E81-C746-8BB2-6661939CBDDC}" type="slidenum">
              <a:rPr lang="en-US" smtClean="0"/>
              <a:pPr/>
              <a:t>‹#›</a:t>
            </a:fld>
            <a:endParaRPr lang="en-US" dirty="0"/>
          </a:p>
        </p:txBody>
      </p:sp>
      <p:sp>
        <p:nvSpPr>
          <p:cNvPr id="7" name="Footer Placeholder 12"/>
          <p:cNvSpPr>
            <a:spLocks noGrp="1"/>
          </p:cNvSpPr>
          <p:nvPr>
            <p:ph type="ftr" sz="quarter" idx="3" hasCustomPrompt="1"/>
          </p:nvPr>
        </p:nvSpPr>
        <p:spPr>
          <a:xfrm>
            <a:off x="556381"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spTree>
    <p:extLst>
      <p:ext uri="{BB962C8B-B14F-4D97-AF65-F5344CB8AC3E}">
        <p14:creationId xmlns:p14="http://schemas.microsoft.com/office/powerpoint/2010/main" val="352755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tyle B">
    <p:spTree>
      <p:nvGrpSpPr>
        <p:cNvPr id="1" name=""/>
        <p:cNvGrpSpPr/>
        <p:nvPr/>
      </p:nvGrpSpPr>
      <p:grpSpPr>
        <a:xfrm>
          <a:off x="0" y="0"/>
          <a:ext cx="0" cy="0"/>
          <a:chOff x="0" y="0"/>
          <a:chExt cx="0" cy="0"/>
        </a:xfrm>
      </p:grpSpPr>
      <p:sp>
        <p:nvSpPr>
          <p:cNvPr id="8" name="Rectangle 7"/>
          <p:cNvSpPr/>
          <p:nvPr userDrawn="1"/>
        </p:nvSpPr>
        <p:spPr>
          <a:xfrm>
            <a:off x="1" y="5619988"/>
            <a:ext cx="12192003" cy="1238013"/>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defTabSz="609555"/>
            <a:endParaRPr lang="en-US" sz="2400" dirty="0">
              <a:solidFill>
                <a:prstClr val="white"/>
              </a:solidFill>
              <a:latin typeface="Arial"/>
            </a:endParaRPr>
          </a:p>
        </p:txBody>
      </p:sp>
      <p:sp>
        <p:nvSpPr>
          <p:cNvPr id="7" name="Picture Placeholder 6"/>
          <p:cNvSpPr>
            <a:spLocks noGrp="1"/>
          </p:cNvSpPr>
          <p:nvPr>
            <p:ph type="pic" sz="quarter" idx="10" hasCustomPrompt="1"/>
          </p:nvPr>
        </p:nvSpPr>
        <p:spPr>
          <a:xfrm>
            <a:off x="0" y="1510139"/>
            <a:ext cx="12192000" cy="4109849"/>
          </a:xfrm>
          <a:prstGeom prst="rect">
            <a:avLst/>
          </a:prstGeom>
        </p:spPr>
        <p:txBody>
          <a:bodyPr/>
          <a:lstStyle>
            <a:lvl1pPr marL="0" indent="0">
              <a:buNone/>
              <a:defRPr/>
            </a:lvl1pPr>
          </a:lstStyle>
          <a:p>
            <a:endParaRPr lang="en-US" dirty="0"/>
          </a:p>
        </p:txBody>
      </p:sp>
      <p:sp>
        <p:nvSpPr>
          <p:cNvPr id="2" name="Title 1"/>
          <p:cNvSpPr>
            <a:spLocks noGrp="1"/>
          </p:cNvSpPr>
          <p:nvPr>
            <p:ph type="title" hasCustomPrompt="1"/>
          </p:nvPr>
        </p:nvSpPr>
        <p:spPr>
          <a:xfrm>
            <a:off x="0" y="5619988"/>
            <a:ext cx="12192000" cy="1238013"/>
          </a:xfrm>
          <a:noFill/>
          <a:ln>
            <a:noFill/>
          </a:ln>
        </p:spPr>
        <p:txBody>
          <a:bodyPr lIns="274306" tIns="45718" rIns="182870"/>
          <a:lstStyle/>
          <a:p>
            <a:r>
              <a:rPr lang="en-US"/>
              <a:t>Click to edit Master title style</a:t>
            </a:r>
          </a:p>
        </p:txBody>
      </p:sp>
      <p:sp>
        <p:nvSpPr>
          <p:cNvPr id="4" name="Slide Number Placeholder 3"/>
          <p:cNvSpPr>
            <a:spLocks noGrp="1"/>
          </p:cNvSpPr>
          <p:nvPr>
            <p:ph type="sldNum" sz="quarter" idx="12" hasCustomPrompt="1"/>
          </p:nvPr>
        </p:nvSpPr>
        <p:spPr>
          <a:ln>
            <a:noFill/>
          </a:ln>
        </p:spPr>
        <p:txBody>
          <a:bodyPr/>
          <a:lstStyle>
            <a:lvl1pPr>
              <a:defRPr sz="1200">
                <a:solidFill>
                  <a:srgbClr val="FFFFFF"/>
                </a:solidFill>
              </a:defRPr>
            </a:lvl1pPr>
          </a:lstStyle>
          <a:p>
            <a:fld id="{F8C12AA3-6E81-C746-8BB2-6661939CBDDC}"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939" y="210353"/>
            <a:ext cx="2161388" cy="938784"/>
          </a:xfrm>
          <a:prstGeom prst="rect">
            <a:avLst/>
          </a:prstGeom>
        </p:spPr>
      </p:pic>
    </p:spTree>
    <p:extLst>
      <p:ext uri="{BB962C8B-B14F-4D97-AF65-F5344CB8AC3E}">
        <p14:creationId xmlns:p14="http://schemas.microsoft.com/office/powerpoint/2010/main" val="103430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ext only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4" name="Slide Number Placeholder 3"/>
          <p:cNvSpPr>
            <a:spLocks noGrp="1"/>
          </p:cNvSpPr>
          <p:nvPr>
            <p:ph type="sldNum" sz="quarter" idx="12" hasCustomPrompt="1"/>
          </p:nvPr>
        </p:nvSpPr>
        <p:spPr/>
        <p:txBody>
          <a:bodyPr/>
          <a:lstStyle>
            <a:lvl1pPr>
              <a:defRPr sz="1100"/>
            </a:lvl1pPr>
          </a:lstStyle>
          <a:p>
            <a:fld id="{F8C12AA3-6E81-C746-8BB2-6661939CBDDC}" type="slidenum">
              <a:rPr lang="en-US" smtClean="0">
                <a:solidFill>
                  <a:srgbClr val="C7C8CA"/>
                </a:solidFill>
              </a:rPr>
              <a:pPr/>
              <a:t>‹#›</a:t>
            </a:fld>
            <a:endParaRPr lang="en-US" dirty="0">
              <a:solidFill>
                <a:srgbClr val="C7C8CA"/>
              </a:solidFill>
            </a:endParaRPr>
          </a:p>
        </p:txBody>
      </p:sp>
      <p:sp>
        <p:nvSpPr>
          <p:cNvPr id="5" name="Text Placeholder 4"/>
          <p:cNvSpPr>
            <a:spLocks noGrp="1"/>
          </p:cNvSpPr>
          <p:nvPr>
            <p:ph type="body" sz="quarter" idx="13" hasCustomPrompt="1"/>
          </p:nvPr>
        </p:nvSpPr>
        <p:spPr>
          <a:xfrm>
            <a:off x="341378" y="1828800"/>
            <a:ext cx="11612727" cy="4274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2"/>
          <p:cNvSpPr txBox="1">
            <a:spLocks/>
          </p:cNvSpPr>
          <p:nvPr userDrawn="1"/>
        </p:nvSpPr>
        <p:spPr>
          <a:xfrm>
            <a:off x="459170" y="6360028"/>
            <a:ext cx="5035447" cy="209549"/>
          </a:xfrm>
          <a:prstGeom prst="rect">
            <a:avLst/>
          </a:prstGeom>
        </p:spPr>
        <p:txBody>
          <a:bodyPr vert="horz" lIns="0" tIns="0" rIns="0" bIns="0" rtlCol="0" anchor="ctr"/>
          <a:lstStyle>
            <a:defPPr>
              <a:defRPr lang="en-US"/>
            </a:defPPr>
            <a:lvl1pPr marL="0" algn="r" defTabSz="457200" rtl="1" eaLnBrk="1" latinLnBrk="0" hangingPunct="1">
              <a:defRPr sz="800" kern="1200">
                <a:solidFill>
                  <a:schemeClr val="tx1">
                    <a:tint val="75000"/>
                  </a:schemeClr>
                </a:solidFill>
                <a:latin typeface="Arial"/>
                <a:ea typeface="+mn-ea"/>
                <a:cs typeface="Arial"/>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a:lstStyle>
          <a:p>
            <a:r>
              <a:rPr lang="en-US" sz="900" dirty="0">
                <a:solidFill>
                  <a:prstClr val="black">
                    <a:tint val="75000"/>
                  </a:prstClr>
                </a:solidFill>
              </a:rPr>
              <a:t>Confidential draft, not for distribution</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3065" y="154159"/>
            <a:ext cx="411307" cy="394168"/>
          </a:xfrm>
          <a:prstGeom prst="rect">
            <a:avLst/>
          </a:prstGeom>
        </p:spPr>
      </p:pic>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6263" y="328837"/>
            <a:ext cx="947156" cy="907691"/>
          </a:xfrm>
          <a:prstGeom prst="rect">
            <a:avLst/>
          </a:prstGeom>
        </p:spPr>
      </p:pic>
    </p:spTree>
    <p:extLst>
      <p:ext uri="{BB962C8B-B14F-4D97-AF65-F5344CB8AC3E}">
        <p14:creationId xmlns:p14="http://schemas.microsoft.com/office/powerpoint/2010/main" val="333592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15" name="Rectangle 14"/>
          <p:cNvSpPr/>
          <p:nvPr userDrawn="1"/>
        </p:nvSpPr>
        <p:spPr>
          <a:xfrm flipH="1">
            <a:off x="2" y="0"/>
            <a:ext cx="12192001" cy="1068957"/>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grpSp>
        <p:nvGrpSpPr>
          <p:cNvPr id="16" name="Group 15"/>
          <p:cNvGrpSpPr/>
          <p:nvPr userDrawn="1"/>
        </p:nvGrpSpPr>
        <p:grpSpPr>
          <a:xfrm>
            <a:off x="10929915" y="138754"/>
            <a:ext cx="1002831" cy="791455"/>
            <a:chOff x="10600984" y="154159"/>
            <a:chExt cx="1159116" cy="914798"/>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984" y="154159"/>
              <a:ext cx="389389" cy="373164"/>
            </a:xfrm>
            <a:prstGeom prst="rect">
              <a:avLst/>
            </a:prstGeom>
          </p:spPr>
        </p:pic>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2584" y="275921"/>
              <a:ext cx="827516" cy="793036"/>
            </a:xfrm>
            <a:prstGeom prst="rect">
              <a:avLst/>
            </a:prstGeom>
          </p:spPr>
        </p:pic>
      </p:grpSp>
      <p:sp>
        <p:nvSpPr>
          <p:cNvPr id="20" name="Title 2"/>
          <p:cNvSpPr>
            <a:spLocks noGrp="1"/>
          </p:cNvSpPr>
          <p:nvPr>
            <p:ph type="title" hasCustomPrompt="1"/>
          </p:nvPr>
        </p:nvSpPr>
        <p:spPr>
          <a:xfrm>
            <a:off x="448605" y="57085"/>
            <a:ext cx="9763681" cy="954793"/>
          </a:xfrm>
        </p:spPr>
        <p:txBody>
          <a:bodyPr/>
          <a:lstStyle/>
          <a:p>
            <a:r>
              <a:rPr lang="en-US"/>
              <a:t>Click to edit Master title style</a:t>
            </a:r>
          </a:p>
        </p:txBody>
      </p:sp>
      <p:sp>
        <p:nvSpPr>
          <p:cNvPr id="5" name="Footer Placeholder 12"/>
          <p:cNvSpPr txBox="1">
            <a:spLocks/>
          </p:cNvSpPr>
          <p:nvPr userDrawn="1"/>
        </p:nvSpPr>
        <p:spPr>
          <a:xfrm>
            <a:off x="459170" y="6405708"/>
            <a:ext cx="5035447" cy="209549"/>
          </a:xfrm>
          <a:prstGeom prst="rect">
            <a:avLst/>
          </a:prstGeom>
        </p:spPr>
        <p:txBody>
          <a:bodyPr vert="horz" lIns="0" tIns="0" rIns="0" bIns="0" rtlCol="0" anchor="ctr"/>
          <a:lstStyle>
            <a:defPPr>
              <a:defRPr lang="en-US"/>
            </a:defPPr>
            <a:lvl1pPr marL="0" algn="r" defTabSz="457200" rtl="1" eaLnBrk="1" latinLnBrk="0" hangingPunct="1">
              <a:defRPr sz="800" kern="1200">
                <a:solidFill>
                  <a:schemeClr val="tx1">
                    <a:tint val="75000"/>
                  </a:schemeClr>
                </a:solidFill>
                <a:latin typeface="Arial"/>
                <a:ea typeface="+mn-ea"/>
                <a:cs typeface="Arial"/>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a:lstStyle>
          <a:p>
            <a:r>
              <a:rPr lang="en-US" dirty="0">
                <a:solidFill>
                  <a:prstClr val="black">
                    <a:tint val="75000"/>
                  </a:prstClr>
                </a:solidFill>
              </a:rPr>
              <a:t>Confidential draft, not for distribution</a:t>
            </a:r>
          </a:p>
        </p:txBody>
      </p:sp>
      <p:sp>
        <p:nvSpPr>
          <p:cNvPr id="9" name="Slide Number Placeholder 3"/>
          <p:cNvSpPr>
            <a:spLocks noGrp="1"/>
          </p:cNvSpPr>
          <p:nvPr>
            <p:ph type="sldNum" sz="quarter" idx="12" hasCustomPrompt="1"/>
          </p:nvPr>
        </p:nvSpPr>
        <p:spPr>
          <a:xfrm>
            <a:off x="11642500" y="6323769"/>
            <a:ext cx="549501" cy="366183"/>
          </a:xfrm>
        </p:spPr>
        <p:txBody>
          <a:bodyPr/>
          <a:lstStyle>
            <a:lvl1pPr>
              <a:defRPr sz="1100"/>
            </a:lvl1pPr>
          </a:lstStyle>
          <a:p>
            <a:fld id="{F8C12AA3-6E81-C746-8BB2-6661939CBDDC}" type="slidenum">
              <a:rPr lang="en-US" smtClean="0">
                <a:solidFill>
                  <a:srgbClr val="C7C8CA"/>
                </a:solidFill>
              </a:rPr>
              <a:pPr/>
              <a:t>‹#›</a:t>
            </a:fld>
            <a:endParaRPr lang="en-US" dirty="0">
              <a:solidFill>
                <a:srgbClr val="C7C8CA"/>
              </a:solidFill>
            </a:endParaRPr>
          </a:p>
        </p:txBody>
      </p:sp>
    </p:spTree>
    <p:extLst>
      <p:ext uri="{BB962C8B-B14F-4D97-AF65-F5344CB8AC3E}">
        <p14:creationId xmlns:p14="http://schemas.microsoft.com/office/powerpoint/2010/main" val="37288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page with 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299" y="626536"/>
            <a:ext cx="10024300" cy="741501"/>
          </a:xfrm>
        </p:spPr>
        <p:txBody>
          <a:bodyPr lIns="0" tIns="0" rIns="0" bIns="0" anchor="t"/>
          <a:lstStyle>
            <a:lvl1pPr>
              <a:defRPr>
                <a:solidFill>
                  <a:schemeClr val="bg1"/>
                </a:solidFill>
              </a:defRPr>
            </a:lvl1pPr>
          </a:lstStyle>
          <a:p>
            <a:r>
              <a:rPr lang="en-US"/>
              <a:t>Click to edit Master title style</a:t>
            </a:r>
          </a:p>
        </p:txBody>
      </p:sp>
      <p:sp>
        <p:nvSpPr>
          <p:cNvPr id="7" name="Slide Number Placeholder 6"/>
          <p:cNvSpPr>
            <a:spLocks noGrp="1"/>
          </p:cNvSpPr>
          <p:nvPr>
            <p:ph type="sldNum" sz="quarter" idx="11" hasCustomPrompt="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4" hasCustomPrompt="1"/>
          </p:nvPr>
        </p:nvSpPr>
        <p:spPr>
          <a:xfrm>
            <a:off x="463299" y="-41636"/>
            <a:ext cx="10145183" cy="626533"/>
          </a:xfrm>
        </p:spPr>
        <p:txBody>
          <a:bodyPr lIns="0" tIns="0" rIns="0" bIns="0" anchor="b">
            <a:normAutofit/>
          </a:bodyPr>
          <a:lstStyle>
            <a:lvl1pPr marL="0" indent="0">
              <a:buNone/>
              <a:defRPr sz="2100" b="1" cap="all">
                <a:solidFill>
                  <a:schemeClr val="bg1"/>
                </a:solidFil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sp>
        <p:nvSpPr>
          <p:cNvPr id="5" name="Content Placeholder 4"/>
          <p:cNvSpPr>
            <a:spLocks noGrp="1"/>
          </p:cNvSpPr>
          <p:nvPr>
            <p:ph sz="quarter" idx="15" hasCustomPrompt="1"/>
          </p:nvPr>
        </p:nvSpPr>
        <p:spPr>
          <a:xfrm>
            <a:off x="342691" y="1828804"/>
            <a:ext cx="10449484" cy="4180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2"/>
          <p:cNvSpPr txBox="1">
            <a:spLocks/>
          </p:cNvSpPr>
          <p:nvPr userDrawn="1"/>
        </p:nvSpPr>
        <p:spPr>
          <a:xfrm>
            <a:off x="463297" y="6360028"/>
            <a:ext cx="7083947" cy="209549"/>
          </a:xfrm>
          <a:prstGeom prst="rect">
            <a:avLst/>
          </a:prstGeom>
        </p:spPr>
        <p:txBody>
          <a:bodyPr vert="horz" lIns="0" tIns="0" rIns="0" bIns="0" rtlCol="0" anchor="ctr"/>
          <a:lstStyle>
            <a:defPPr>
              <a:defRPr lang="en-US"/>
            </a:defPPr>
            <a:lvl1pPr marL="0" algn="r" defTabSz="457200" rtl="1" eaLnBrk="1" latinLnBrk="0" hangingPunct="1">
              <a:defRPr sz="800" kern="1200">
                <a:solidFill>
                  <a:schemeClr val="tx1">
                    <a:tint val="75000"/>
                  </a:schemeClr>
                </a:solidFill>
                <a:latin typeface="Arial"/>
                <a:ea typeface="+mn-ea"/>
                <a:cs typeface="Arial"/>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a:lstStyle>
          <a:p>
            <a:r>
              <a:rPr lang="en-US" dirty="0">
                <a:solidFill>
                  <a:prstClr val="black">
                    <a:tint val="75000"/>
                  </a:prstClr>
                </a:solidFill>
              </a:rPr>
              <a:t>Confidential draft, not for distribution</a:t>
            </a:r>
          </a:p>
        </p:txBody>
      </p:sp>
      <p:sp>
        <p:nvSpPr>
          <p:cNvPr id="8" name="Rectangle 7"/>
          <p:cNvSpPr/>
          <p:nvPr userDrawn="1"/>
        </p:nvSpPr>
        <p:spPr>
          <a:xfrm flipH="1">
            <a:off x="4" y="1352186"/>
            <a:ext cx="12192001" cy="959321"/>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grpSp>
        <p:nvGrpSpPr>
          <p:cNvPr id="10" name="Group 9"/>
          <p:cNvGrpSpPr/>
          <p:nvPr userDrawn="1"/>
        </p:nvGrpSpPr>
        <p:grpSpPr>
          <a:xfrm>
            <a:off x="10929915" y="1436119"/>
            <a:ext cx="1002831" cy="791455"/>
            <a:chOff x="10600984" y="154159"/>
            <a:chExt cx="1159116" cy="914798"/>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984" y="154159"/>
              <a:ext cx="389389" cy="373164"/>
            </a:xfrm>
            <a:prstGeom prst="rect">
              <a:avLst/>
            </a:prstGeom>
          </p:spPr>
        </p:pic>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2584" y="275921"/>
              <a:ext cx="827516" cy="793036"/>
            </a:xfrm>
            <a:prstGeom prst="rect">
              <a:avLst/>
            </a:prstGeom>
          </p:spPr>
        </p:pic>
      </p:grpSp>
    </p:spTree>
    <p:extLst>
      <p:ext uri="{BB962C8B-B14F-4D97-AF65-F5344CB8AC3E}">
        <p14:creationId xmlns:p14="http://schemas.microsoft.com/office/powerpoint/2010/main" val="375978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7"/>
            <a:ext cx="12192000" cy="5352143"/>
          </a:xfrm>
          <a:prstGeom prst="rect">
            <a:avLst/>
          </a:prstGeom>
        </p:spPr>
        <p:txBody>
          <a:bodyPr/>
          <a:lstStyle>
            <a:lvl1pPr marL="0" indent="0">
              <a:buNone/>
              <a:defRPr/>
            </a:lvl1pPr>
          </a:lstStyle>
          <a:p>
            <a:r>
              <a:rPr lang="en-US" dirty="0"/>
              <a:t>   </a:t>
            </a:r>
          </a:p>
        </p:txBody>
      </p:sp>
      <p:sp>
        <p:nvSpPr>
          <p:cNvPr id="4" name="Slide Number Placeholder 3"/>
          <p:cNvSpPr>
            <a:spLocks noGrp="1"/>
          </p:cNvSpPr>
          <p:nvPr>
            <p:ph type="sldNum" sz="quarter" idx="12" hasCustomPrompt="1"/>
          </p:nvPr>
        </p:nvSpPr>
        <p:spPr>
          <a:ln>
            <a:noFill/>
          </a:ln>
        </p:spPr>
        <p:txBody>
          <a:bodyPr/>
          <a:lstStyle>
            <a:lvl1pPr>
              <a:defRPr sz="1200"/>
            </a:lvl1pPr>
          </a:lstStyle>
          <a:p>
            <a:fld id="{F8C12AA3-6E81-C746-8BB2-6661939CBDDC}" type="slidenum">
              <a:rPr lang="en-US" smtClean="0">
                <a:solidFill>
                  <a:srgbClr val="C7C8CA"/>
                </a:solidFill>
              </a:rPr>
              <a:pPr/>
              <a:t>‹#›</a:t>
            </a:fld>
            <a:endParaRPr lang="en-US" dirty="0">
              <a:solidFill>
                <a:srgbClr val="C7C8CA"/>
              </a:solidFill>
            </a:endParaRPr>
          </a:p>
        </p:txBody>
      </p:sp>
      <p:sp>
        <p:nvSpPr>
          <p:cNvPr id="3" name="Title 2"/>
          <p:cNvSpPr>
            <a:spLocks noGrp="1"/>
          </p:cNvSpPr>
          <p:nvPr>
            <p:ph type="title" hasCustomPrompt="1"/>
          </p:nvPr>
        </p:nvSpPr>
        <p:spPr/>
        <p:txBody>
          <a:bodyPr/>
          <a:lstStyle/>
          <a:p>
            <a:r>
              <a:rPr lang="en-US"/>
              <a:t>Click to edit Master title style</a:t>
            </a:r>
          </a:p>
        </p:txBody>
      </p:sp>
      <p:sp>
        <p:nvSpPr>
          <p:cNvPr id="9" name="Text Placeholder 8"/>
          <p:cNvSpPr>
            <a:spLocks noGrp="1"/>
          </p:cNvSpPr>
          <p:nvPr>
            <p:ph type="body" sz="quarter" idx="13" hasCustomPrompt="1"/>
          </p:nvPr>
        </p:nvSpPr>
        <p:spPr>
          <a:xfrm>
            <a:off x="466875" y="2122317"/>
            <a:ext cx="10721576" cy="4095383"/>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2"/>
          <p:cNvSpPr>
            <a:spLocks noGrp="1"/>
          </p:cNvSpPr>
          <p:nvPr>
            <p:ph type="ftr" sz="quarter" idx="3" hasCustomPrompt="1"/>
          </p:nvPr>
        </p:nvSpPr>
        <p:spPr>
          <a:xfrm>
            <a:off x="466874"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3068" y="154161"/>
            <a:ext cx="470101" cy="450513"/>
          </a:xfrm>
          <a:prstGeom prst="rect">
            <a:avLst/>
          </a:prstGeom>
        </p:spPr>
      </p:pic>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2585" y="275921"/>
            <a:ext cx="999043" cy="957416"/>
          </a:xfrm>
          <a:prstGeom prst="rect">
            <a:avLst/>
          </a:prstGeom>
        </p:spPr>
      </p:pic>
    </p:spTree>
    <p:extLst>
      <p:ext uri="{BB962C8B-B14F-4D97-AF65-F5344CB8AC3E}">
        <p14:creationId xmlns:p14="http://schemas.microsoft.com/office/powerpoint/2010/main" val="301419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Full bleed Text Left">
    <p:spTree>
      <p:nvGrpSpPr>
        <p:cNvPr id="1" name=""/>
        <p:cNvGrpSpPr/>
        <p:nvPr/>
      </p:nvGrpSpPr>
      <p:grpSpPr>
        <a:xfrm>
          <a:off x="0" y="0"/>
          <a:ext cx="0" cy="0"/>
          <a:chOff x="0" y="0"/>
          <a:chExt cx="0" cy="0"/>
        </a:xfrm>
      </p:grpSpPr>
      <p:sp>
        <p:nvSpPr>
          <p:cNvPr id="2" name="Rectangle 1"/>
          <p:cNvSpPr/>
          <p:nvPr userDrawn="1"/>
        </p:nvSpPr>
        <p:spPr>
          <a:xfrm>
            <a:off x="221485" y="6192559"/>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10" name="Picture Placeholder 2"/>
          <p:cNvSpPr>
            <a:spLocks noGrp="1"/>
          </p:cNvSpPr>
          <p:nvPr>
            <p:ph type="pic" idx="10" hasCustomPrompt="1"/>
          </p:nvPr>
        </p:nvSpPr>
        <p:spPr>
          <a:xfrm>
            <a:off x="0" y="1512602"/>
            <a:ext cx="12192000" cy="5356833"/>
          </a:xfrm>
          <a:prstGeom prst="rect">
            <a:avLst/>
          </a:prstGeom>
        </p:spPr>
        <p:txBody>
          <a:bodyPr>
            <a:normAutofit/>
          </a:bodyPr>
          <a:lstStyle>
            <a:lvl1pPr marL="0" indent="0">
              <a:buNone/>
              <a:defRPr sz="2700">
                <a:ln>
                  <a:noFill/>
                </a:ln>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dirty="0"/>
              <a:t>Drag picture to placeholder or click icon to add</a:t>
            </a:r>
          </a:p>
        </p:txBody>
      </p:sp>
      <p:sp>
        <p:nvSpPr>
          <p:cNvPr id="5" name="Slide Number Placeholder 4"/>
          <p:cNvSpPr>
            <a:spLocks noGrp="1"/>
          </p:cNvSpPr>
          <p:nvPr>
            <p:ph type="sldNum" sz="quarter" idx="12" hasCustomPrompt="1"/>
          </p:nvPr>
        </p:nvSpPr>
        <p:spPr/>
        <p:txBody>
          <a:bodyPr/>
          <a:lstStyle>
            <a:lvl1pPr>
              <a:defRPr sz="1200">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hasCustomPrompt="1"/>
          </p:nvPr>
        </p:nvSpPr>
        <p:spPr>
          <a:xfrm>
            <a:off x="342692" y="1975924"/>
            <a:ext cx="5572685" cy="4038744"/>
          </a:xfrm>
          <a:solidFill>
            <a:schemeClr val="bg1">
              <a:alpha val="90000"/>
            </a:schemeClr>
          </a:solidFill>
        </p:spPr>
        <p:txBody>
          <a:bodyPr>
            <a:normAutofit/>
          </a:bodyPr>
          <a:lstStyle>
            <a:lvl1pPr marL="313243" indent="-313243">
              <a:buFont typeface="Arial"/>
              <a:buChar char="•"/>
              <a:defRPr sz="2700"/>
            </a:lvl1pPr>
            <a:lvl2pPr marL="829673" indent="-380972">
              <a:buFont typeface="Arial"/>
              <a:buChar char="•"/>
              <a:defRPr sz="2700"/>
            </a:lvl2pPr>
            <a:lvl3pPr marL="1299537" indent="-304776">
              <a:buFont typeface="Courier New"/>
              <a:buChar char="o"/>
              <a:defRPr sz="2700"/>
            </a:lvl3pPr>
            <a:lvl4pPr marL="1813848" indent="-304776">
              <a:buFont typeface="Arial"/>
              <a:buChar char="•"/>
              <a:defRPr sz="2700"/>
            </a:lvl4pPr>
            <a:lvl5pPr marL="2359908" indent="-304776">
              <a:buFont typeface="Lucida Grande"/>
              <a:buChar char="–"/>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p:txBody>
          <a:bodyPr/>
          <a:lstStyle/>
          <a:p>
            <a:r>
              <a:rPr lang="en-US"/>
              <a:t>Click to edit Master title style</a:t>
            </a:r>
          </a:p>
        </p:txBody>
      </p:sp>
      <p:sp>
        <p:nvSpPr>
          <p:cNvPr id="7" name="Footer Placeholder 12"/>
          <p:cNvSpPr>
            <a:spLocks noGrp="1"/>
          </p:cNvSpPr>
          <p:nvPr>
            <p:ph type="ftr" sz="quarter" idx="3" hasCustomPrompt="1"/>
          </p:nvPr>
        </p:nvSpPr>
        <p:spPr>
          <a:xfrm>
            <a:off x="466874"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spTree>
    <p:extLst>
      <p:ext uri="{BB962C8B-B14F-4D97-AF65-F5344CB8AC3E}">
        <p14:creationId xmlns:p14="http://schemas.microsoft.com/office/powerpoint/2010/main" val="204713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Full bleed, Text Right">
    <p:spTree>
      <p:nvGrpSpPr>
        <p:cNvPr id="1" name=""/>
        <p:cNvGrpSpPr/>
        <p:nvPr/>
      </p:nvGrpSpPr>
      <p:grpSpPr>
        <a:xfrm>
          <a:off x="0" y="0"/>
          <a:ext cx="0" cy="0"/>
          <a:chOff x="0" y="0"/>
          <a:chExt cx="0" cy="0"/>
        </a:xfrm>
      </p:grpSpPr>
      <p:sp>
        <p:nvSpPr>
          <p:cNvPr id="2" name="Rectangle 1"/>
          <p:cNvSpPr/>
          <p:nvPr userDrawn="1"/>
        </p:nvSpPr>
        <p:spPr>
          <a:xfrm>
            <a:off x="221485" y="6192559"/>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10" name="Picture Placeholder 2"/>
          <p:cNvSpPr>
            <a:spLocks noGrp="1"/>
          </p:cNvSpPr>
          <p:nvPr>
            <p:ph type="pic" idx="10" hasCustomPrompt="1"/>
          </p:nvPr>
        </p:nvSpPr>
        <p:spPr>
          <a:xfrm>
            <a:off x="0" y="1512602"/>
            <a:ext cx="12192000" cy="5356833"/>
          </a:xfrm>
          <a:prstGeom prst="rect">
            <a:avLst/>
          </a:prstGeom>
        </p:spPr>
        <p:txBody>
          <a:bodyPr>
            <a:normAutofit/>
          </a:bodyPr>
          <a:lstStyle>
            <a:lvl1pPr marL="0" indent="0">
              <a:buNone/>
              <a:defRPr sz="2700">
                <a:ln>
                  <a:noFill/>
                </a:ln>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dirty="0"/>
              <a:t>Drag picture to placeholder or click icon to add</a:t>
            </a:r>
          </a:p>
        </p:txBody>
      </p:sp>
      <p:sp>
        <p:nvSpPr>
          <p:cNvPr id="5" name="Slide Number Placeholder 4"/>
          <p:cNvSpPr>
            <a:spLocks noGrp="1"/>
          </p:cNvSpPr>
          <p:nvPr>
            <p:ph type="sldNum" sz="quarter" idx="12" hasCustomPrompt="1"/>
          </p:nvPr>
        </p:nvSpPr>
        <p:spPr/>
        <p:txBody>
          <a:bodyPr/>
          <a:lstStyle>
            <a:lvl1pPr>
              <a:defRPr sz="1200">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hasCustomPrompt="1"/>
          </p:nvPr>
        </p:nvSpPr>
        <p:spPr>
          <a:xfrm>
            <a:off x="6045611" y="1975107"/>
            <a:ext cx="5795607" cy="4306607"/>
          </a:xfrm>
          <a:solidFill>
            <a:schemeClr val="bg1">
              <a:alpha val="90000"/>
            </a:schemeClr>
          </a:solidFill>
        </p:spPr>
        <p:txBody>
          <a:bodyPr>
            <a:normAutofit/>
          </a:bodyPr>
          <a:lstStyle>
            <a:lvl1pPr marL="313243" indent="-313243">
              <a:buFont typeface="Arial"/>
              <a:buChar char="•"/>
              <a:defRPr sz="2700"/>
            </a:lvl1pPr>
            <a:lvl2pPr marL="829673" indent="-380972">
              <a:buFont typeface="Arial"/>
              <a:buChar char="•"/>
              <a:defRPr sz="2700"/>
            </a:lvl2pPr>
            <a:lvl3pPr marL="1299537" indent="-304776">
              <a:buFont typeface="Courier New"/>
              <a:buChar char="o"/>
              <a:defRPr sz="2700"/>
            </a:lvl3pPr>
            <a:lvl4pPr marL="1813848" indent="-304776">
              <a:buFont typeface="Arial"/>
              <a:buChar char="•"/>
              <a:defRPr sz="2700"/>
            </a:lvl4pPr>
            <a:lvl5pPr marL="2359908" indent="-304776">
              <a:buFont typeface="Lucida Grande"/>
              <a:buChar char="–"/>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p:txBody>
          <a:body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3" y="6190481"/>
            <a:ext cx="572844" cy="548640"/>
          </a:xfrm>
          <a:prstGeom prst="rect">
            <a:avLst/>
          </a:prstGeom>
        </p:spPr>
      </p:pic>
      <p:sp>
        <p:nvSpPr>
          <p:cNvPr id="8" name="Footer Placeholder 12"/>
          <p:cNvSpPr>
            <a:spLocks noGrp="1"/>
          </p:cNvSpPr>
          <p:nvPr>
            <p:ph type="ftr" sz="quarter" idx="3" hasCustomPrompt="1"/>
          </p:nvPr>
        </p:nvSpPr>
        <p:spPr>
          <a:xfrm>
            <a:off x="942453"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spTree>
    <p:extLst>
      <p:ext uri="{BB962C8B-B14F-4D97-AF65-F5344CB8AC3E}">
        <p14:creationId xmlns:p14="http://schemas.microsoft.com/office/powerpoint/2010/main" val="145794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9" name="Text Placeholder 8"/>
          <p:cNvSpPr>
            <a:spLocks noGrp="1"/>
          </p:cNvSpPr>
          <p:nvPr>
            <p:ph type="body" sz="quarter" idx="12" hasCustomPrompt="1"/>
          </p:nvPr>
        </p:nvSpPr>
        <p:spPr>
          <a:xfrm>
            <a:off x="350987" y="1524000"/>
            <a:ext cx="10858120" cy="730885"/>
          </a:xfrm>
          <a:prstGeom prst="rect">
            <a:avLst/>
          </a:prstGeom>
        </p:spPr>
        <p:txBody>
          <a:bodyPr/>
          <a:lstStyle>
            <a:lvl1pPr marL="0" indent="0">
              <a:buFontTx/>
              <a:buNone/>
              <a:defRPr b="1">
                <a:latin typeface="Arial"/>
              </a:defRPr>
            </a:lvl1pPr>
          </a:lstStyle>
          <a:p>
            <a:pPr lvl="0"/>
            <a:r>
              <a:rPr lang="en-US"/>
              <a:t>Click to edit Master text styles</a:t>
            </a:r>
          </a:p>
        </p:txBody>
      </p:sp>
      <p:sp>
        <p:nvSpPr>
          <p:cNvPr id="5" name="Slide Number Placeholder 4"/>
          <p:cNvSpPr>
            <a:spLocks noGrp="1"/>
          </p:cNvSpPr>
          <p:nvPr>
            <p:ph type="sldNum" sz="quarter" idx="13" hasCustomPrompt="1"/>
          </p:nvPr>
        </p:nvSpPr>
        <p:spPr/>
        <p:txBody>
          <a:bodyPr/>
          <a:lstStyle>
            <a:lvl1pPr>
              <a:defRPr sz="1200"/>
            </a:lvl1pPr>
          </a:lstStyle>
          <a:p>
            <a:fld id="{F8C12AA3-6E81-C746-8BB2-6661939CBDDC}" type="slidenum">
              <a:rPr lang="en-US" smtClean="0">
                <a:solidFill>
                  <a:srgbClr val="C7C8CA"/>
                </a:solidFill>
              </a:rPr>
              <a:pPr/>
              <a:t>‹#›</a:t>
            </a:fld>
            <a:endParaRPr lang="en-US" dirty="0">
              <a:solidFill>
                <a:srgbClr val="C7C8CA"/>
              </a:solidFill>
            </a:endParaRPr>
          </a:p>
        </p:txBody>
      </p:sp>
      <p:sp>
        <p:nvSpPr>
          <p:cNvPr id="7" name="Title 6"/>
          <p:cNvSpPr>
            <a:spLocks noGrp="1"/>
          </p:cNvSpPr>
          <p:nvPr>
            <p:ph type="title" hasCustomPrompt="1"/>
          </p:nvPr>
        </p:nvSpPr>
        <p:spPr/>
        <p:txBody>
          <a:bodyPr/>
          <a:lstStyle/>
          <a:p>
            <a:r>
              <a:rPr lang="en-US"/>
              <a:t>Click to edit Master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3" y="6191749"/>
            <a:ext cx="572844" cy="546111"/>
          </a:xfrm>
          <a:prstGeom prst="rect">
            <a:avLst/>
          </a:prstGeom>
        </p:spPr>
      </p:pic>
      <p:sp>
        <p:nvSpPr>
          <p:cNvPr id="12" name="Footer Placeholder 12"/>
          <p:cNvSpPr>
            <a:spLocks noGrp="1"/>
          </p:cNvSpPr>
          <p:nvPr>
            <p:ph type="ftr" sz="quarter" idx="3" hasCustomPrompt="1"/>
          </p:nvPr>
        </p:nvSpPr>
        <p:spPr>
          <a:xfrm>
            <a:off x="942453"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spTree>
    <p:extLst>
      <p:ext uri="{BB962C8B-B14F-4D97-AF65-F5344CB8AC3E}">
        <p14:creationId xmlns:p14="http://schemas.microsoft.com/office/powerpoint/2010/main" val="151288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Yellow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2"/>
            <a:ext cx="10515600" cy="2852737"/>
          </a:xfrm>
        </p:spPr>
        <p:txBody>
          <a:bodyPr anchor="b">
            <a:normAutofit/>
          </a:bodyPr>
          <a:lstStyle>
            <a:lvl1pPr>
              <a:defRPr sz="4400" b="1">
                <a:solidFill>
                  <a:schemeClr val="tx1"/>
                </a:solidFill>
              </a:defRPr>
            </a:lvl1pPr>
          </a:lstStyle>
          <a:p>
            <a:r>
              <a:rPr lang="en-US"/>
              <a:t>Click to edit Master title style</a:t>
            </a:r>
            <a:endParaRPr lang="en-GB" dirty="0"/>
          </a:p>
        </p:txBody>
      </p:sp>
      <p:sp>
        <p:nvSpPr>
          <p:cNvPr id="3" name="Text Placeholder 2"/>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tx1"/>
                </a:solidFill>
                <a:latin typeface="Lato Light" panose="020F0502020204030203" pitchFamily="34" charset="0"/>
                <a:ea typeface="Lato Light" panose="020F0502020204030203" pitchFamily="34" charset="0"/>
                <a:cs typeface="Arial"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hasCustomPrompt="1"/>
          </p:nvPr>
        </p:nvSpPr>
        <p:spPr/>
        <p:txBody>
          <a:bodyPr/>
          <a:lstStyle/>
          <a:p>
            <a:fld id="{B313FE93-4A89-BF45-9FF6-203250506450}"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39888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5" name="Slide Number Placeholder 4"/>
          <p:cNvSpPr>
            <a:spLocks noGrp="1"/>
          </p:cNvSpPr>
          <p:nvPr>
            <p:ph type="sldNum" sz="quarter" idx="13" hasCustomPrompt="1"/>
          </p:nvPr>
        </p:nvSpPr>
        <p:spPr/>
        <p:txBody>
          <a:bodyPr/>
          <a:lstStyle>
            <a:lvl1pPr>
              <a:defRPr sz="1200"/>
            </a:lvl1pPr>
          </a:lstStyle>
          <a:p>
            <a:fld id="{F8C12AA3-6E81-C746-8BB2-6661939CBDDC}" type="slidenum">
              <a:rPr lang="en-US" smtClean="0">
                <a:solidFill>
                  <a:srgbClr val="C7C8CA"/>
                </a:solidFill>
              </a:rPr>
              <a:pPr/>
              <a:t>‹#›</a:t>
            </a:fld>
            <a:endParaRPr lang="en-US" dirty="0">
              <a:solidFill>
                <a:srgbClr val="C7C8CA"/>
              </a:solidFill>
            </a:endParaRPr>
          </a:p>
        </p:txBody>
      </p:sp>
      <p:sp>
        <p:nvSpPr>
          <p:cNvPr id="7" name="Title 6"/>
          <p:cNvSpPr>
            <a:spLocks noGrp="1"/>
          </p:cNvSpPr>
          <p:nvPr>
            <p:ph type="title" hasCustomPrompt="1"/>
          </p:nvPr>
        </p:nvSpPr>
        <p:spPr/>
        <p:txBody>
          <a:bodyPr/>
          <a:lstStyle/>
          <a:p>
            <a:r>
              <a:rPr lang="en-US"/>
              <a:t>Click to edit Master 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3" y="6191749"/>
            <a:ext cx="572844" cy="546111"/>
          </a:xfrm>
          <a:prstGeom prst="rect">
            <a:avLst/>
          </a:prstGeom>
        </p:spPr>
      </p:pic>
      <p:sp>
        <p:nvSpPr>
          <p:cNvPr id="9" name="Footer Placeholder 12"/>
          <p:cNvSpPr>
            <a:spLocks noGrp="1"/>
          </p:cNvSpPr>
          <p:nvPr>
            <p:ph type="ftr" sz="quarter" idx="3" hasCustomPrompt="1"/>
          </p:nvPr>
        </p:nvSpPr>
        <p:spPr>
          <a:xfrm>
            <a:off x="942453"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spTree>
    <p:extLst>
      <p:ext uri="{BB962C8B-B14F-4D97-AF65-F5344CB8AC3E}">
        <p14:creationId xmlns:p14="http://schemas.microsoft.com/office/powerpoint/2010/main" val="366948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ntent page with eyebrow &amp; image L">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2" name="Title 1"/>
          <p:cNvSpPr>
            <a:spLocks noGrp="1"/>
          </p:cNvSpPr>
          <p:nvPr>
            <p:ph type="title" hasCustomPrompt="1"/>
          </p:nvPr>
        </p:nvSpPr>
        <p:spPr>
          <a:xfrm>
            <a:off x="463299" y="626536"/>
            <a:ext cx="10024300" cy="741501"/>
          </a:xfrm>
        </p:spPr>
        <p:txBody>
          <a:bodyPr lIns="0" tIns="0" rIns="0" bIns="0" anchor="t"/>
          <a:lstStyle>
            <a:lvl1pPr>
              <a:defRPr>
                <a:solidFill>
                  <a:srgbClr val="000000"/>
                </a:solidFill>
              </a:defRPr>
            </a:lvl1pPr>
          </a:lstStyle>
          <a:p>
            <a:r>
              <a:rPr lang="en-US"/>
              <a:t>Click to edit Master title style</a:t>
            </a:r>
          </a:p>
        </p:txBody>
      </p:sp>
      <p:sp>
        <p:nvSpPr>
          <p:cNvPr id="7" name="Slide Number Placeholder 6"/>
          <p:cNvSpPr>
            <a:spLocks noGrp="1"/>
          </p:cNvSpPr>
          <p:nvPr>
            <p:ph type="sldNum" sz="quarter" idx="11" hasCustomPrompt="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dirty="0"/>
          </a:p>
        </p:txBody>
      </p:sp>
      <p:sp>
        <p:nvSpPr>
          <p:cNvPr id="8" name="Text Placeholder 7"/>
          <p:cNvSpPr>
            <a:spLocks noGrp="1"/>
          </p:cNvSpPr>
          <p:nvPr>
            <p:ph type="body" sz="quarter" idx="13" hasCustomPrompt="1"/>
          </p:nvPr>
        </p:nvSpPr>
        <p:spPr>
          <a:xfrm>
            <a:off x="6697137" y="1408817"/>
            <a:ext cx="5058833" cy="4180417"/>
          </a:xfrm>
        </p:spPr>
        <p:txBody>
          <a:bodyPr anchor="ctr">
            <a:normAutofit/>
          </a:bodyPr>
          <a:lstStyle>
            <a:lvl1pPr marL="0" indent="0" algn="r">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sp>
        <p:nvSpPr>
          <p:cNvPr id="6" name="Text Placeholder 5"/>
          <p:cNvSpPr>
            <a:spLocks noGrp="1"/>
          </p:cNvSpPr>
          <p:nvPr>
            <p:ph type="body" sz="quarter" idx="14" hasCustomPrompt="1"/>
          </p:nvPr>
        </p:nvSpPr>
        <p:spPr>
          <a:xfrm>
            <a:off x="463299" y="-41636"/>
            <a:ext cx="10145183" cy="626533"/>
          </a:xfrm>
        </p:spPr>
        <p:txBody>
          <a:bodyPr lIns="0" tIns="0" rIns="0" bIns="0" anchor="b">
            <a:normAutofit/>
          </a:bodyPr>
          <a:lstStyle>
            <a:lvl1pPr marL="0" indent="0">
              <a:buNone/>
              <a:defRPr sz="2100" b="1" cap="all">
                <a:solidFill>
                  <a:srgbClr val="000000"/>
                </a:solidFil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51" y="6203123"/>
            <a:ext cx="546111" cy="523356"/>
          </a:xfrm>
          <a:prstGeom prst="rect">
            <a:avLst/>
          </a:prstGeom>
        </p:spPr>
      </p:pic>
      <p:sp>
        <p:nvSpPr>
          <p:cNvPr id="5" name="Content Placeholder 4"/>
          <p:cNvSpPr>
            <a:spLocks noGrp="1"/>
          </p:cNvSpPr>
          <p:nvPr>
            <p:ph sz="quarter" idx="15" hasCustomPrompt="1"/>
          </p:nvPr>
        </p:nvSpPr>
        <p:spPr>
          <a:xfrm>
            <a:off x="342696" y="1408817"/>
            <a:ext cx="6354441" cy="4180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2"/>
          <p:cNvSpPr>
            <a:spLocks noGrp="1"/>
          </p:cNvSpPr>
          <p:nvPr>
            <p:ph type="ftr" sz="quarter" idx="3" hasCustomPrompt="1"/>
          </p:nvPr>
        </p:nvSpPr>
        <p:spPr>
          <a:xfrm>
            <a:off x="942453" y="6360028"/>
            <a:ext cx="7083947" cy="209549"/>
          </a:xfrm>
          <a:prstGeom prst="rect">
            <a:avLst/>
          </a:prstGeom>
        </p:spPr>
        <p:txBody>
          <a:bodyPr vert="horz" lIns="0" tIns="0" rIns="0" bIns="0" rtlCol="0" anchor="ctr"/>
          <a:lstStyle>
            <a:lvl1pPr algn="r">
              <a:defRPr sz="900">
                <a:solidFill>
                  <a:schemeClr val="bg1"/>
                </a:solidFill>
                <a:latin typeface="Arial"/>
                <a:cs typeface="Arial"/>
              </a:defRPr>
            </a:lvl1pPr>
          </a:lstStyle>
          <a:p>
            <a:r>
              <a:rPr lang="en-US" dirty="0">
                <a:solidFill>
                  <a:srgbClr val="FFFFFF"/>
                </a:solidFill>
              </a:rPr>
              <a:t>Confidential draft, not for distribution</a:t>
            </a:r>
          </a:p>
        </p:txBody>
      </p:sp>
    </p:spTree>
    <p:extLst>
      <p:ext uri="{BB962C8B-B14F-4D97-AF65-F5344CB8AC3E}">
        <p14:creationId xmlns:p14="http://schemas.microsoft.com/office/powerpoint/2010/main" val="128405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ontent page with eyebrow &amp; image R">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2" name="Title 1"/>
          <p:cNvSpPr>
            <a:spLocks noGrp="1"/>
          </p:cNvSpPr>
          <p:nvPr>
            <p:ph type="title" hasCustomPrompt="1"/>
          </p:nvPr>
        </p:nvSpPr>
        <p:spPr>
          <a:xfrm>
            <a:off x="463299" y="626536"/>
            <a:ext cx="10024300" cy="741501"/>
          </a:xfrm>
        </p:spPr>
        <p:txBody>
          <a:bodyPr lIns="0" tIns="0" rIns="0" bIns="0" anchor="t"/>
          <a:lstStyle>
            <a:lvl1pPr>
              <a:defRPr>
                <a:solidFill>
                  <a:srgbClr val="000000"/>
                </a:solidFill>
              </a:defRPr>
            </a:lvl1pPr>
          </a:lstStyle>
          <a:p>
            <a:r>
              <a:rPr lang="en-US"/>
              <a:t>Click to edit Master title style</a:t>
            </a:r>
          </a:p>
        </p:txBody>
      </p:sp>
      <p:sp>
        <p:nvSpPr>
          <p:cNvPr id="3" name="Content Placeholder 2"/>
          <p:cNvSpPr>
            <a:spLocks noGrp="1"/>
          </p:cNvSpPr>
          <p:nvPr>
            <p:ph idx="1" hasCustomPrompt="1"/>
          </p:nvPr>
        </p:nvSpPr>
        <p:spPr>
          <a:xfrm>
            <a:off x="5413523" y="1408813"/>
            <a:ext cx="6354972" cy="4162464"/>
          </a:xfrm>
          <a:prstGeom prst="rect">
            <a:avLst/>
          </a:prstGeom>
        </p:spPr>
        <p:txBody>
          <a:bodyPr/>
          <a:lstStyle>
            <a:lvl1pPr marL="0" indent="0">
              <a:buSzPct val="90000"/>
              <a:buFont typeface="Arial"/>
              <a:buNone/>
              <a:defRPr sz="2700" b="0" i="0">
                <a:latin typeface="Arial"/>
              </a:defRPr>
            </a:lvl1pPr>
            <a:lvl2pPr marL="457167" indent="-304776">
              <a:spcBef>
                <a:spcPts val="0"/>
              </a:spcBef>
              <a:buSzPct val="90000"/>
              <a:buFont typeface="Arial"/>
              <a:buChar char="•"/>
              <a:defRPr sz="2700"/>
            </a:lvl2pPr>
            <a:lvl3pPr marL="914332" indent="-304776">
              <a:buSzPct val="90000"/>
              <a:buFont typeface="Courier New"/>
              <a:buChar char="o"/>
              <a:defRPr sz="2700"/>
            </a:lvl3pPr>
            <a:lvl4pPr marL="1371498" indent="-304776">
              <a:buSzPct val="90000"/>
              <a:buFont typeface="Arial"/>
              <a:buChar char="•"/>
              <a:defRPr sz="2700"/>
            </a:lvl4pPr>
            <a:lvl5pPr marL="1913323" indent="-321709">
              <a:buSzPct val="90000"/>
              <a:buFont typeface="Courier New"/>
              <a:buChar char="o"/>
              <a:tabLst/>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hasCustomPrompt="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dirty="0"/>
          </a:p>
        </p:txBody>
      </p:sp>
      <p:sp>
        <p:nvSpPr>
          <p:cNvPr id="8" name="Text Placeholder 7"/>
          <p:cNvSpPr>
            <a:spLocks noGrp="1"/>
          </p:cNvSpPr>
          <p:nvPr>
            <p:ph type="body" sz="quarter" idx="13" hasCustomPrompt="1"/>
          </p:nvPr>
        </p:nvSpPr>
        <p:spPr>
          <a:xfrm>
            <a:off x="342696" y="1408817"/>
            <a:ext cx="5058833" cy="4180417"/>
          </a:xfrm>
        </p:spPr>
        <p:txBody>
          <a:bodyPr anchor="ctr">
            <a:normAutofit/>
          </a:bodyPr>
          <a:lstStyle>
            <a:lvl1pPr marL="0" indent="0" algn="r">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sp>
        <p:nvSpPr>
          <p:cNvPr id="6" name="Text Placeholder 5"/>
          <p:cNvSpPr>
            <a:spLocks noGrp="1"/>
          </p:cNvSpPr>
          <p:nvPr>
            <p:ph type="body" sz="quarter" idx="14" hasCustomPrompt="1"/>
          </p:nvPr>
        </p:nvSpPr>
        <p:spPr>
          <a:xfrm>
            <a:off x="463299" y="-41636"/>
            <a:ext cx="10145183" cy="626533"/>
          </a:xfrm>
        </p:spPr>
        <p:txBody>
          <a:bodyPr lIns="0" tIns="0" rIns="0" bIns="0" anchor="b">
            <a:normAutofit/>
          </a:bodyPr>
          <a:lstStyle>
            <a:lvl1pPr marL="0" indent="0">
              <a:buNone/>
              <a:defRPr sz="2100" b="1" cap="all">
                <a:solidFill>
                  <a:srgbClr val="000000"/>
                </a:solidFil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51" y="6203123"/>
            <a:ext cx="546111" cy="523356"/>
          </a:xfrm>
          <a:prstGeom prst="rect">
            <a:avLst/>
          </a:prstGeom>
        </p:spPr>
      </p:pic>
      <p:sp>
        <p:nvSpPr>
          <p:cNvPr id="11" name="Footer Placeholder 12"/>
          <p:cNvSpPr>
            <a:spLocks noGrp="1"/>
          </p:cNvSpPr>
          <p:nvPr>
            <p:ph type="ftr" sz="quarter" idx="3" hasCustomPrompt="1"/>
          </p:nvPr>
        </p:nvSpPr>
        <p:spPr>
          <a:xfrm>
            <a:off x="942453" y="6360028"/>
            <a:ext cx="7083947" cy="209549"/>
          </a:xfrm>
          <a:prstGeom prst="rect">
            <a:avLst/>
          </a:prstGeom>
        </p:spPr>
        <p:txBody>
          <a:bodyPr vert="horz" lIns="0" tIns="0" rIns="0" bIns="0" rtlCol="0" anchor="ctr"/>
          <a:lstStyle>
            <a:lvl1pPr algn="r">
              <a:defRPr sz="900">
                <a:solidFill>
                  <a:srgbClr val="FFFFFF"/>
                </a:solidFill>
                <a:latin typeface="Arial"/>
                <a:cs typeface="Arial"/>
              </a:defRPr>
            </a:lvl1pPr>
          </a:lstStyle>
          <a:p>
            <a:r>
              <a:rPr lang="en-US" dirty="0"/>
              <a:t>Confidential draft, not for distribution</a:t>
            </a:r>
          </a:p>
        </p:txBody>
      </p:sp>
    </p:spTree>
    <p:extLst>
      <p:ext uri="{BB962C8B-B14F-4D97-AF65-F5344CB8AC3E}">
        <p14:creationId xmlns:p14="http://schemas.microsoft.com/office/powerpoint/2010/main" val="156526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Content page image right">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2" name="Title 1"/>
          <p:cNvSpPr>
            <a:spLocks noGrp="1"/>
          </p:cNvSpPr>
          <p:nvPr>
            <p:ph type="title" hasCustomPrompt="1"/>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hasCustomPrompt="1"/>
          </p:nvPr>
        </p:nvSpPr>
        <p:spPr>
          <a:xfrm>
            <a:off x="5413251" y="1408813"/>
            <a:ext cx="6354972" cy="4162464"/>
          </a:xfrm>
          <a:prstGeom prst="rect">
            <a:avLst/>
          </a:prstGeom>
        </p:spPr>
        <p:txBody>
          <a:bodyPr/>
          <a:lstStyle>
            <a:lvl1pPr marL="0" indent="0">
              <a:buSzPct val="90000"/>
              <a:buFont typeface="Arial"/>
              <a:buNone/>
              <a:defRPr sz="2700" b="0" i="0">
                <a:latin typeface="Arial"/>
              </a:defRPr>
            </a:lvl1pPr>
            <a:lvl2pPr marL="457167" indent="-304776">
              <a:spcBef>
                <a:spcPts val="0"/>
              </a:spcBef>
              <a:buSzPct val="90000"/>
              <a:buFont typeface="Arial"/>
              <a:buChar char="•"/>
              <a:defRPr sz="2700"/>
            </a:lvl2pPr>
            <a:lvl3pPr marL="914332" indent="-304776">
              <a:buSzPct val="90000"/>
              <a:buFont typeface="Courier New"/>
              <a:buChar char="o"/>
              <a:defRPr sz="2700"/>
            </a:lvl3pPr>
            <a:lvl4pPr marL="1371498" indent="-304776">
              <a:buSzPct val="90000"/>
              <a:buFont typeface="Arial"/>
              <a:buChar char="•"/>
              <a:defRPr sz="2700"/>
            </a:lvl4pPr>
            <a:lvl5pPr marL="1913323" indent="-321709">
              <a:buSzPct val="90000"/>
              <a:buFont typeface="Courier New"/>
              <a:buChar char="o"/>
              <a:tabLst/>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hasCustomPrompt="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dirty="0"/>
          </a:p>
        </p:txBody>
      </p:sp>
      <p:sp>
        <p:nvSpPr>
          <p:cNvPr id="8" name="Text Placeholder 7"/>
          <p:cNvSpPr>
            <a:spLocks noGrp="1"/>
          </p:cNvSpPr>
          <p:nvPr>
            <p:ph type="body" sz="quarter" idx="13" hasCustomPrompt="1"/>
          </p:nvPr>
        </p:nvSpPr>
        <p:spPr>
          <a:xfrm>
            <a:off x="342696" y="1408817"/>
            <a:ext cx="5058833" cy="4180417"/>
          </a:xfrm>
        </p:spPr>
        <p:txBody>
          <a:bodyPr anchor="ctr">
            <a:normAutofit/>
          </a:bodyPr>
          <a:lstStyle>
            <a:lvl1pPr marL="0" indent="0" algn="r">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51" y="6203123"/>
            <a:ext cx="546111" cy="523356"/>
          </a:xfrm>
          <a:prstGeom prst="rect">
            <a:avLst/>
          </a:prstGeom>
        </p:spPr>
      </p:pic>
      <p:sp>
        <p:nvSpPr>
          <p:cNvPr id="9" name="Footer Placeholder 12"/>
          <p:cNvSpPr>
            <a:spLocks noGrp="1"/>
          </p:cNvSpPr>
          <p:nvPr>
            <p:ph type="ftr" sz="quarter" idx="3" hasCustomPrompt="1"/>
          </p:nvPr>
        </p:nvSpPr>
        <p:spPr>
          <a:xfrm>
            <a:off x="942453" y="6360028"/>
            <a:ext cx="7083947" cy="209549"/>
          </a:xfrm>
          <a:prstGeom prst="rect">
            <a:avLst/>
          </a:prstGeom>
        </p:spPr>
        <p:txBody>
          <a:bodyPr vert="horz" lIns="0" tIns="0" rIns="0" bIns="0" rtlCol="0" anchor="ctr"/>
          <a:lstStyle>
            <a:lvl1pPr algn="r">
              <a:defRPr sz="900">
                <a:solidFill>
                  <a:srgbClr val="FFFFFF"/>
                </a:solidFill>
                <a:latin typeface="Arial"/>
                <a:cs typeface="Arial"/>
              </a:defRPr>
            </a:lvl1pPr>
          </a:lstStyle>
          <a:p>
            <a:r>
              <a:rPr lang="en-US" dirty="0"/>
              <a:t>Confidential draft, not for distribution</a:t>
            </a:r>
          </a:p>
        </p:txBody>
      </p:sp>
    </p:spTree>
    <p:extLst>
      <p:ext uri="{BB962C8B-B14F-4D97-AF65-F5344CB8AC3E}">
        <p14:creationId xmlns:p14="http://schemas.microsoft.com/office/powerpoint/2010/main" val="39125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7" name="Slide Number Placeholder 6"/>
          <p:cNvSpPr>
            <a:spLocks noGrp="1"/>
          </p:cNvSpPr>
          <p:nvPr>
            <p:ph type="sldNum" sz="quarter" idx="11" hasCustomPrompt="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dirty="0"/>
          </a:p>
        </p:txBody>
      </p:sp>
    </p:spTree>
    <p:extLst>
      <p:ext uri="{BB962C8B-B14F-4D97-AF65-F5344CB8AC3E}">
        <p14:creationId xmlns:p14="http://schemas.microsoft.com/office/powerpoint/2010/main" val="177883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Content page with image left">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2" name="Title 1"/>
          <p:cNvSpPr>
            <a:spLocks noGrp="1"/>
          </p:cNvSpPr>
          <p:nvPr>
            <p:ph type="title" hasCustomPrompt="1"/>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hasCustomPrompt="1"/>
          </p:nvPr>
        </p:nvSpPr>
        <p:spPr>
          <a:xfrm>
            <a:off x="358443" y="1408813"/>
            <a:ext cx="6354972" cy="4162464"/>
          </a:xfrm>
          <a:prstGeom prst="rect">
            <a:avLst/>
          </a:prstGeom>
        </p:spPr>
        <p:txBody>
          <a:bodyPr/>
          <a:lstStyle>
            <a:lvl1pPr marL="0" indent="0">
              <a:buSzPct val="90000"/>
              <a:buFont typeface="Arial"/>
              <a:buNone/>
              <a:defRPr sz="2700" b="0" i="0">
                <a:latin typeface="Arial"/>
              </a:defRPr>
            </a:lvl1pPr>
            <a:lvl2pPr marL="457167" indent="-304776">
              <a:spcBef>
                <a:spcPts val="0"/>
              </a:spcBef>
              <a:buSzPct val="90000"/>
              <a:buFont typeface="Arial"/>
              <a:buChar char="•"/>
              <a:defRPr sz="2700"/>
            </a:lvl2pPr>
            <a:lvl3pPr marL="914332" indent="-304776">
              <a:buSzPct val="90000"/>
              <a:buFont typeface="Courier New"/>
              <a:buChar char="o"/>
              <a:defRPr sz="2700"/>
            </a:lvl3pPr>
            <a:lvl4pPr marL="1371498" indent="-304776">
              <a:buSzPct val="90000"/>
              <a:buFont typeface="Arial"/>
              <a:buChar char="•"/>
              <a:defRPr sz="2700"/>
            </a:lvl4pPr>
            <a:lvl5pPr marL="1913323" indent="-321709">
              <a:buSzPct val="90000"/>
              <a:buFont typeface="Courier New"/>
              <a:buChar char="o"/>
              <a:tabLst/>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hasCustomPrompt="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dirty="0"/>
          </a:p>
        </p:txBody>
      </p:sp>
      <p:sp>
        <p:nvSpPr>
          <p:cNvPr id="8" name="Text Placeholder 7"/>
          <p:cNvSpPr>
            <a:spLocks noGrp="1"/>
          </p:cNvSpPr>
          <p:nvPr>
            <p:ph type="body" sz="quarter" idx="13" hasCustomPrompt="1"/>
          </p:nvPr>
        </p:nvSpPr>
        <p:spPr>
          <a:xfrm>
            <a:off x="6713416" y="1408817"/>
            <a:ext cx="5058833" cy="4180417"/>
          </a:xfrm>
        </p:spPr>
        <p:txBody>
          <a:bodyPr anchor="ctr">
            <a:normAutofit/>
          </a:bodyPr>
          <a:lstStyle>
            <a:lvl1pPr marL="0" indent="0" algn="r">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51" y="6203123"/>
            <a:ext cx="546111" cy="523356"/>
          </a:xfrm>
          <a:prstGeom prst="rect">
            <a:avLst/>
          </a:prstGeom>
        </p:spPr>
      </p:pic>
      <p:sp>
        <p:nvSpPr>
          <p:cNvPr id="13" name="Footer Placeholder 12"/>
          <p:cNvSpPr>
            <a:spLocks noGrp="1"/>
          </p:cNvSpPr>
          <p:nvPr>
            <p:ph type="ftr" sz="quarter" idx="3" hasCustomPrompt="1"/>
          </p:nvPr>
        </p:nvSpPr>
        <p:spPr>
          <a:xfrm>
            <a:off x="942453" y="6360028"/>
            <a:ext cx="7083947" cy="209549"/>
          </a:xfrm>
          <a:prstGeom prst="rect">
            <a:avLst/>
          </a:prstGeom>
        </p:spPr>
        <p:txBody>
          <a:bodyPr vert="horz" lIns="0" tIns="0" rIns="0" bIns="0" rtlCol="0" anchor="ctr"/>
          <a:lstStyle>
            <a:lvl1pPr algn="r">
              <a:defRPr sz="900">
                <a:solidFill>
                  <a:srgbClr val="FFFFFF"/>
                </a:solidFill>
                <a:latin typeface="Arial"/>
                <a:cs typeface="Arial"/>
              </a:defRPr>
            </a:lvl1pPr>
          </a:lstStyle>
          <a:p>
            <a:r>
              <a:rPr lang="en-US" dirty="0"/>
              <a:t>Confidential draft, not for distribution</a:t>
            </a:r>
          </a:p>
        </p:txBody>
      </p:sp>
    </p:spTree>
    <p:extLst>
      <p:ext uri="{BB962C8B-B14F-4D97-AF65-F5344CB8AC3E}">
        <p14:creationId xmlns:p14="http://schemas.microsoft.com/office/powerpoint/2010/main" val="236543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Content Page Bottom Green Bar">
    <p:spTree>
      <p:nvGrpSpPr>
        <p:cNvPr id="1" name=""/>
        <p:cNvGrpSpPr/>
        <p:nvPr/>
      </p:nvGrpSpPr>
      <p:grpSpPr>
        <a:xfrm>
          <a:off x="0" y="0"/>
          <a:ext cx="0" cy="0"/>
          <a:chOff x="0" y="0"/>
          <a:chExt cx="0" cy="0"/>
        </a:xfrm>
      </p:grpSpPr>
      <p:sp>
        <p:nvSpPr>
          <p:cNvPr id="5" name="Rectangle 4"/>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6" name="Content Placeholder 5"/>
          <p:cNvSpPr>
            <a:spLocks noGrp="1"/>
          </p:cNvSpPr>
          <p:nvPr>
            <p:ph sz="quarter" idx="10" hasCustomPrompt="1"/>
          </p:nvPr>
        </p:nvSpPr>
        <p:spPr>
          <a:xfrm>
            <a:off x="341376" y="1402080"/>
            <a:ext cx="10972800" cy="4241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hasCustomPrompt="1"/>
          </p:nvPr>
        </p:nvSpPr>
        <p:spPr/>
        <p:txBody>
          <a:bodyPr/>
          <a:lstStyle>
            <a:lvl1pPr>
              <a:defRPr sz="1200">
                <a:solidFill>
                  <a:srgbClr val="FFFFFF"/>
                </a:solidFill>
              </a:defRPr>
            </a:lvl1pPr>
          </a:lstStyle>
          <a:p>
            <a:fld id="{990CBC6E-F1C2-1F47-ABA1-B1BBE767C3DA}" type="slidenum">
              <a:rPr lang="en-US" smtClean="0"/>
              <a:pPr/>
              <a:t>‹#›</a:t>
            </a:fld>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51" y="6203123"/>
            <a:ext cx="546111" cy="523356"/>
          </a:xfrm>
          <a:prstGeom prst="rect">
            <a:avLst/>
          </a:prstGeom>
        </p:spPr>
      </p:pic>
      <p:sp>
        <p:nvSpPr>
          <p:cNvPr id="8" name="Footer Placeholder 12"/>
          <p:cNvSpPr>
            <a:spLocks noGrp="1"/>
          </p:cNvSpPr>
          <p:nvPr>
            <p:ph type="ftr" sz="quarter" idx="3" hasCustomPrompt="1"/>
          </p:nvPr>
        </p:nvSpPr>
        <p:spPr>
          <a:xfrm>
            <a:off x="942453" y="6360028"/>
            <a:ext cx="7083947" cy="209549"/>
          </a:xfrm>
          <a:prstGeom prst="rect">
            <a:avLst/>
          </a:prstGeom>
        </p:spPr>
        <p:txBody>
          <a:bodyPr vert="horz" lIns="0" tIns="0" rIns="0" bIns="0" rtlCol="0" anchor="ctr"/>
          <a:lstStyle>
            <a:lvl1pPr algn="r">
              <a:defRPr sz="900">
                <a:solidFill>
                  <a:srgbClr val="FFFFFF"/>
                </a:solidFill>
                <a:latin typeface="Arial"/>
                <a:cs typeface="Arial"/>
              </a:defRPr>
            </a:lvl1pPr>
          </a:lstStyle>
          <a:p>
            <a:r>
              <a:rPr lang="en-US" dirty="0"/>
              <a:t>Confidential draft, not for distribution</a:t>
            </a:r>
          </a:p>
        </p:txBody>
      </p:sp>
    </p:spTree>
    <p:extLst>
      <p:ext uri="{BB962C8B-B14F-4D97-AF65-F5344CB8AC3E}">
        <p14:creationId xmlns:p14="http://schemas.microsoft.com/office/powerpoint/2010/main" val="206901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Photo Right, 1/2 page bleed">
    <p:spTree>
      <p:nvGrpSpPr>
        <p:cNvPr id="1" name=""/>
        <p:cNvGrpSpPr/>
        <p:nvPr/>
      </p:nvGrpSpPr>
      <p:grpSpPr>
        <a:xfrm>
          <a:off x="0" y="0"/>
          <a:ext cx="0" cy="0"/>
          <a:chOff x="0" y="0"/>
          <a:chExt cx="0" cy="0"/>
        </a:xfrm>
      </p:grpSpPr>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8" name="Picture Placeholder 7"/>
          <p:cNvSpPr>
            <a:spLocks noGrp="1"/>
          </p:cNvSpPr>
          <p:nvPr>
            <p:ph type="pic" sz="quarter" idx="10" hasCustomPrompt="1"/>
          </p:nvPr>
        </p:nvSpPr>
        <p:spPr>
          <a:xfrm>
            <a:off x="4870349" y="1525571"/>
            <a:ext cx="7321651" cy="5332429"/>
          </a:xfrm>
          <a:prstGeom prst="rect">
            <a:avLst/>
          </a:prstGeom>
          <a:solidFill>
            <a:schemeClr val="bg1">
              <a:lumMod val="95000"/>
            </a:schemeClr>
          </a:solidFill>
        </p:spPr>
        <p:txBody>
          <a:bodyPr/>
          <a:lstStyle>
            <a:lvl1pPr>
              <a:buSzPct val="100000"/>
              <a:defRPr/>
            </a:lvl1pPr>
          </a:lstStyle>
          <a:p>
            <a:r>
              <a:rPr lang="en-US" dirty="0"/>
              <a:t>Drag picture to placeholder or click icon to add</a:t>
            </a:r>
          </a:p>
        </p:txBody>
      </p:sp>
      <p:sp>
        <p:nvSpPr>
          <p:cNvPr id="13" name="Content Placeholder 2"/>
          <p:cNvSpPr>
            <a:spLocks noGrp="1"/>
          </p:cNvSpPr>
          <p:nvPr>
            <p:ph sz="half" idx="11" hasCustomPrompt="1"/>
          </p:nvPr>
        </p:nvSpPr>
        <p:spPr>
          <a:xfrm>
            <a:off x="350989" y="1828800"/>
            <a:ext cx="4206499" cy="4130903"/>
          </a:xfrm>
          <a:prstGeom prst="rect">
            <a:avLst/>
          </a:prstGeom>
        </p:spPr>
        <p:txBody>
          <a:bodyPr>
            <a:normAutofit/>
          </a:bodyPr>
          <a:lstStyle>
            <a:lvl1pPr marL="0" indent="0">
              <a:buClrTx/>
              <a:buSzPct val="100000"/>
              <a:buNone/>
              <a:defRPr sz="3200">
                <a:solidFill>
                  <a:schemeClr val="tx1"/>
                </a:solidFill>
              </a:defRPr>
            </a:lvl1pPr>
            <a:lvl2pPr marL="256014" indent="-256014">
              <a:buClrTx/>
              <a:buSzPct val="100000"/>
              <a:buFont typeface="Arial"/>
              <a:buChar char="•"/>
              <a:defRPr sz="3200">
                <a:solidFill>
                  <a:schemeClr val="tx1"/>
                </a:solidFill>
              </a:defRPr>
            </a:lvl2pPr>
            <a:lvl3pPr>
              <a:buClr>
                <a:srgbClr val="006601"/>
              </a:buClr>
              <a:defRPr sz="2100"/>
            </a:lvl3pPr>
            <a:lvl4pPr>
              <a:buClr>
                <a:srgbClr val="006601"/>
              </a:buClr>
              <a:defRPr sz="2100"/>
            </a:lvl4pPr>
            <a:lvl5pPr>
              <a:buClr>
                <a:srgbClr val="006601"/>
              </a:buCl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3" name="Slide Number Placeholder 2"/>
          <p:cNvSpPr>
            <a:spLocks noGrp="1"/>
          </p:cNvSpPr>
          <p:nvPr>
            <p:ph type="sldNum" sz="quarter" idx="12" hasCustomPrompt="1"/>
          </p:nvPr>
        </p:nvSpPr>
        <p:spPr/>
        <p:txBody>
          <a:bodyPr/>
          <a:lstStyle>
            <a:lvl1pPr>
              <a:defRPr sz="1200">
                <a:solidFill>
                  <a:srgbClr val="000000"/>
                </a:solidFill>
              </a:defRPr>
            </a:lvl1pPr>
          </a:lstStyle>
          <a:p>
            <a:fld id="{F8C12AA3-6E81-C746-8BB2-6661939CBDDC}" type="slidenum">
              <a:rPr lang="en-US" smtClean="0"/>
              <a:pPr/>
              <a:t>‹#›</a:t>
            </a:fld>
            <a:endParaRPr lang="en-US" dirty="0"/>
          </a:p>
        </p:txBody>
      </p:sp>
      <p:sp>
        <p:nvSpPr>
          <p:cNvPr id="2" name="Title 1"/>
          <p:cNvSpPr>
            <a:spLocks noGrp="1"/>
          </p:cNvSpPr>
          <p:nvPr>
            <p:ph type="title" hasCustomPrompt="1"/>
          </p:nvPr>
        </p:nvSpPr>
        <p:spPr/>
        <p:txBody>
          <a:bodyPr/>
          <a:lstStyle/>
          <a:p>
            <a:r>
              <a:rPr lang="en-US"/>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81" y="281060"/>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69184" y="154061"/>
            <a:ext cx="476997" cy="457123"/>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1483" y="6190481"/>
            <a:ext cx="572844" cy="548640"/>
          </a:xfrm>
          <a:prstGeom prst="rect">
            <a:avLst/>
          </a:prstGeom>
        </p:spPr>
      </p:pic>
      <p:sp>
        <p:nvSpPr>
          <p:cNvPr id="12" name="Footer Placeholder 12"/>
          <p:cNvSpPr>
            <a:spLocks noGrp="1"/>
          </p:cNvSpPr>
          <p:nvPr>
            <p:ph type="ftr" sz="quarter" idx="3" hasCustomPrompt="1"/>
          </p:nvPr>
        </p:nvSpPr>
        <p:spPr>
          <a:xfrm>
            <a:off x="942453"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spTree>
    <p:extLst>
      <p:ext uri="{BB962C8B-B14F-4D97-AF65-F5344CB8AC3E}">
        <p14:creationId xmlns:p14="http://schemas.microsoft.com/office/powerpoint/2010/main" val="40637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_Photo Left 1/2 page bleed">
    <p:spTree>
      <p:nvGrpSpPr>
        <p:cNvPr id="1" name=""/>
        <p:cNvGrpSpPr/>
        <p:nvPr/>
      </p:nvGrpSpPr>
      <p:grpSpPr>
        <a:xfrm>
          <a:off x="0" y="0"/>
          <a:ext cx="0" cy="0"/>
          <a:chOff x="0" y="0"/>
          <a:chExt cx="0" cy="0"/>
        </a:xfrm>
      </p:grpSpPr>
      <p:sp>
        <p:nvSpPr>
          <p:cNvPr id="13" name="Content Placeholder 2"/>
          <p:cNvSpPr>
            <a:spLocks noGrp="1"/>
          </p:cNvSpPr>
          <p:nvPr>
            <p:ph sz="half" idx="11" hasCustomPrompt="1"/>
          </p:nvPr>
        </p:nvSpPr>
        <p:spPr>
          <a:xfrm>
            <a:off x="7629073" y="1862669"/>
            <a:ext cx="4206499" cy="4250267"/>
          </a:xfrm>
          <a:prstGeom prst="rect">
            <a:avLst/>
          </a:prstGeom>
        </p:spPr>
        <p:txBody>
          <a:bodyPr>
            <a:normAutofit/>
          </a:bodyPr>
          <a:lstStyle>
            <a:lvl1pPr marL="0" indent="0">
              <a:buClrTx/>
              <a:buSzPct val="100000"/>
              <a:buNone/>
              <a:defRPr sz="3200">
                <a:solidFill>
                  <a:schemeClr val="tx1"/>
                </a:solidFill>
              </a:defRPr>
            </a:lvl1pPr>
            <a:lvl2pPr marL="256014" indent="-256014">
              <a:buClrTx/>
              <a:buSzPct val="100000"/>
              <a:buFont typeface="Arial"/>
              <a:buChar char="•"/>
              <a:defRPr sz="3200">
                <a:solidFill>
                  <a:schemeClr val="tx1"/>
                </a:solidFill>
              </a:defRPr>
            </a:lvl2pPr>
            <a:lvl3pPr>
              <a:buClr>
                <a:srgbClr val="006601"/>
              </a:buClr>
              <a:defRPr sz="2100"/>
            </a:lvl3pPr>
            <a:lvl4pPr>
              <a:buClr>
                <a:srgbClr val="006601"/>
              </a:buClr>
              <a:defRPr sz="2100"/>
            </a:lvl4pPr>
            <a:lvl5pPr>
              <a:buClr>
                <a:srgbClr val="006601"/>
              </a:buCl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8" name="Picture Placeholder 7"/>
          <p:cNvSpPr>
            <a:spLocks noGrp="1"/>
          </p:cNvSpPr>
          <p:nvPr>
            <p:ph type="pic" sz="quarter" idx="10" hasCustomPrompt="1"/>
          </p:nvPr>
        </p:nvSpPr>
        <p:spPr>
          <a:xfrm>
            <a:off x="1" y="1525571"/>
            <a:ext cx="7321651" cy="5332429"/>
          </a:xfrm>
          <a:prstGeom prst="rect">
            <a:avLst/>
          </a:prstGeom>
          <a:solidFill>
            <a:schemeClr val="bg1">
              <a:lumMod val="95000"/>
            </a:schemeClr>
          </a:solidFill>
        </p:spPr>
        <p:txBody>
          <a:bodyPr/>
          <a:lstStyle>
            <a:lvl1pPr>
              <a:buSzPct val="100000"/>
              <a:defRPr/>
            </a:lvl1pPr>
          </a:lstStyle>
          <a:p>
            <a:r>
              <a:rPr lang="en-US" dirty="0"/>
              <a:t>Drag picture to placeholder or click icon to add</a:t>
            </a:r>
          </a:p>
        </p:txBody>
      </p:sp>
      <p:sp>
        <p:nvSpPr>
          <p:cNvPr id="3" name="Slide Number Placeholder 2"/>
          <p:cNvSpPr>
            <a:spLocks noGrp="1"/>
          </p:cNvSpPr>
          <p:nvPr>
            <p:ph type="sldNum" sz="quarter" idx="12" hasCustomPrompt="1"/>
          </p:nvPr>
        </p:nvSpPr>
        <p:spPr/>
        <p:txBody>
          <a:bodyPr/>
          <a:lstStyle>
            <a:lvl1pPr>
              <a:defRPr sz="1200"/>
            </a:lvl1pPr>
          </a:lstStyle>
          <a:p>
            <a:fld id="{F8C12AA3-6E81-C746-8BB2-6661939CBDDC}" type="slidenum">
              <a:rPr lang="en-US" smtClean="0">
                <a:solidFill>
                  <a:srgbClr val="C7C8CA"/>
                </a:solidFill>
              </a:rPr>
              <a:pPr/>
              <a:t>‹#›</a:t>
            </a:fld>
            <a:endParaRPr lang="en-US" dirty="0">
              <a:solidFill>
                <a:srgbClr val="C7C8CA"/>
              </a:solidFill>
            </a:endParaRPr>
          </a:p>
        </p:txBody>
      </p:sp>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2" name="Title 1"/>
          <p:cNvSpPr>
            <a:spLocks noGrp="1"/>
          </p:cNvSpPr>
          <p:nvPr>
            <p:ph type="title" hasCustomPrompt="1"/>
          </p:nvPr>
        </p:nvSpPr>
        <p:spPr/>
        <p:txBody>
          <a:bodyPr/>
          <a:lstStyle/>
          <a:p>
            <a:r>
              <a:rPr lang="en-US"/>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81" y="281060"/>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69184" y="154061"/>
            <a:ext cx="476997" cy="457123"/>
          </a:xfrm>
          <a:prstGeom prst="rect">
            <a:avLst/>
          </a:prstGeom>
        </p:spPr>
      </p:pic>
      <p:sp>
        <p:nvSpPr>
          <p:cNvPr id="11" name="Footer Placeholder 12"/>
          <p:cNvSpPr>
            <a:spLocks noGrp="1"/>
          </p:cNvSpPr>
          <p:nvPr>
            <p:ph type="ftr" sz="quarter" idx="3" hasCustomPrompt="1"/>
          </p:nvPr>
        </p:nvSpPr>
        <p:spPr>
          <a:xfrm>
            <a:off x="7627829"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spTree>
    <p:extLst>
      <p:ext uri="{BB962C8B-B14F-4D97-AF65-F5344CB8AC3E}">
        <p14:creationId xmlns:p14="http://schemas.microsoft.com/office/powerpoint/2010/main" val="107308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able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7" name="Table Placeholder 6"/>
          <p:cNvSpPr>
            <a:spLocks noGrp="1"/>
          </p:cNvSpPr>
          <p:nvPr>
            <p:ph type="tbl" sz="quarter" idx="10" hasCustomPrompt="1"/>
          </p:nvPr>
        </p:nvSpPr>
        <p:spPr>
          <a:xfrm>
            <a:off x="614240" y="1649770"/>
            <a:ext cx="10972800" cy="4497033"/>
          </a:xfrm>
          <a:prstGeom prst="rect">
            <a:avLst/>
          </a:prstGeom>
        </p:spPr>
        <p:txBody>
          <a:bodyPr>
            <a:normAutofit/>
          </a:bodyPr>
          <a:lstStyle>
            <a:lvl1pPr marL="0" indent="0">
              <a:buNone/>
              <a:defRPr sz="2900"/>
            </a:lvl1pPr>
          </a:lstStyle>
          <a:p>
            <a:endParaRPr lang="en-US" dirty="0"/>
          </a:p>
        </p:txBody>
      </p:sp>
      <p:sp>
        <p:nvSpPr>
          <p:cNvPr id="3" name="Slide Number Placeholder 2"/>
          <p:cNvSpPr>
            <a:spLocks noGrp="1"/>
          </p:cNvSpPr>
          <p:nvPr>
            <p:ph type="sldNum" sz="quarter" idx="11" hasCustomPrompt="1"/>
          </p:nvPr>
        </p:nvSpPr>
        <p:spPr/>
        <p:txBody>
          <a:bodyPr/>
          <a:lstStyle>
            <a:lvl1pPr>
              <a:defRPr sz="1200"/>
            </a:lvl1pPr>
          </a:lstStyle>
          <a:p>
            <a:fld id="{F8C12AA3-6E81-C746-8BB2-6661939CBDDC}" type="slidenum">
              <a:rPr lang="en-US" smtClean="0">
                <a:solidFill>
                  <a:srgbClr val="C7C8CA"/>
                </a:solidFill>
              </a:rPr>
              <a:pPr/>
              <a:t>‹#›</a:t>
            </a:fld>
            <a:endParaRPr lang="en-US" dirty="0">
              <a:solidFill>
                <a:srgbClr val="C7C8CA"/>
              </a:solidFill>
            </a:endParaRPr>
          </a:p>
        </p:txBody>
      </p:sp>
      <p:sp>
        <p:nvSpPr>
          <p:cNvPr id="8" name="Footer Placeholder 12"/>
          <p:cNvSpPr>
            <a:spLocks noGrp="1"/>
          </p:cNvSpPr>
          <p:nvPr>
            <p:ph type="ftr" sz="quarter" idx="3" hasCustomPrompt="1"/>
          </p:nvPr>
        </p:nvSpPr>
        <p:spPr>
          <a:xfrm>
            <a:off x="466874"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spTree>
    <p:extLst>
      <p:ext uri="{BB962C8B-B14F-4D97-AF65-F5344CB8AC3E}">
        <p14:creationId xmlns:p14="http://schemas.microsoft.com/office/powerpoint/2010/main" val="351514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Blu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2"/>
            <a:ext cx="10515600" cy="2852737"/>
          </a:xfrm>
        </p:spPr>
        <p:txBody>
          <a:bodyPr anchor="b">
            <a:normAutofit/>
          </a:bodyPr>
          <a:lstStyle>
            <a:lvl1pPr>
              <a:defRPr sz="4400" b="1"/>
            </a:lvl1pPr>
          </a:lstStyle>
          <a:p>
            <a:r>
              <a:rPr lang="en-US"/>
              <a:t>Click to edit Master title style</a:t>
            </a:r>
            <a:endParaRPr lang="en-GB" dirty="0"/>
          </a:p>
        </p:txBody>
      </p:sp>
      <p:sp>
        <p:nvSpPr>
          <p:cNvPr id="3" name="Text Placeholder 2"/>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accent4"/>
                </a:solidFill>
                <a:latin typeface="Lato Light" panose="020F0502020204030203" pitchFamily="34" charset="0"/>
                <a:ea typeface="Lato Light" panose="020F0502020204030203" pitchFamily="34" charset="0"/>
                <a:cs typeface="Arial"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83940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dirty="0">
              <a:solidFill>
                <a:prstClr val="white"/>
              </a:solidFill>
              <a:latin typeface="Arial"/>
            </a:endParaRPr>
          </a:p>
        </p:txBody>
      </p:sp>
      <p:sp>
        <p:nvSpPr>
          <p:cNvPr id="4" name="Chart Placeholder 3"/>
          <p:cNvSpPr>
            <a:spLocks noGrp="1"/>
          </p:cNvSpPr>
          <p:nvPr>
            <p:ph type="chart" sz="quarter" idx="10" hasCustomPrompt="1"/>
          </p:nvPr>
        </p:nvSpPr>
        <p:spPr>
          <a:xfrm>
            <a:off x="1424096" y="2137098"/>
            <a:ext cx="9277773" cy="4340225"/>
          </a:xfrm>
          <a:prstGeom prst="rect">
            <a:avLst/>
          </a:prstGeom>
        </p:spPr>
        <p:txBody>
          <a:bodyPr/>
          <a:lstStyle>
            <a:lvl1pPr marL="0" indent="0">
              <a:buNone/>
              <a:defRPr/>
            </a:lvl1pPr>
          </a:lstStyle>
          <a:p>
            <a:endParaRPr lang="en-US" dirty="0"/>
          </a:p>
        </p:txBody>
      </p:sp>
      <p:sp>
        <p:nvSpPr>
          <p:cNvPr id="9" name="Text Placeholder 8"/>
          <p:cNvSpPr>
            <a:spLocks noGrp="1"/>
          </p:cNvSpPr>
          <p:nvPr>
            <p:ph type="body" sz="quarter" idx="12" hasCustomPrompt="1"/>
          </p:nvPr>
        </p:nvSpPr>
        <p:spPr>
          <a:xfrm>
            <a:off x="353568" y="1524000"/>
            <a:ext cx="10858120" cy="730885"/>
          </a:xfrm>
          <a:prstGeom prst="rect">
            <a:avLst/>
          </a:prstGeom>
        </p:spPr>
        <p:txBody>
          <a:bodyPr/>
          <a:lstStyle>
            <a:lvl1pPr marL="0" indent="0">
              <a:buFontTx/>
              <a:buNone/>
              <a:defRPr b="1" i="0">
                <a:latin typeface="Arial"/>
                <a:cs typeface="Arial"/>
              </a:defRPr>
            </a:lvl1pPr>
          </a:lstStyle>
          <a:p>
            <a:pPr lvl="0"/>
            <a:r>
              <a:rPr lang="en-US"/>
              <a:t>Click to edit Master text styles</a:t>
            </a:r>
          </a:p>
        </p:txBody>
      </p:sp>
      <p:sp>
        <p:nvSpPr>
          <p:cNvPr id="5" name="Slide Number Placeholder 4"/>
          <p:cNvSpPr>
            <a:spLocks noGrp="1"/>
          </p:cNvSpPr>
          <p:nvPr>
            <p:ph type="sldNum" sz="quarter" idx="13" hasCustomPrompt="1"/>
          </p:nvPr>
        </p:nvSpPr>
        <p:spPr/>
        <p:txBody>
          <a:bodyPr/>
          <a:lstStyle>
            <a:lvl1pPr>
              <a:defRPr sz="1200"/>
            </a:lvl1pPr>
          </a:lstStyle>
          <a:p>
            <a:fld id="{F8C12AA3-6E81-C746-8BB2-6661939CBDDC}" type="slidenum">
              <a:rPr lang="en-US" smtClean="0">
                <a:solidFill>
                  <a:srgbClr val="C7C8CA"/>
                </a:solidFill>
              </a:rPr>
              <a:pPr/>
              <a:t>‹#›</a:t>
            </a:fld>
            <a:endParaRPr lang="en-US" dirty="0">
              <a:solidFill>
                <a:srgbClr val="C7C8CA"/>
              </a:solidFill>
            </a:endParaRPr>
          </a:p>
        </p:txBody>
      </p:sp>
      <p:sp>
        <p:nvSpPr>
          <p:cNvPr id="7" name="Title 6"/>
          <p:cNvSpPr>
            <a:spLocks noGrp="1"/>
          </p:cNvSpPr>
          <p:nvPr>
            <p:ph type="title" hasCustomPrompt="1"/>
          </p:nvPr>
        </p:nvSpPr>
        <p:spPr/>
        <p:txBody>
          <a:bodyPr/>
          <a:lstStyle/>
          <a:p>
            <a:r>
              <a:rPr lang="en-US"/>
              <a:t>Click to edit Master 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3" y="6190481"/>
            <a:ext cx="572844" cy="548640"/>
          </a:xfrm>
          <a:prstGeom prst="rect">
            <a:avLst/>
          </a:prstGeom>
        </p:spPr>
      </p:pic>
      <p:sp>
        <p:nvSpPr>
          <p:cNvPr id="11" name="Footer Placeholder 12"/>
          <p:cNvSpPr>
            <a:spLocks noGrp="1"/>
          </p:cNvSpPr>
          <p:nvPr>
            <p:ph type="ftr" sz="quarter" idx="3" hasCustomPrompt="1"/>
          </p:nvPr>
        </p:nvSpPr>
        <p:spPr>
          <a:xfrm>
            <a:off x="942453" y="6360028"/>
            <a:ext cx="7083947" cy="209549"/>
          </a:xfrm>
          <a:prstGeom prst="rect">
            <a:avLst/>
          </a:prstGeom>
        </p:spPr>
        <p:txBody>
          <a:bodyPr vert="horz" lIns="0" tIns="0" rIns="0" bIns="0" rtlCol="0" anchor="ctr"/>
          <a:lstStyle>
            <a:lvl1pPr algn="r">
              <a:defRPr sz="900">
                <a:solidFill>
                  <a:schemeClr val="tx1">
                    <a:tint val="75000"/>
                  </a:schemeClr>
                </a:solidFill>
                <a:latin typeface="Arial"/>
                <a:cs typeface="Arial"/>
              </a:defRPr>
            </a:lvl1pPr>
          </a:lstStyle>
          <a:p>
            <a:r>
              <a:rPr lang="en-US" dirty="0">
                <a:solidFill>
                  <a:prstClr val="black">
                    <a:tint val="75000"/>
                  </a:prstClr>
                </a:solidFill>
              </a:rPr>
              <a:t>Confidential draft, not for distribution</a:t>
            </a:r>
          </a:p>
        </p:txBody>
      </p:sp>
    </p:spTree>
    <p:extLst>
      <p:ext uri="{BB962C8B-B14F-4D97-AF65-F5344CB8AC3E}">
        <p14:creationId xmlns:p14="http://schemas.microsoft.com/office/powerpoint/2010/main" val="140054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A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DBA9C6-5706-AB43-BA93-FADC2A753112}"/>
              </a:ext>
            </a:extLst>
          </p:cNvPr>
          <p:cNvPicPr>
            <a:picLocks noChangeAspect="1"/>
          </p:cNvPicPr>
          <p:nvPr userDrawn="1"/>
        </p:nvPicPr>
        <p:blipFill rotWithShape="1">
          <a:blip r:embed="rId2" cstate="print"/>
          <a:srcRect l="92237" t="72748"/>
          <a:stretch/>
        </p:blipFill>
        <p:spPr>
          <a:xfrm>
            <a:off x="11245517" y="4989096"/>
            <a:ext cx="946484" cy="1868905"/>
          </a:xfrm>
          <a:prstGeom prst="rect">
            <a:avLst/>
          </a:prstGeom>
        </p:spPr>
      </p:pic>
      <p:sp>
        <p:nvSpPr>
          <p:cNvPr id="4" name="Date Placeholder 3">
            <a:extLst>
              <a:ext uri="{FF2B5EF4-FFF2-40B4-BE49-F238E27FC236}">
                <a16:creationId xmlns:a16="http://schemas.microsoft.com/office/drawing/2014/main" id="{CCF2AAD9-4456-C743-AD88-15EAABA22A9C}"/>
              </a:ext>
            </a:extLst>
          </p:cNvPr>
          <p:cNvSpPr>
            <a:spLocks noGrp="1"/>
          </p:cNvSpPr>
          <p:nvPr>
            <p:ph type="dt" sz="half" idx="10" hasCustomPrompt="1"/>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39472CA-C149-4CB0-A22A-8F6FB127C07B}" type="datetime1">
              <a:rPr lang="en-US" smtClean="0">
                <a:solidFill>
                  <a:prstClr val="black">
                    <a:tint val="75000"/>
                  </a:prstClr>
                </a:solidFill>
              </a:rPr>
              <a:pPr/>
              <a:t>6/13/2020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2914A38-B45B-4845-B503-147948E18321}"/>
              </a:ext>
            </a:extLst>
          </p:cNvPr>
          <p:cNvSpPr>
            <a:spLocks noGrp="1"/>
          </p:cNvSpPr>
          <p:nvPr>
            <p:ph type="ftr" sz="quarter" idx="11" hasCustomPrompt="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DA59F1A-F47D-3A44-B7C0-7AF9A4C3DC49}"/>
              </a:ext>
            </a:extLst>
          </p:cNvPr>
          <p:cNvSpPr>
            <a:spLocks noGrp="1"/>
          </p:cNvSpPr>
          <p:nvPr>
            <p:ph type="sldNum" sz="quarter" idx="12" hasCustomPrompt="1"/>
          </p:nvPr>
        </p:nvSpPr>
        <p:spPr>
          <a:xfrm>
            <a:off x="11592560" y="6219708"/>
            <a:ext cx="419235" cy="365125"/>
          </a:xfrm>
        </p:spPr>
        <p:txBody>
          <a:bodyPr/>
          <a:lstStyle>
            <a:lvl1pPr algn="ctr">
              <a:defRPr sz="1100" b="0" i="0">
                <a:solidFill>
                  <a:schemeClr val="bg1"/>
                </a:solidFill>
                <a:latin typeface="Arial" panose="020B0604020202020204" pitchFamily="34" charset="0"/>
                <a:cs typeface="Arial" panose="020B0604020202020204" pitchFamily="34" charset="0"/>
              </a:defRPr>
            </a:lvl1pPr>
          </a:lstStyle>
          <a:p>
            <a:fld id="{77E78EF0-8754-1D4B-BC65-847709F046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512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3_Extra vertical space">
    <p:spTree>
      <p:nvGrpSpPr>
        <p:cNvPr id="1" name=""/>
        <p:cNvGrpSpPr/>
        <p:nvPr/>
      </p:nvGrpSpPr>
      <p:grpSpPr>
        <a:xfrm>
          <a:off x="0" y="0"/>
          <a:ext cx="0" cy="0"/>
          <a:chOff x="0" y="0"/>
          <a:chExt cx="0" cy="0"/>
        </a:xfrm>
      </p:grpSpPr>
      <p:sp>
        <p:nvSpPr>
          <p:cNvPr id="14" name="Rectangle 13"/>
          <p:cNvSpPr/>
          <p:nvPr userDrawn="1"/>
        </p:nvSpPr>
        <p:spPr>
          <a:xfrm>
            <a:off x="-110066" y="-8374"/>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609608"/>
            <a:endParaRPr lang="en-US" sz="2400" dirty="0">
              <a:solidFill>
                <a:prstClr val="white"/>
              </a:solidFill>
              <a:latin typeface="Arial"/>
            </a:endParaRPr>
          </a:p>
        </p:txBody>
      </p:sp>
      <p:sp>
        <p:nvSpPr>
          <p:cNvPr id="2" name="Title 1"/>
          <p:cNvSpPr>
            <a:spLocks noGrp="1"/>
          </p:cNvSpPr>
          <p:nvPr>
            <p:ph type="title" hasCustomPrompt="1"/>
          </p:nvPr>
        </p:nvSpPr>
        <p:spPr>
          <a:xfrm>
            <a:off x="463296" y="256033"/>
            <a:ext cx="7777014" cy="954794"/>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hasCustomPrompt="1"/>
          </p:nvPr>
        </p:nvSpPr>
        <p:spPr/>
        <p:txBody>
          <a:bodyPr/>
          <a:lstStyle/>
          <a:p>
            <a:fld id="{990CBC6E-F1C2-1F47-ABA1-B1BBE767C3DA}" type="slidenum">
              <a:rPr lang="en-US" smtClean="0">
                <a:solidFill>
                  <a:srgbClr val="C7C8CA"/>
                </a:solidFill>
              </a:rPr>
              <a:pPr/>
              <a:t>‹#›</a:t>
            </a:fld>
            <a:endParaRPr lang="en-US" dirty="0">
              <a:solidFill>
                <a:srgbClr val="C7C8CA"/>
              </a:solidFill>
            </a:endParaRPr>
          </a:p>
        </p:txBody>
      </p:sp>
      <p:sp>
        <p:nvSpPr>
          <p:cNvPr id="4" name="Footer Placeholder 3"/>
          <p:cNvSpPr>
            <a:spLocks noGrp="1"/>
          </p:cNvSpPr>
          <p:nvPr>
            <p:ph type="ftr" sz="quarter" idx="12" hasCustomPrompt="1"/>
          </p:nvPr>
        </p:nvSpPr>
        <p:spPr>
          <a:xfrm>
            <a:off x="938784" y="6360027"/>
            <a:ext cx="7083947" cy="20955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398" y="6189216"/>
            <a:ext cx="548640" cy="548640"/>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en-US" sz="2400" dirty="0">
                <a:solidFill>
                  <a:prstClr val="white"/>
                </a:solidFill>
                <a:latin typeface="Arial"/>
              </a:rPr>
              <a:t>EXTRA VERTICAL SPACE</a:t>
            </a:r>
          </a:p>
        </p:txBody>
      </p:sp>
      <p:sp>
        <p:nvSpPr>
          <p:cNvPr id="6" name="Content Placeholder 5"/>
          <p:cNvSpPr>
            <a:spLocks noGrp="1"/>
          </p:cNvSpPr>
          <p:nvPr>
            <p:ph sz="quarter" idx="13" hasCustomPrompt="1"/>
          </p:nvPr>
        </p:nvSpPr>
        <p:spPr>
          <a:xfrm>
            <a:off x="338667" y="1210734"/>
            <a:ext cx="11563350" cy="4851400"/>
          </a:xfrm>
        </p:spPr>
        <p:txBody>
          <a:bodyPr>
            <a:normAutofit/>
          </a:bodyPr>
          <a:lstStyle>
            <a:lvl1pPr>
              <a:defRPr sz="2667"/>
            </a:lvl1pPr>
            <a:lvl2pPr marL="762010" indent="-313271">
              <a:defRPr sz="2667"/>
            </a:lvl2pPr>
            <a:lvl3pPr>
              <a:defRPr sz="2667"/>
            </a:lvl3pPr>
            <a:lvl4pPr>
              <a:defRPr sz="2667"/>
            </a:lvl4pPr>
            <a:lvl5pP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53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A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DBA9C6-5706-AB43-BA93-FADC2A753112}"/>
              </a:ext>
            </a:extLst>
          </p:cNvPr>
          <p:cNvPicPr>
            <a:picLocks noChangeAspect="1"/>
          </p:cNvPicPr>
          <p:nvPr userDrawn="1"/>
        </p:nvPicPr>
        <p:blipFill rotWithShape="1">
          <a:blip r:embed="rId2" cstate="print"/>
          <a:srcRect l="92237" t="72748"/>
          <a:stretch/>
        </p:blipFill>
        <p:spPr>
          <a:xfrm>
            <a:off x="11245517" y="4989096"/>
            <a:ext cx="946484" cy="1868905"/>
          </a:xfrm>
          <a:prstGeom prst="rect">
            <a:avLst/>
          </a:prstGeom>
        </p:spPr>
      </p:pic>
      <p:sp>
        <p:nvSpPr>
          <p:cNvPr id="4" name="Date Placeholder 3">
            <a:extLst>
              <a:ext uri="{FF2B5EF4-FFF2-40B4-BE49-F238E27FC236}">
                <a16:creationId xmlns:a16="http://schemas.microsoft.com/office/drawing/2014/main" id="{CCF2AAD9-4456-C743-AD88-15EAABA22A9C}"/>
              </a:ext>
            </a:extLst>
          </p:cNvPr>
          <p:cNvSpPr>
            <a:spLocks noGrp="1"/>
          </p:cNvSpPr>
          <p:nvPr>
            <p:ph type="dt" sz="half" idx="10" hasCustomPrompt="1"/>
          </p:nvPr>
        </p:nvSpPr>
        <p:spPr>
          <a:xfrm>
            <a:off x="838200" y="6356350"/>
            <a:ext cx="2743200" cy="365125"/>
          </a:xfrm>
          <a:prstGeom prst="rect">
            <a:avLst/>
          </a:prstGeom>
        </p:spPr>
        <p:txBody>
          <a:bodyPr/>
          <a:lstStyle/>
          <a:p>
            <a:fld id="{451EF836-970A-4F5C-AEAC-39F1367360D4}" type="datetime1">
              <a:rPr lang="en-US" smtClean="0">
                <a:solidFill>
                  <a:prstClr val="black">
                    <a:tint val="75000"/>
                  </a:prstClr>
                </a:solidFill>
              </a:rPr>
              <a:pPr/>
              <a:t>6/13/2020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2914A38-B45B-4845-B503-147948E18321}"/>
              </a:ext>
            </a:extLst>
          </p:cNvPr>
          <p:cNvSpPr>
            <a:spLocks noGrp="1"/>
          </p:cNvSpPr>
          <p:nvPr>
            <p:ph type="ftr" sz="quarter" idx="11" hasCustomPrompt="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DA59F1A-F47D-3A44-B7C0-7AF9A4C3DC49}"/>
              </a:ext>
            </a:extLst>
          </p:cNvPr>
          <p:cNvSpPr>
            <a:spLocks noGrp="1"/>
          </p:cNvSpPr>
          <p:nvPr>
            <p:ph type="sldNum" sz="quarter" idx="12" hasCustomPrompt="1"/>
          </p:nvPr>
        </p:nvSpPr>
        <p:spPr>
          <a:xfrm>
            <a:off x="11592560" y="6219708"/>
            <a:ext cx="419235" cy="365125"/>
          </a:xfrm>
        </p:spPr>
        <p:txBody>
          <a:bodyPr/>
          <a:lstStyle>
            <a:lvl1pPr algn="ctr">
              <a:defRPr sz="1100" b="0" i="0">
                <a:solidFill>
                  <a:schemeClr val="bg1"/>
                </a:solidFill>
                <a:latin typeface="Arial" panose="020B0604020202020204" pitchFamily="34" charset="0"/>
                <a:cs typeface="Arial" panose="020B0604020202020204" pitchFamily="34" charset="0"/>
              </a:defRPr>
            </a:lvl1pPr>
          </a:lstStyle>
          <a:p>
            <a:fld id="{77E78EF0-8754-1D4B-BC65-847709F046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1399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A59F1A-F47D-3A44-B7C0-7AF9A4C3DC49}"/>
              </a:ext>
            </a:extLst>
          </p:cNvPr>
          <p:cNvSpPr>
            <a:spLocks noGrp="1"/>
          </p:cNvSpPr>
          <p:nvPr>
            <p:ph type="sldNum" sz="quarter" idx="12" hasCustomPrompt="1"/>
          </p:nvPr>
        </p:nvSpPr>
        <p:spPr>
          <a:xfrm>
            <a:off x="11592560" y="6219708"/>
            <a:ext cx="419235" cy="365125"/>
          </a:xfrm>
        </p:spPr>
        <p:txBody>
          <a:bodyPr/>
          <a:lstStyle>
            <a:lvl1pPr algn="ctr">
              <a:defRPr sz="1100" b="0" i="0">
                <a:latin typeface="Arial" panose="020B0604020202020204" pitchFamily="34" charset="0"/>
                <a:cs typeface="Arial" panose="020B0604020202020204" pitchFamily="34" charset="0"/>
              </a:defRPr>
            </a:lvl1pPr>
          </a:lstStyle>
          <a:p>
            <a:fld id="{77E78EF0-8754-1D4B-BC65-847709F04698}"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a:extLst>
              <a:ext uri="{FF2B5EF4-FFF2-40B4-BE49-F238E27FC236}">
                <a16:creationId xmlns:a16="http://schemas.microsoft.com/office/drawing/2014/main" id="{8E68AD85-2D13-304E-9A48-F36D664E01ED}"/>
              </a:ext>
            </a:extLst>
          </p:cNvPr>
          <p:cNvSpPr/>
          <p:nvPr userDrawn="1"/>
        </p:nvSpPr>
        <p:spPr>
          <a:xfrm>
            <a:off x="-110065" y="-8373"/>
            <a:ext cx="12557760" cy="207264"/>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algn="ctr" defTabSz="609570">
              <a:defRPr/>
            </a:pPr>
            <a:endParaRPr lang="en-US" sz="2400" kern="0" dirty="0">
              <a:solidFill>
                <a:prstClr val="white"/>
              </a:solidFill>
              <a:latin typeface="Trefoil Sans"/>
            </a:endParaRPr>
          </a:p>
        </p:txBody>
      </p:sp>
      <p:sp>
        <p:nvSpPr>
          <p:cNvPr id="10" name="Title 1">
            <a:extLst>
              <a:ext uri="{FF2B5EF4-FFF2-40B4-BE49-F238E27FC236}">
                <a16:creationId xmlns:a16="http://schemas.microsoft.com/office/drawing/2014/main" id="{73D8712C-B0D5-604F-92CE-4E1E89089942}"/>
              </a:ext>
            </a:extLst>
          </p:cNvPr>
          <p:cNvSpPr>
            <a:spLocks noGrp="1"/>
          </p:cNvSpPr>
          <p:nvPr>
            <p:ph type="title" hasCustomPrompt="1"/>
          </p:nvPr>
        </p:nvSpPr>
        <p:spPr>
          <a:xfrm>
            <a:off x="121024" y="256034"/>
            <a:ext cx="11890771" cy="792839"/>
          </a:xfrm>
        </p:spPr>
        <p:txBody>
          <a:bodyPr anchor="t">
            <a:normAutofit/>
          </a:bodyPr>
          <a:lstStyle>
            <a:lvl1pPr>
              <a:defRPr sz="3370" b="1">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Box 10">
            <a:extLst>
              <a:ext uri="{FF2B5EF4-FFF2-40B4-BE49-F238E27FC236}">
                <a16:creationId xmlns:a16="http://schemas.microsoft.com/office/drawing/2014/main" id="{7770247D-7EB8-4E40-8610-C5F9C914C378}"/>
              </a:ext>
            </a:extLst>
          </p:cNvPr>
          <p:cNvSpPr txBox="1"/>
          <p:nvPr userDrawn="1"/>
        </p:nvSpPr>
        <p:spPr>
          <a:xfrm>
            <a:off x="341972" y="6553517"/>
            <a:ext cx="7620001" cy="276999"/>
          </a:xfrm>
          <a:prstGeom prst="rect">
            <a:avLst/>
          </a:prstGeom>
          <a:noFill/>
        </p:spPr>
        <p:txBody>
          <a:bodyPr wrap="square" rtlCol="0">
            <a:spAutoFit/>
          </a:bodyPr>
          <a:lstStyle/>
          <a:p>
            <a:r>
              <a:rPr lang="en-US" sz="1200" b="1" dirty="0">
                <a:solidFill>
                  <a:srgbClr val="00AE58"/>
                </a:solidFill>
                <a:latin typeface="Arial" panose="020B0604020202020204" pitchFamily="34" charset="0"/>
                <a:cs typeface="Arial" panose="020B0604020202020204" pitchFamily="34" charset="0"/>
              </a:rPr>
              <a:t>CONFIDENTIAL</a:t>
            </a:r>
            <a:r>
              <a:rPr lang="en-US" sz="1200" dirty="0">
                <a:solidFill>
                  <a:srgbClr val="00AE58"/>
                </a:solidFill>
                <a:latin typeface="Arial" panose="020B0604020202020204" pitchFamily="34" charset="0"/>
                <a:cs typeface="Arial" panose="020B0604020202020204" pitchFamily="34" charset="0"/>
              </a:rPr>
              <a:t> — for internal use only </a:t>
            </a:r>
          </a:p>
        </p:txBody>
      </p:sp>
    </p:spTree>
    <p:extLst>
      <p:ext uri="{BB962C8B-B14F-4D97-AF65-F5344CB8AC3E}">
        <p14:creationId xmlns:p14="http://schemas.microsoft.com/office/powerpoint/2010/main" val="22570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4_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dirty="0">
              <a:solidFill>
                <a:prstClr val="white"/>
              </a:solidFill>
              <a:latin typeface="Arial"/>
            </a:endParaRPr>
          </a:p>
        </p:txBody>
      </p:sp>
      <p:sp>
        <p:nvSpPr>
          <p:cNvPr id="2" name="Title 1"/>
          <p:cNvSpPr>
            <a:spLocks noGrp="1"/>
          </p:cNvSpPr>
          <p:nvPr>
            <p:ph type="title" hasCustomPrompt="1"/>
          </p:nvPr>
        </p:nvSpPr>
        <p:spPr>
          <a:xfrm>
            <a:off x="463296" y="256034"/>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hasCustomPrompt="1"/>
          </p:nvPr>
        </p:nvSpPr>
        <p:spPr/>
        <p:txBody>
          <a:bodyPr/>
          <a:lstStyle/>
          <a:p>
            <a:fld id="{990CBC6E-F1C2-1F47-ABA1-B1BBE767C3DA}" type="slidenum">
              <a:rPr lang="en-US" smtClean="0">
                <a:solidFill>
                  <a:srgbClr val="C7C8CA"/>
                </a:solidFill>
              </a:rPr>
              <a:pPr/>
              <a:t>‹#›</a:t>
            </a:fld>
            <a:endParaRPr lang="en-US" dirty="0">
              <a:solidFill>
                <a:srgbClr val="C7C8CA"/>
              </a:solidFill>
            </a:endParaRPr>
          </a:p>
        </p:txBody>
      </p:sp>
      <p:sp>
        <p:nvSpPr>
          <p:cNvPr id="4" name="Footer Placeholder 3"/>
          <p:cNvSpPr>
            <a:spLocks noGrp="1"/>
          </p:cNvSpPr>
          <p:nvPr>
            <p:ph type="ftr" sz="quarter" idx="12" hasCustomPrompt="1"/>
          </p:nvPr>
        </p:nvSpPr>
        <p:spPr>
          <a:xfrm>
            <a:off x="938784" y="6360028"/>
            <a:ext cx="7083947" cy="209549"/>
          </a:xfrm>
        </p:spPr>
        <p:txBody>
          <a:bodyPr/>
          <a:lstStyle/>
          <a:p>
            <a:endParaRPr lang="en-US" dirty="0">
              <a:solidFill>
                <a:prstClr val="black">
                  <a:tint val="75000"/>
                </a:prstClr>
              </a:solidFill>
            </a:endParaRP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prstClr val="white"/>
                </a:solidFill>
                <a:latin typeface="Arial"/>
              </a:rPr>
              <a:t>EXTRA VERTICAL SPACE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
        <p:nvSpPr>
          <p:cNvPr id="11" name="Text Placeholder 5"/>
          <p:cNvSpPr>
            <a:spLocks noGrp="1"/>
          </p:cNvSpPr>
          <p:nvPr>
            <p:ph idx="1" hasCustomPrompt="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481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1054" y="1"/>
            <a:ext cx="3116279" cy="129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ctrTitle" hasCustomPrompt="1"/>
          </p:nvPr>
        </p:nvSpPr>
        <p:spPr>
          <a:xfrm>
            <a:off x="838200" y="1122363"/>
            <a:ext cx="10515600" cy="2387600"/>
          </a:xfrm>
        </p:spPr>
        <p:txBody>
          <a:bodyPr anchor="b">
            <a:normAutofit/>
          </a:bodyPr>
          <a:lstStyle>
            <a:lvl1pPr algn="r">
              <a:defRPr sz="4400" b="1" baseline="0">
                <a:solidFill>
                  <a:schemeClr val="tx1"/>
                </a:solidFill>
              </a:defRPr>
            </a:lvl1pPr>
          </a:lstStyle>
          <a:p>
            <a:r>
              <a:rPr lang="en-GB" dirty="0"/>
              <a:t>CLICK TO EDIT MASTER TITLE </a:t>
            </a:r>
          </a:p>
        </p:txBody>
      </p:sp>
      <p:sp>
        <p:nvSpPr>
          <p:cNvPr id="13" name="Subtitle 2"/>
          <p:cNvSpPr>
            <a:spLocks noGrp="1"/>
          </p:cNvSpPr>
          <p:nvPr>
            <p:ph type="subTitle" idx="1" hasCustomPrompt="1"/>
          </p:nvPr>
        </p:nvSpPr>
        <p:spPr>
          <a:xfrm>
            <a:off x="838200" y="3602038"/>
            <a:ext cx="10515600" cy="1181718"/>
          </a:xfrm>
        </p:spPr>
        <p:txBody>
          <a:bodyPr>
            <a:normAutofit/>
          </a:bodyPr>
          <a:lstStyle>
            <a:lvl1pPr marL="0" indent="0" algn="r">
              <a:buNone/>
              <a:defRPr sz="2400">
                <a:solidFill>
                  <a:schemeClr val="tx2"/>
                </a:solidFill>
                <a:latin typeface="Lato Light" panose="020F0502020204030203" pitchFamily="34" charset="0"/>
                <a:ea typeface="Lato Light" panose="020F0502020204030203" pitchFamily="34" charset="0"/>
                <a:cs typeface="Arial"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4" name="Text Placeholder 20"/>
          <p:cNvSpPr>
            <a:spLocks noGrp="1"/>
          </p:cNvSpPr>
          <p:nvPr>
            <p:ph type="body" sz="quarter" idx="13" hasCustomPrompt="1"/>
          </p:nvPr>
        </p:nvSpPr>
        <p:spPr>
          <a:xfrm>
            <a:off x="838200" y="5248413"/>
            <a:ext cx="10515600" cy="810690"/>
          </a:xfrm>
        </p:spPr>
        <p:txBody>
          <a:bodyPr>
            <a:noAutofit/>
          </a:bodyPr>
          <a:lstStyle>
            <a:lvl1pPr marL="0" indent="0">
              <a:buNone/>
              <a:defRPr sz="1800">
                <a:latin typeface="Lato Light" panose="020F0502020204030203" pitchFamily="34" charset="0"/>
                <a:ea typeface="Lato Light" panose="020F0502020204030203" pitchFamily="34" charset="0"/>
                <a:cs typeface="Arial" panose="020F0502020204030203" pitchFamily="34" charset="0"/>
              </a:defRPr>
            </a:lvl1pPr>
          </a:lstStyle>
          <a:p>
            <a:pPr lvl="0"/>
            <a:r>
              <a:rPr lang="en-US" dirty="0"/>
              <a:t>Name, title</a:t>
            </a:r>
            <a:br>
              <a:rPr lang="en-US" dirty="0"/>
            </a:br>
            <a:r>
              <a:rPr lang="en-US" dirty="0"/>
              <a:t>Department</a:t>
            </a:r>
            <a:endParaRPr lang="en-GB" dirty="0"/>
          </a:p>
        </p:txBody>
      </p:sp>
      <p:sp>
        <p:nvSpPr>
          <p:cNvPr id="2" name="Date Placeholder 1"/>
          <p:cNvSpPr>
            <a:spLocks noGrp="1"/>
          </p:cNvSpPr>
          <p:nvPr>
            <p:ph type="dt" sz="half" idx="14" hasCustomPrompt="1"/>
          </p:nvPr>
        </p:nvSpPr>
        <p:spPr/>
        <p:txBody>
          <a:bodyPr/>
          <a:lstStyle/>
          <a:p>
            <a:fld id="{9658F818-19C7-4132-8AF1-2090C5BBBF59}" type="datetime1">
              <a:rPr lang="en-GB" smtClean="0"/>
              <a:pPr/>
              <a:t>13/06/2020</a:t>
            </a:fld>
            <a:endParaRPr lang="en-GB" dirty="0"/>
          </a:p>
        </p:txBody>
      </p:sp>
      <p:sp>
        <p:nvSpPr>
          <p:cNvPr id="3" name="Footer Placeholder 2"/>
          <p:cNvSpPr>
            <a:spLocks noGrp="1"/>
          </p:cNvSpPr>
          <p:nvPr>
            <p:ph type="ftr" sz="quarter" idx="15" hasCustomPrompt="1"/>
          </p:nvPr>
        </p:nvSpPr>
        <p:spPr/>
        <p:txBody>
          <a:bodyPr/>
          <a:lstStyle/>
          <a:p>
            <a:r>
              <a:rPr lang="en-US" dirty="0"/>
              <a:t>© 2020 World Association Of Girl Guides &amp; Girl Scouts</a:t>
            </a:r>
            <a:br>
              <a:rPr lang="en-US" dirty="0"/>
            </a:br>
            <a:r>
              <a:rPr lang="en-US" dirty="0"/>
              <a:t>Registered Charity No. 1159255</a:t>
            </a:r>
            <a:endParaRPr lang="en-GB" dirty="0"/>
          </a:p>
        </p:txBody>
      </p:sp>
      <p:sp>
        <p:nvSpPr>
          <p:cNvPr id="7" name="Slide Number Placeholder 6"/>
          <p:cNvSpPr>
            <a:spLocks noGrp="1"/>
          </p:cNvSpPr>
          <p:nvPr>
            <p:ph type="sldNum" sz="quarter" idx="16" hasCustomPrompt="1"/>
          </p:nvPr>
        </p:nvSpPr>
        <p:spPr/>
        <p:txBody>
          <a:bodyPr/>
          <a:lstStyle/>
          <a:p>
            <a:fld id="{9C3C3D13-8B22-438D-9662-89B30ED276BD}" type="slidenum">
              <a:rPr lang="en-GB" smtClean="0"/>
              <a:pPr/>
              <a:t>‹#›</a:t>
            </a:fld>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261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hasCustomPrompt="1"/>
          </p:nvPr>
        </p:nvSpPr>
        <p:spPr/>
        <p:txBody>
          <a:bodyPr/>
          <a:lstStyle/>
          <a:p>
            <a:fld id="{9658F818-19C7-4132-8AF1-2090C5BBBF59}" type="datetime1">
              <a:rPr lang="en-GB" smtClean="0"/>
              <a:pPr/>
              <a:t>13/06/2020</a:t>
            </a:fld>
            <a:endParaRPr lang="en-GB" dirty="0"/>
          </a:p>
        </p:txBody>
      </p:sp>
      <p:sp>
        <p:nvSpPr>
          <p:cNvPr id="9" name="Footer Placeholder 8"/>
          <p:cNvSpPr>
            <a:spLocks noGrp="1"/>
          </p:cNvSpPr>
          <p:nvPr>
            <p:ph type="ftr" sz="quarter" idx="11" hasCustomPrompt="1"/>
          </p:nvPr>
        </p:nvSpPr>
        <p:spPr/>
        <p:txBody>
          <a:bodyPr/>
          <a:lstStyle/>
          <a:p>
            <a:r>
              <a:rPr lang="en-US" dirty="0"/>
              <a:t>© 2020 World Association Of Girl Guides &amp; Girl Scouts</a:t>
            </a:r>
            <a:br>
              <a:rPr lang="en-US" dirty="0"/>
            </a:br>
            <a:r>
              <a:rPr lang="en-US" dirty="0"/>
              <a:t>Registered Charity No. 1159255</a:t>
            </a:r>
            <a:endParaRPr lang="en-GB" dirty="0"/>
          </a:p>
        </p:txBody>
      </p:sp>
      <p:sp>
        <p:nvSpPr>
          <p:cNvPr id="10" name="Slide Number Placeholder 9"/>
          <p:cNvSpPr>
            <a:spLocks noGrp="1"/>
          </p:cNvSpPr>
          <p:nvPr>
            <p:ph type="sldNum" sz="quarter" idx="12" hasCustomPrompt="1"/>
          </p:nvPr>
        </p:nvSpPr>
        <p:spPr/>
        <p:txBody>
          <a:bodyPr/>
          <a:lstStyle/>
          <a:p>
            <a:fld id="{9C3C3D13-8B22-438D-9662-89B30ED276BD}" type="slidenum">
              <a:rPr lang="en-GB" smtClean="0"/>
              <a:pPr/>
              <a:t>‹#›</a:t>
            </a:fld>
            <a:endParaRPr lang="en-GB" dirty="0"/>
          </a:p>
        </p:txBody>
      </p:sp>
    </p:spTree>
    <p:extLst>
      <p:ext uri="{BB962C8B-B14F-4D97-AF65-F5344CB8AC3E}">
        <p14:creationId xmlns:p14="http://schemas.microsoft.com/office/powerpoint/2010/main" val="14973456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2"/>
            <a:ext cx="10515600" cy="2852737"/>
          </a:xfrm>
        </p:spPr>
        <p:txBody>
          <a:bodyPr anchor="b">
            <a:normAutofit/>
          </a:bodyPr>
          <a:lstStyle>
            <a:lvl1pPr>
              <a:defRPr sz="4400" b="1"/>
            </a:lvl1pPr>
          </a:lstStyle>
          <a:p>
            <a:r>
              <a:rPr lang="en-US"/>
              <a:t>Click to edit Master title style</a:t>
            </a:r>
            <a:endParaRPr lang="en-GB" dirty="0"/>
          </a:p>
        </p:txBody>
      </p:sp>
      <p:sp>
        <p:nvSpPr>
          <p:cNvPr id="3" name="Text Placeholder 2"/>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tx1">
                    <a:tint val="75000"/>
                  </a:schemeClr>
                </a:solidFill>
                <a:latin typeface="Lato Light" panose="020F0502020204030203" pitchFamily="34" charset="0"/>
                <a:ea typeface="Lato Light" panose="020F0502020204030203" pitchFamily="34" charset="0"/>
                <a:cs typeface="Arial"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hasCustomPrompt="1"/>
          </p:nvPr>
        </p:nvSpPr>
        <p:spPr/>
        <p:txBody>
          <a:bodyPr/>
          <a:lstStyle/>
          <a:p>
            <a:fld id="{9C3C3D13-8B22-438D-9662-89B30ED276BD}" type="slidenum">
              <a:rPr lang="en-GB" smtClean="0"/>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9752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2"/>
            <a:ext cx="10515600" cy="2852737"/>
          </a:xfrm>
        </p:spPr>
        <p:txBody>
          <a:bodyPr anchor="b">
            <a:normAutofit/>
          </a:bodyPr>
          <a:lstStyle>
            <a:lvl1pPr>
              <a:defRPr sz="4400" b="1"/>
            </a:lvl1pPr>
          </a:lstStyle>
          <a:p>
            <a:r>
              <a:rPr lang="en-US"/>
              <a:t>Click to edit Master title style</a:t>
            </a:r>
            <a:endParaRPr lang="en-GB" dirty="0"/>
          </a:p>
        </p:txBody>
      </p:sp>
      <p:sp>
        <p:nvSpPr>
          <p:cNvPr id="3" name="Text Placeholder 2"/>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tx1">
                    <a:tint val="75000"/>
                  </a:schemeClr>
                </a:solidFill>
                <a:latin typeface="Lato Light" panose="020F0502020204030203" pitchFamily="34" charset="0"/>
                <a:ea typeface="Lato Light" panose="020F0502020204030203" pitchFamily="34" charset="0"/>
                <a:cs typeface="Arial"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hasCustomPrompt="1"/>
          </p:nvPr>
        </p:nvSpPr>
        <p:spPr/>
        <p:txBody>
          <a:bodyPr/>
          <a:lstStyle/>
          <a:p>
            <a:fld id="{9C3C3D13-8B22-438D-9662-89B30ED276BD}" type="slidenum">
              <a:rPr lang="en-GB" smtClean="0"/>
              <a:t>‹#›</a:t>
            </a:fld>
            <a:endParaRPr lang="en-GB" dirty="0"/>
          </a:p>
        </p:txBody>
      </p:sp>
    </p:spTree>
    <p:extLst>
      <p:ext uri="{BB962C8B-B14F-4D97-AF65-F5344CB8AC3E}">
        <p14:creationId xmlns:p14="http://schemas.microsoft.com/office/powerpoint/2010/main" val="275754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Yellow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2"/>
            <a:ext cx="10515600" cy="2852737"/>
          </a:xfrm>
        </p:spPr>
        <p:txBody>
          <a:bodyPr anchor="b">
            <a:normAutofit/>
          </a:bodyPr>
          <a:lstStyle>
            <a:lvl1pPr>
              <a:defRPr sz="4400" b="1">
                <a:solidFill>
                  <a:schemeClr val="bg1"/>
                </a:solidFill>
              </a:defRPr>
            </a:lvl1pPr>
          </a:lstStyle>
          <a:p>
            <a:r>
              <a:rPr lang="en-US"/>
              <a:t>Click to edit Master title style</a:t>
            </a:r>
            <a:endParaRPr lang="en-GB" dirty="0"/>
          </a:p>
        </p:txBody>
      </p:sp>
      <p:sp>
        <p:nvSpPr>
          <p:cNvPr id="3" name="Text Placeholder 2"/>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bg1"/>
                </a:solidFill>
                <a:latin typeface="Lato Light" panose="020F0502020204030203" pitchFamily="34" charset="0"/>
                <a:ea typeface="Lato Light" panose="020F0502020204030203" pitchFamily="34" charset="0"/>
                <a:cs typeface="Arial"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hasCustomPrompt="1"/>
          </p:nvPr>
        </p:nvSpPr>
        <p:spPr/>
        <p:txBody>
          <a:body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3346292792"/>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sz="half" idx="1" hasCustomPrompt="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hasCustomPrompt="1"/>
          </p:nvPr>
        </p:nvSpPr>
        <p:spPr/>
        <p:txBody>
          <a:bodyPr/>
          <a:lstStyle/>
          <a:p>
            <a:fld id="{9658F818-19C7-4132-8AF1-2090C5BBBF59}" type="datetime1">
              <a:rPr lang="en-GB" smtClean="0"/>
              <a:pPr/>
              <a:t>13/06/2020</a:t>
            </a:fld>
            <a:endParaRPr lang="en-GB" dirty="0"/>
          </a:p>
        </p:txBody>
      </p:sp>
      <p:sp>
        <p:nvSpPr>
          <p:cNvPr id="10" name="Footer Placeholder 9"/>
          <p:cNvSpPr>
            <a:spLocks noGrp="1"/>
          </p:cNvSpPr>
          <p:nvPr>
            <p:ph type="ftr" sz="quarter" idx="11" hasCustomPrompt="1"/>
          </p:nvPr>
        </p:nvSpPr>
        <p:spPr/>
        <p:txBody>
          <a:bodyPr/>
          <a:lstStyle/>
          <a:p>
            <a:r>
              <a:rPr lang="en-US" dirty="0"/>
              <a:t>© 2020 World Association Of Girl Guides &amp; Girl Scouts</a:t>
            </a:r>
            <a:br>
              <a:rPr lang="en-US" dirty="0"/>
            </a:br>
            <a:r>
              <a:rPr lang="en-US" dirty="0"/>
              <a:t>Registered Charity No. 1159255</a:t>
            </a:r>
            <a:endParaRPr lang="en-GB" dirty="0"/>
          </a:p>
        </p:txBody>
      </p:sp>
      <p:sp>
        <p:nvSpPr>
          <p:cNvPr id="11" name="Slide Number Placeholder 10"/>
          <p:cNvSpPr>
            <a:spLocks noGrp="1"/>
          </p:cNvSpPr>
          <p:nvPr>
            <p:ph type="sldNum" sz="quarter" idx="12" hasCustomPrompt="1"/>
          </p:nvPr>
        </p:nvSpPr>
        <p:spPr/>
        <p:txBody>
          <a:bodyPr/>
          <a:lstStyle/>
          <a:p>
            <a:fld id="{9C3C3D13-8B22-438D-9662-89B30ED276BD}" type="slidenum">
              <a:rPr lang="en-GB" smtClean="0"/>
              <a:pPr/>
              <a:t>‹#›</a:t>
            </a:fld>
            <a:endParaRPr lang="en-GB" dirty="0"/>
          </a:p>
        </p:txBody>
      </p:sp>
    </p:spTree>
    <p:extLst>
      <p:ext uri="{BB962C8B-B14F-4D97-AF65-F5344CB8AC3E}">
        <p14:creationId xmlns:p14="http://schemas.microsoft.com/office/powerpoint/2010/main" val="17311548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hasCustomPrompt="1"/>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hasCustomPrompt="1"/>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hasCustomPrompt="1"/>
          </p:nvPr>
        </p:nvSpPr>
        <p:spPr/>
        <p:txBody>
          <a:bodyPr/>
          <a:lstStyle/>
          <a:p>
            <a:fld id="{9658F818-19C7-4132-8AF1-2090C5BBBF59}" type="datetime1">
              <a:rPr lang="en-GB" smtClean="0"/>
              <a:pPr/>
              <a:t>13/06/2020</a:t>
            </a:fld>
            <a:endParaRPr lang="en-GB" dirty="0"/>
          </a:p>
        </p:txBody>
      </p:sp>
      <p:sp>
        <p:nvSpPr>
          <p:cNvPr id="12" name="Footer Placeholder 11"/>
          <p:cNvSpPr>
            <a:spLocks noGrp="1"/>
          </p:cNvSpPr>
          <p:nvPr>
            <p:ph type="ftr" sz="quarter" idx="11" hasCustomPrompt="1"/>
          </p:nvPr>
        </p:nvSpPr>
        <p:spPr/>
        <p:txBody>
          <a:bodyPr/>
          <a:lstStyle/>
          <a:p>
            <a:r>
              <a:rPr lang="en-US" dirty="0"/>
              <a:t>© 2020 World Association Of Girl Guides &amp; Girl Scouts</a:t>
            </a:r>
            <a:br>
              <a:rPr lang="en-US" dirty="0"/>
            </a:br>
            <a:r>
              <a:rPr lang="en-US" dirty="0"/>
              <a:t>Registered Charity No. 1159255</a:t>
            </a:r>
            <a:endParaRPr lang="en-GB" dirty="0"/>
          </a:p>
        </p:txBody>
      </p:sp>
      <p:sp>
        <p:nvSpPr>
          <p:cNvPr id="13" name="Slide Number Placeholder 12"/>
          <p:cNvSpPr>
            <a:spLocks noGrp="1"/>
          </p:cNvSpPr>
          <p:nvPr>
            <p:ph type="sldNum" sz="quarter" idx="12" hasCustomPrompt="1"/>
          </p:nvPr>
        </p:nvSpPr>
        <p:spPr/>
        <p:txBody>
          <a:bodyPr/>
          <a:lstStyle/>
          <a:p>
            <a:fld id="{9C3C3D13-8B22-438D-9662-89B30ED276BD}" type="slidenum">
              <a:rPr lang="en-GB" smtClean="0"/>
              <a:pPr/>
              <a:t>‹#›</a:t>
            </a:fld>
            <a:endParaRPr lang="en-GB" dirty="0"/>
          </a:p>
        </p:txBody>
      </p:sp>
    </p:spTree>
    <p:extLst>
      <p:ext uri="{BB962C8B-B14F-4D97-AF65-F5344CB8AC3E}">
        <p14:creationId xmlns:p14="http://schemas.microsoft.com/office/powerpoint/2010/main" val="15412544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hasCustomPrompt="1"/>
          </p:nvPr>
        </p:nvSpPr>
        <p:spPr/>
        <p:txBody>
          <a:bodyPr/>
          <a:lstStyle/>
          <a:p>
            <a:fld id="{9658F818-19C7-4132-8AF1-2090C5BBBF59}" type="datetime1">
              <a:rPr lang="en-GB" smtClean="0"/>
              <a:pPr/>
              <a:t>13/06/2020</a:t>
            </a:fld>
            <a:endParaRPr lang="en-GB" dirty="0"/>
          </a:p>
        </p:txBody>
      </p:sp>
      <p:sp>
        <p:nvSpPr>
          <p:cNvPr id="8" name="Footer Placeholder 7"/>
          <p:cNvSpPr>
            <a:spLocks noGrp="1"/>
          </p:cNvSpPr>
          <p:nvPr>
            <p:ph type="ftr" sz="quarter" idx="11" hasCustomPrompt="1"/>
          </p:nvPr>
        </p:nvSpPr>
        <p:spPr/>
        <p:txBody>
          <a:bodyPr/>
          <a:lstStyle/>
          <a:p>
            <a:r>
              <a:rPr lang="en-US" dirty="0"/>
              <a:t>© 2020 World Association Of Girl Guides &amp; Girl Scouts</a:t>
            </a:r>
            <a:br>
              <a:rPr lang="en-US" dirty="0"/>
            </a:br>
            <a:r>
              <a:rPr lang="en-US" dirty="0"/>
              <a:t>Registered Charity No. 1159255</a:t>
            </a:r>
            <a:endParaRPr lang="en-GB" dirty="0"/>
          </a:p>
        </p:txBody>
      </p:sp>
      <p:sp>
        <p:nvSpPr>
          <p:cNvPr id="9" name="Slide Number Placeholder 8"/>
          <p:cNvSpPr>
            <a:spLocks noGrp="1"/>
          </p:cNvSpPr>
          <p:nvPr>
            <p:ph type="sldNum" sz="quarter" idx="12" hasCustomPrompt="1"/>
          </p:nvPr>
        </p:nvSpPr>
        <p:spPr/>
        <p:txBody>
          <a:bodyPr/>
          <a:lstStyle/>
          <a:p>
            <a:fld id="{9C3C3D13-8B22-438D-9662-89B30ED276BD}" type="slidenum">
              <a:rPr lang="en-GB" smtClean="0"/>
              <a:pPr/>
              <a:t>‹#›</a:t>
            </a:fld>
            <a:endParaRPr lang="en-GB" dirty="0"/>
          </a:p>
        </p:txBody>
      </p:sp>
    </p:spTree>
    <p:extLst>
      <p:ext uri="{BB962C8B-B14F-4D97-AF65-F5344CB8AC3E}">
        <p14:creationId xmlns:p14="http://schemas.microsoft.com/office/powerpoint/2010/main" val="3439717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hasCustomPrompt="1"/>
          </p:nvPr>
        </p:nvSpPr>
        <p:spPr/>
        <p:txBody>
          <a:bodyPr/>
          <a:lstStyle/>
          <a:p>
            <a:fld id="{9C3C3D13-8B22-438D-9662-89B30ED276BD}" type="slidenum">
              <a:rPr lang="en-GB" smtClean="0"/>
              <a:t>‹#›</a:t>
            </a:fld>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2079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4" name="Slide Number Placeholder 3"/>
          <p:cNvSpPr>
            <a:spLocks noGrp="1"/>
          </p:cNvSpPr>
          <p:nvPr>
            <p:ph type="sldNum" sz="quarter" idx="12" hasCustomPrompt="1"/>
          </p:nvPr>
        </p:nvSpPr>
        <p:spPr/>
        <p:txBody>
          <a:bodyPr/>
          <a:lstStyle/>
          <a:p>
            <a:fld id="{9C3C3D13-8B22-438D-9662-89B30ED276BD}" type="slidenum">
              <a:rPr lang="en-GB" smtClean="0"/>
              <a:t>‹#›</a:t>
            </a:fld>
            <a:endParaRPr lang="en-GB" dirty="0"/>
          </a:p>
        </p:txBody>
      </p:sp>
    </p:spTree>
    <p:extLst>
      <p:ext uri="{BB962C8B-B14F-4D97-AF65-F5344CB8AC3E}">
        <p14:creationId xmlns:p14="http://schemas.microsoft.com/office/powerpoint/2010/main" val="38767745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hasCustomPrompt="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hasCustomPrompt="1"/>
          </p:nvPr>
        </p:nvSpPr>
        <p:spPr/>
        <p:txBody>
          <a:bodyPr/>
          <a:lstStyle/>
          <a:p>
            <a:fld id="{9658F818-19C7-4132-8AF1-2090C5BBBF59}" type="datetime1">
              <a:rPr lang="en-GB" smtClean="0"/>
              <a:pPr/>
              <a:t>13/06/2020</a:t>
            </a:fld>
            <a:endParaRPr lang="en-GB" dirty="0"/>
          </a:p>
        </p:txBody>
      </p:sp>
      <p:sp>
        <p:nvSpPr>
          <p:cNvPr id="10" name="Footer Placeholder 9"/>
          <p:cNvSpPr>
            <a:spLocks noGrp="1"/>
          </p:cNvSpPr>
          <p:nvPr>
            <p:ph type="ftr" sz="quarter" idx="11" hasCustomPrompt="1"/>
          </p:nvPr>
        </p:nvSpPr>
        <p:spPr/>
        <p:txBody>
          <a:bodyPr/>
          <a:lstStyle/>
          <a:p>
            <a:r>
              <a:rPr lang="en-US" dirty="0"/>
              <a:t>© 2020 World Association Of Girl Guides &amp; Girl Scouts</a:t>
            </a:r>
            <a:br>
              <a:rPr lang="en-US" dirty="0"/>
            </a:br>
            <a:r>
              <a:rPr lang="en-US" dirty="0"/>
              <a:t>Registered Charity No. 1159255</a:t>
            </a:r>
            <a:endParaRPr lang="en-GB" dirty="0"/>
          </a:p>
        </p:txBody>
      </p:sp>
      <p:sp>
        <p:nvSpPr>
          <p:cNvPr id="11" name="Slide Number Placeholder 10"/>
          <p:cNvSpPr>
            <a:spLocks noGrp="1"/>
          </p:cNvSpPr>
          <p:nvPr>
            <p:ph type="sldNum" sz="quarter" idx="12" hasCustomPrompt="1"/>
          </p:nvPr>
        </p:nvSpPr>
        <p:spPr/>
        <p:txBody>
          <a:bodyPr/>
          <a:lstStyle/>
          <a:p>
            <a:fld id="{9C3C3D13-8B22-438D-9662-89B30ED276BD}" type="slidenum">
              <a:rPr lang="en-GB" smtClean="0"/>
              <a:pPr/>
              <a:t>‹#›</a:t>
            </a:fld>
            <a:endParaRPr lang="en-GB" dirty="0"/>
          </a:p>
        </p:txBody>
      </p:sp>
    </p:spTree>
    <p:extLst>
      <p:ext uri="{BB962C8B-B14F-4D97-AF65-F5344CB8AC3E}">
        <p14:creationId xmlns:p14="http://schemas.microsoft.com/office/powerpoint/2010/main" val="1779408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hasCustomPrompt="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hasCustomPrompt="1"/>
          </p:nvPr>
        </p:nvSpPr>
        <p:spPr/>
        <p:txBody>
          <a:bodyPr/>
          <a:lstStyle/>
          <a:p>
            <a:fld id="{9658F818-19C7-4132-8AF1-2090C5BBBF59}" type="datetime1">
              <a:rPr lang="en-GB" smtClean="0"/>
              <a:pPr/>
              <a:t>13/06/2020</a:t>
            </a:fld>
            <a:endParaRPr lang="en-GB" dirty="0"/>
          </a:p>
        </p:txBody>
      </p:sp>
      <p:sp>
        <p:nvSpPr>
          <p:cNvPr id="10" name="Footer Placeholder 9"/>
          <p:cNvSpPr>
            <a:spLocks noGrp="1"/>
          </p:cNvSpPr>
          <p:nvPr>
            <p:ph type="ftr" sz="quarter" idx="11" hasCustomPrompt="1"/>
          </p:nvPr>
        </p:nvSpPr>
        <p:spPr/>
        <p:txBody>
          <a:bodyPr/>
          <a:lstStyle/>
          <a:p>
            <a:r>
              <a:rPr lang="en-US" dirty="0"/>
              <a:t>© 2020 World Association Of Girl Guides &amp; Girl Scouts</a:t>
            </a:r>
            <a:br>
              <a:rPr lang="en-US" dirty="0"/>
            </a:br>
            <a:r>
              <a:rPr lang="en-US" dirty="0"/>
              <a:t>Registered Charity No. 1159255</a:t>
            </a:r>
            <a:endParaRPr lang="en-GB" dirty="0"/>
          </a:p>
        </p:txBody>
      </p:sp>
      <p:sp>
        <p:nvSpPr>
          <p:cNvPr id="11" name="Slide Number Placeholder 10"/>
          <p:cNvSpPr>
            <a:spLocks noGrp="1"/>
          </p:cNvSpPr>
          <p:nvPr>
            <p:ph type="sldNum" sz="quarter" idx="12" hasCustomPrompt="1"/>
          </p:nvPr>
        </p:nvSpPr>
        <p:spPr/>
        <p:txBody>
          <a:bodyPr/>
          <a:lstStyle/>
          <a:p>
            <a:fld id="{9C3C3D13-8B22-438D-9662-89B30ED276BD}" type="slidenum">
              <a:rPr lang="en-GB" smtClean="0"/>
              <a:pPr/>
              <a:t>‹#›</a:t>
            </a:fld>
            <a:endParaRPr lang="en-GB" dirty="0"/>
          </a:p>
        </p:txBody>
      </p:sp>
    </p:spTree>
    <p:extLst>
      <p:ext uri="{BB962C8B-B14F-4D97-AF65-F5344CB8AC3E}">
        <p14:creationId xmlns:p14="http://schemas.microsoft.com/office/powerpoint/2010/main" val="1555000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Vertical Text Placeholder 2"/>
          <p:cNvSpPr>
            <a:spLocks noGrp="1"/>
          </p:cNvSpPr>
          <p:nvPr>
            <p:ph type="body" orient="vert" idx="1" hasCustomPrompt="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hasCustomPrompt="1"/>
          </p:nvPr>
        </p:nvSpPr>
        <p:spPr/>
        <p:txBody>
          <a:bodyPr/>
          <a:lstStyle/>
          <a:p>
            <a:fld id="{9658F818-19C7-4132-8AF1-2090C5BBBF59}" type="datetime1">
              <a:rPr lang="en-GB" smtClean="0"/>
              <a:pPr/>
              <a:t>13/06/2020</a:t>
            </a:fld>
            <a:endParaRPr lang="en-GB" dirty="0"/>
          </a:p>
        </p:txBody>
      </p:sp>
      <p:sp>
        <p:nvSpPr>
          <p:cNvPr id="9" name="Footer Placeholder 8"/>
          <p:cNvSpPr>
            <a:spLocks noGrp="1"/>
          </p:cNvSpPr>
          <p:nvPr>
            <p:ph type="ftr" sz="quarter" idx="11" hasCustomPrompt="1"/>
          </p:nvPr>
        </p:nvSpPr>
        <p:spPr/>
        <p:txBody>
          <a:bodyPr/>
          <a:lstStyle/>
          <a:p>
            <a:r>
              <a:rPr lang="en-US" dirty="0"/>
              <a:t>© 2020 World Association Of Girl Guides &amp; Girl Scouts</a:t>
            </a:r>
            <a:br>
              <a:rPr lang="en-US" dirty="0"/>
            </a:br>
            <a:r>
              <a:rPr lang="en-US" dirty="0"/>
              <a:t>Registered Charity No. 1159255</a:t>
            </a:r>
            <a:endParaRPr lang="en-GB" dirty="0"/>
          </a:p>
        </p:txBody>
      </p:sp>
      <p:sp>
        <p:nvSpPr>
          <p:cNvPr id="10" name="Slide Number Placeholder 9"/>
          <p:cNvSpPr>
            <a:spLocks noGrp="1"/>
          </p:cNvSpPr>
          <p:nvPr>
            <p:ph type="sldNum" sz="quarter" idx="12" hasCustomPrompt="1"/>
          </p:nvPr>
        </p:nvSpPr>
        <p:spPr/>
        <p:txBody>
          <a:bodyPr/>
          <a:lstStyle/>
          <a:p>
            <a:fld id="{9C3C3D13-8B22-438D-9662-89B30ED276BD}" type="slidenum">
              <a:rPr lang="en-GB" smtClean="0"/>
              <a:pPr/>
              <a:t>‹#›</a:t>
            </a:fld>
            <a:endParaRPr lang="en-GB" dirty="0"/>
          </a:p>
        </p:txBody>
      </p:sp>
    </p:spTree>
    <p:extLst>
      <p:ext uri="{BB962C8B-B14F-4D97-AF65-F5344CB8AC3E}">
        <p14:creationId xmlns:p14="http://schemas.microsoft.com/office/powerpoint/2010/main" val="1328598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hasCustomPrompt="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hasCustomPrompt="1"/>
          </p:nvPr>
        </p:nvSpPr>
        <p:spPr/>
        <p:txBody>
          <a:bodyPr/>
          <a:lstStyle/>
          <a:p>
            <a:fld id="{9658F818-19C7-4132-8AF1-2090C5BBBF59}" type="datetime1">
              <a:rPr lang="en-GB" smtClean="0"/>
              <a:pPr/>
              <a:t>13/06/2020</a:t>
            </a:fld>
            <a:endParaRPr lang="en-GB" dirty="0"/>
          </a:p>
        </p:txBody>
      </p:sp>
      <p:sp>
        <p:nvSpPr>
          <p:cNvPr id="9" name="Footer Placeholder 8"/>
          <p:cNvSpPr>
            <a:spLocks noGrp="1"/>
          </p:cNvSpPr>
          <p:nvPr>
            <p:ph type="ftr" sz="quarter" idx="11" hasCustomPrompt="1"/>
          </p:nvPr>
        </p:nvSpPr>
        <p:spPr/>
        <p:txBody>
          <a:bodyPr/>
          <a:lstStyle/>
          <a:p>
            <a:r>
              <a:rPr lang="en-US" dirty="0"/>
              <a:t>© 2020 World Association Of Girl Guides &amp; Girl Scouts</a:t>
            </a:r>
            <a:br>
              <a:rPr lang="en-US" dirty="0"/>
            </a:br>
            <a:r>
              <a:rPr lang="en-US" dirty="0"/>
              <a:t>Registered Charity No. 1159255</a:t>
            </a:r>
            <a:endParaRPr lang="en-GB" dirty="0"/>
          </a:p>
        </p:txBody>
      </p:sp>
      <p:sp>
        <p:nvSpPr>
          <p:cNvPr id="10" name="Slide Number Placeholder 9"/>
          <p:cNvSpPr>
            <a:spLocks noGrp="1"/>
          </p:cNvSpPr>
          <p:nvPr>
            <p:ph type="sldNum" sz="quarter" idx="12" hasCustomPrompt="1"/>
          </p:nvPr>
        </p:nvSpPr>
        <p:spPr/>
        <p:txBody>
          <a:bodyPr/>
          <a:lstStyle/>
          <a:p>
            <a:fld id="{9C3C3D13-8B22-438D-9662-89B30ED276BD}" type="slidenum">
              <a:rPr lang="en-GB" smtClean="0"/>
              <a:pPr/>
              <a:t>‹#›</a:t>
            </a:fld>
            <a:endParaRPr lang="en-GB" dirty="0"/>
          </a:p>
        </p:txBody>
      </p:sp>
    </p:spTree>
    <p:extLst>
      <p:ext uri="{BB962C8B-B14F-4D97-AF65-F5344CB8AC3E}">
        <p14:creationId xmlns:p14="http://schemas.microsoft.com/office/powerpoint/2010/main" val="30218153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3575" y="774700"/>
            <a:ext cx="5308600" cy="5308600"/>
          </a:xfrm>
          <a:prstGeom prst="rect">
            <a:avLst/>
          </a:prstGeom>
        </p:spPr>
      </p:pic>
      <p:sp>
        <p:nvSpPr>
          <p:cNvPr id="6" name="Footer Placeholder 5"/>
          <p:cNvSpPr>
            <a:spLocks noGrp="1"/>
          </p:cNvSpPr>
          <p:nvPr>
            <p:ph type="ftr" sz="quarter" idx="11" hasCustomPrompt="1"/>
          </p:nvPr>
        </p:nvSpPr>
        <p:spPr/>
        <p:txBody>
          <a:bodyPr/>
          <a:lstStyle/>
          <a:p>
            <a:r>
              <a:rPr lang="en-US" dirty="0"/>
              <a:t>© 2020 World Association Of Girl Guides &amp; Girl Scouts</a:t>
            </a:r>
            <a:br>
              <a:rPr lang="en-US" dirty="0"/>
            </a:br>
            <a:r>
              <a:rPr lang="en-US" dirty="0"/>
              <a:t>Registered Charity No. 1159255</a:t>
            </a:r>
            <a:endParaRPr lang="en-GB" dirty="0"/>
          </a:p>
        </p:txBody>
      </p:sp>
    </p:spTree>
    <p:extLst>
      <p:ext uri="{BB962C8B-B14F-4D97-AF65-F5344CB8AC3E}">
        <p14:creationId xmlns:p14="http://schemas.microsoft.com/office/powerpoint/2010/main" val="277520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hit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2"/>
            <a:ext cx="10515600" cy="2852737"/>
          </a:xfrm>
        </p:spPr>
        <p:txBody>
          <a:bodyPr anchor="b">
            <a:normAutofit/>
          </a:bodyPr>
          <a:lstStyle>
            <a:lvl1pPr>
              <a:defRPr sz="4400" b="1">
                <a:solidFill>
                  <a:schemeClr val="tx1"/>
                </a:solidFill>
              </a:defRPr>
            </a:lvl1pPr>
          </a:lstStyle>
          <a:p>
            <a:r>
              <a:rPr lang="en-US"/>
              <a:t>Click to edit Master title style</a:t>
            </a:r>
            <a:endParaRPr lang="en-GB" dirty="0"/>
          </a:p>
        </p:txBody>
      </p:sp>
      <p:sp>
        <p:nvSpPr>
          <p:cNvPr id="3" name="Text Placeholder 2"/>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tx1">
                    <a:tint val="75000"/>
                  </a:schemeClr>
                </a:solidFill>
                <a:latin typeface="Lato Light" panose="020F0502020204030203" pitchFamily="34" charset="0"/>
                <a:ea typeface="Lato Light" panose="020F0502020204030203" pitchFamily="34" charset="0"/>
                <a:cs typeface="Arial"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7193522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2.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hasCustomPrompt="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hasCustomPrompt="1"/>
          </p:nvPr>
        </p:nvSpPr>
        <p:spPr>
          <a:xfrm>
            <a:off x="838200" y="6356354"/>
            <a:ext cx="2743200" cy="365125"/>
          </a:xfrm>
          <a:prstGeom prst="rect">
            <a:avLst/>
          </a:prstGeom>
        </p:spPr>
        <p:txBody>
          <a:bodyPr vert="horz" lIns="91440" tIns="45720" rIns="91440" bIns="45720" rtlCol="0" anchor="ctr"/>
          <a:lstStyle>
            <a:lvl1pPr algn="r">
              <a:defRPr sz="900">
                <a:solidFill>
                  <a:schemeClr val="tx2"/>
                </a:solidFill>
              </a:defRPr>
            </a:lvl1pPr>
          </a:lstStyle>
          <a:p>
            <a:fld id="{FD4957BE-C250-8D49-A61C-352F997DDF19}" type="datetimeFigureOut">
              <a:rPr lang="en-US" smtClean="0"/>
              <a:pPr/>
              <a:t>6/13/2020</a:t>
            </a:fld>
            <a:endParaRPr lang="en-US" dirty="0"/>
          </a:p>
        </p:txBody>
      </p:sp>
      <p:sp>
        <p:nvSpPr>
          <p:cNvPr id="5" name="Footer Placeholder 4"/>
          <p:cNvSpPr>
            <a:spLocks noGrp="1"/>
          </p:cNvSpPr>
          <p:nvPr>
            <p:ph type="ftr" sz="quarter" idx="3" hasCustomPrompt="1"/>
          </p:nvPr>
        </p:nvSpPr>
        <p:spPr>
          <a:xfrm>
            <a:off x="4038600" y="6356354"/>
            <a:ext cx="4114800" cy="365125"/>
          </a:xfrm>
          <a:prstGeom prst="rect">
            <a:avLst/>
          </a:prstGeom>
        </p:spPr>
        <p:txBody>
          <a:bodyPr vert="horz" lIns="91440" tIns="45720" rIns="91440" bIns="45720" rtlCol="0"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hasCustomPrompt="1"/>
          </p:nvPr>
        </p:nvSpPr>
        <p:spPr>
          <a:xfrm>
            <a:off x="8610600" y="6356354"/>
            <a:ext cx="2743200" cy="365125"/>
          </a:xfrm>
          <a:prstGeom prst="rect">
            <a:avLst/>
          </a:prstGeom>
        </p:spPr>
        <p:txBody>
          <a:bodyPr vert="horz" lIns="91440" tIns="45720" rIns="91440" bIns="45720" rtlCol="0" anchor="ctr"/>
          <a:lstStyle>
            <a:lvl1pPr algn="r">
              <a:defRPr sz="900">
                <a:solidFill>
                  <a:schemeClr val="tx2"/>
                </a:solidFill>
              </a:defRPr>
            </a:lvl1pPr>
          </a:lstStyle>
          <a:p>
            <a:fld id="{B313FE93-4A89-BF45-9FF6-203250506450}" type="slidenum">
              <a:rPr lang="en-US" smtClean="0"/>
              <a:pPr/>
              <a:t>‹#›</a:t>
            </a:fld>
            <a:endParaRPr lang="en-US" dirty="0"/>
          </a:p>
        </p:txBody>
      </p:sp>
    </p:spTree>
    <p:extLst>
      <p:ext uri="{BB962C8B-B14F-4D97-AF65-F5344CB8AC3E}">
        <p14:creationId xmlns:p14="http://schemas.microsoft.com/office/powerpoint/2010/main" val="509976430"/>
      </p:ext>
    </p:extLst>
  </p:cSld>
  <p:clrMap bg1="dk1" tx1="lt1" bg2="dk2"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260" r:id="rId23"/>
    <p:sldLayoutId id="2147484261" r:id="rId24"/>
    <p:sldLayoutId id="2147484262" r:id="rId25"/>
    <p:sldLayoutId id="2147484263" r:id="rId26"/>
    <p:sldLayoutId id="2147484264" r:id="rId27"/>
    <p:sldLayoutId id="2147484265" r:id="rId28"/>
    <p:sldLayoutId id="2147484343" r:id="rId29"/>
    <p:sldLayoutId id="2147484348" r:id="rId30"/>
    <p:sldLayoutId id="2147484351" r:id="rId31"/>
    <p:sldLayoutId id="2147484216" r:id="rId32"/>
    <p:sldLayoutId id="2147484218" r:id="rId33"/>
    <p:sldLayoutId id="2147484221" r:id="rId34"/>
    <p:sldLayoutId id="2147484222" r:id="rId35"/>
    <p:sldLayoutId id="2147484223" r:id="rId36"/>
    <p:sldLayoutId id="2147484224" r:id="rId37"/>
    <p:sldLayoutId id="2147484225" r:id="rId38"/>
    <p:sldLayoutId id="2147484226" r:id="rId39"/>
    <p:sldLayoutId id="2147484227" r:id="rId40"/>
    <p:sldLayoutId id="2147484228" r:id="rId41"/>
    <p:sldLayoutId id="2147484229" r:id="rId42"/>
    <p:sldLayoutId id="2147484232" r:id="rId43"/>
    <p:sldLayoutId id="2147484233" r:id="rId44"/>
    <p:sldLayoutId id="2147484236" r:id="rId45"/>
    <p:sldLayoutId id="2147484237" r:id="rId46"/>
    <p:sldLayoutId id="2147484180" r:id="rId47"/>
    <p:sldLayoutId id="2147484181" r:id="rId48"/>
    <p:sldLayoutId id="2147484183" r:id="rId49"/>
    <p:sldLayoutId id="2147484187" r:id="rId50"/>
    <p:sldLayoutId id="2147484188" r:id="rId51"/>
    <p:sldLayoutId id="2147484189" r:id="rId52"/>
    <p:sldLayoutId id="2147484190" r:id="rId53"/>
    <p:sldLayoutId id="2147484191" r:id="rId54"/>
    <p:sldLayoutId id="2147484192" r:id="rId55"/>
    <p:sldLayoutId id="2147484193" r:id="rId56"/>
    <p:sldLayoutId id="2147484194" r:id="rId57"/>
    <p:sldLayoutId id="2147484195" r:id="rId58"/>
    <p:sldLayoutId id="2147484196" r:id="rId59"/>
    <p:sldLayoutId id="2147484197" r:id="rId60"/>
    <p:sldLayoutId id="2147484198" r:id="rId61"/>
    <p:sldLayoutId id="2147484199" r:id="rId62"/>
    <p:sldLayoutId id="2147484200" r:id="rId63"/>
    <p:sldLayoutId id="2147484201" r:id="rId64"/>
    <p:sldLayoutId id="2147484202" r:id="rId65"/>
    <p:sldLayoutId id="2147484204" r:id="rId66"/>
    <p:sldLayoutId id="2147484205" r:id="rId67"/>
    <p:sldLayoutId id="2147484206" r:id="rId68"/>
    <p:sldLayoutId id="2147484207" r:id="rId69"/>
    <p:sldLayoutId id="2147484208" r:id="rId70"/>
    <p:sldLayoutId id="2147484210" r:id="rId71"/>
    <p:sldLayoutId id="2147484211" r:id="rId72"/>
    <p:sldLayoutId id="2147484213" r:id="rId73"/>
    <p:sldLayoutId id="2147484214" r:id="rId74"/>
    <p:sldLayoutId id="2147484332" r:id="rId7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685800" rtl="1" eaLnBrk="1" latinLnBrk="0" hangingPunct="1">
        <a:lnSpc>
          <a:spcPct val="90000"/>
        </a:lnSpc>
        <a:spcBef>
          <a:spcPct val="0"/>
        </a:spcBef>
        <a:buNone/>
        <a:defRPr sz="3300" kern="1200">
          <a:solidFill>
            <a:schemeClr val="tx2"/>
          </a:solidFill>
          <a:latin typeface="+mj-lt"/>
          <a:ea typeface="+mj-ea"/>
          <a:cs typeface="+mj-cs"/>
        </a:defRPr>
      </a:lvl1pPr>
      <a:lvl2pPr algn="r" rtl="1" eaLnBrk="1" hangingPunct="1">
        <a:defRPr>
          <a:solidFill>
            <a:schemeClr val="tx2"/>
          </a:solidFill>
        </a:defRPr>
      </a:lvl2pPr>
      <a:lvl3pPr algn="r" rtl="1" eaLnBrk="1" hangingPunct="1">
        <a:defRPr>
          <a:solidFill>
            <a:schemeClr val="tx2"/>
          </a:solidFill>
        </a:defRPr>
      </a:lvl3pPr>
      <a:lvl4pPr algn="r" rtl="1" eaLnBrk="1" hangingPunct="1">
        <a:defRPr>
          <a:solidFill>
            <a:schemeClr val="tx2"/>
          </a:solidFill>
        </a:defRPr>
      </a:lvl4pPr>
      <a:lvl5pPr algn="r" rtl="1" eaLnBrk="1" hangingPunct="1">
        <a:defRPr>
          <a:solidFill>
            <a:schemeClr val="tx2"/>
          </a:solidFill>
        </a:defRPr>
      </a:lvl5pPr>
      <a:lvl6pPr algn="r" rtl="1" eaLnBrk="1" hangingPunct="1">
        <a:defRPr>
          <a:solidFill>
            <a:schemeClr val="tx2"/>
          </a:solidFill>
        </a:defRPr>
      </a:lvl6pPr>
      <a:lvl7pPr algn="r" rtl="1" eaLnBrk="1" hangingPunct="1">
        <a:defRPr>
          <a:solidFill>
            <a:schemeClr val="tx2"/>
          </a:solidFill>
        </a:defRPr>
      </a:lvl7pPr>
      <a:lvl8pPr algn="r" rtl="1" eaLnBrk="1" hangingPunct="1">
        <a:defRPr>
          <a:solidFill>
            <a:schemeClr val="tx2"/>
          </a:solidFill>
        </a:defRPr>
      </a:lvl8pPr>
      <a:lvl9pPr algn="r" rtl="1" eaLnBrk="1" hangingPunct="1">
        <a:defRPr>
          <a:solidFill>
            <a:schemeClr val="tx2"/>
          </a:solidFill>
        </a:defRPr>
      </a:lvl9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hasCustomPrompt="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hasCustomPrompt="1"/>
          </p:nvPr>
        </p:nvSpPr>
        <p:spPr>
          <a:xfrm>
            <a:off x="838200" y="6356354"/>
            <a:ext cx="2743200" cy="365125"/>
          </a:xfrm>
          <a:prstGeom prst="rect">
            <a:avLst/>
          </a:prstGeom>
        </p:spPr>
        <p:txBody>
          <a:bodyPr vert="horz" lIns="91440" tIns="45720" rIns="91440" bIns="45720" rtlCol="0" anchor="ctr"/>
          <a:lstStyle>
            <a:lvl1pPr algn="r">
              <a:defRPr sz="900">
                <a:solidFill>
                  <a:schemeClr val="tx1"/>
                </a:solidFill>
              </a:defRPr>
            </a:lvl1pPr>
          </a:lstStyle>
          <a:p>
            <a:fld id="{9658F818-19C7-4132-8AF1-2090C5BBBF59}" type="datetime1">
              <a:rPr lang="en-GB" smtClean="0"/>
              <a:pPr/>
              <a:t>13/06/2020</a:t>
            </a:fld>
            <a:endParaRPr lang="en-GB" dirty="0"/>
          </a:p>
        </p:txBody>
      </p:sp>
      <p:sp>
        <p:nvSpPr>
          <p:cNvPr id="5" name="Footer Placeholder 4"/>
          <p:cNvSpPr>
            <a:spLocks noGrp="1"/>
          </p:cNvSpPr>
          <p:nvPr>
            <p:ph type="ftr" sz="quarter" idx="3" hasCustomPrompt="1"/>
          </p:nvPr>
        </p:nvSpPr>
        <p:spPr>
          <a:xfrm>
            <a:off x="4038600" y="6356354"/>
            <a:ext cx="4114800" cy="365125"/>
          </a:xfrm>
          <a:prstGeom prst="rect">
            <a:avLst/>
          </a:prstGeom>
        </p:spPr>
        <p:txBody>
          <a:bodyPr vert="horz" lIns="91440" tIns="45720" rIns="91440" bIns="45720" rtlCol="0" anchor="ctr"/>
          <a:lstStyle>
            <a:lvl1pPr algn="ctr">
              <a:defRPr sz="900">
                <a:solidFill>
                  <a:schemeClr val="tx1"/>
                </a:solidFill>
              </a:defRPr>
            </a:lvl1pPr>
          </a:lstStyle>
          <a:p>
            <a:r>
              <a:rPr lang="en-US" dirty="0"/>
              <a:t>© 2020 World Association Of Girl Guides &amp; Girl Scouts</a:t>
            </a:r>
            <a:br>
              <a:rPr lang="en-US" dirty="0"/>
            </a:br>
            <a:r>
              <a:rPr lang="en-US" dirty="0"/>
              <a:t>Registered Charity No. 1159255</a:t>
            </a:r>
            <a:endParaRPr lang="en-GB" dirty="0"/>
          </a:p>
        </p:txBody>
      </p:sp>
      <p:sp>
        <p:nvSpPr>
          <p:cNvPr id="6" name="Slide Number Placeholder 5"/>
          <p:cNvSpPr>
            <a:spLocks noGrp="1"/>
          </p:cNvSpPr>
          <p:nvPr>
            <p:ph type="sldNum" sz="quarter" idx="4" hasCustomPrompt="1"/>
          </p:nvPr>
        </p:nvSpPr>
        <p:spPr>
          <a:xfrm>
            <a:off x="8610600" y="6356354"/>
            <a:ext cx="2743200" cy="365125"/>
          </a:xfrm>
          <a:prstGeom prst="rect">
            <a:avLst/>
          </a:prstGeom>
        </p:spPr>
        <p:txBody>
          <a:bodyPr vert="horz" lIns="91440" tIns="45720" rIns="91440" bIns="45720" rtlCol="0" anchor="ctr"/>
          <a:lstStyle>
            <a:lvl1pPr algn="r">
              <a:defRPr sz="900">
                <a:solidFill>
                  <a:schemeClr val="tx1"/>
                </a:solidFill>
              </a:defRPr>
            </a:lvl1pPr>
          </a:lstStyle>
          <a:p>
            <a:fld id="{9C3C3D13-8B22-438D-9662-89B30ED276BD}" type="slidenum">
              <a:rPr lang="en-GB" smtClean="0"/>
              <a:pPr/>
              <a:t>‹#›</a:t>
            </a:fld>
            <a:endParaRPr lang="en-GB" dirty="0"/>
          </a:p>
        </p:txBody>
      </p:sp>
    </p:spTree>
    <p:extLst>
      <p:ext uri="{BB962C8B-B14F-4D97-AF65-F5344CB8AC3E}">
        <p14:creationId xmlns:p14="http://schemas.microsoft.com/office/powerpoint/2010/main" val="1171583223"/>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Lst>
  <p:hf hdr="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vl2pPr algn="r" rtl="1" eaLnBrk="1" hangingPunct="1">
        <a:defRPr>
          <a:solidFill>
            <a:schemeClr val="tx2"/>
          </a:solidFill>
        </a:defRPr>
      </a:lvl2pPr>
      <a:lvl3pPr algn="r" rtl="1" eaLnBrk="1" hangingPunct="1">
        <a:defRPr>
          <a:solidFill>
            <a:schemeClr val="tx2"/>
          </a:solidFill>
        </a:defRPr>
      </a:lvl3pPr>
      <a:lvl4pPr algn="r" rtl="1" eaLnBrk="1" hangingPunct="1">
        <a:defRPr>
          <a:solidFill>
            <a:schemeClr val="tx2"/>
          </a:solidFill>
        </a:defRPr>
      </a:lvl4pPr>
      <a:lvl5pPr algn="r" rtl="1" eaLnBrk="1" hangingPunct="1">
        <a:defRPr>
          <a:solidFill>
            <a:schemeClr val="tx2"/>
          </a:solidFill>
        </a:defRPr>
      </a:lvl5pPr>
      <a:lvl6pPr algn="r" rtl="1" eaLnBrk="1" hangingPunct="1">
        <a:defRPr>
          <a:solidFill>
            <a:schemeClr val="tx2"/>
          </a:solidFill>
        </a:defRPr>
      </a:lvl6pPr>
      <a:lvl7pPr algn="r" rtl="1" eaLnBrk="1" hangingPunct="1">
        <a:defRPr>
          <a:solidFill>
            <a:schemeClr val="tx2"/>
          </a:solidFill>
        </a:defRPr>
      </a:lvl7pPr>
      <a:lvl8pPr algn="r" rtl="1" eaLnBrk="1" hangingPunct="1">
        <a:defRPr>
          <a:solidFill>
            <a:schemeClr val="tx2"/>
          </a:solidFill>
        </a:defRPr>
      </a:lvl8pPr>
      <a:lvl9pPr algn="r" rtl="1" eaLnBrk="1" hangingPunct="1">
        <a:defRPr>
          <a:solidFill>
            <a:schemeClr val="tx2"/>
          </a:solidFill>
        </a:defRPr>
      </a:lvl9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17A6A1-3481-2646-A646-BD6A0ECAA22E}"/>
              </a:ext>
            </a:extLst>
          </p:cNvPr>
          <p:cNvSpPr txBox="1"/>
          <p:nvPr/>
        </p:nvSpPr>
        <p:spPr>
          <a:xfrm>
            <a:off x="498658" y="2997466"/>
            <a:ext cx="7610625" cy="2169825"/>
          </a:xfrm>
          <a:prstGeom prst="rect">
            <a:avLst/>
          </a:prstGeom>
          <a:noFill/>
        </p:spPr>
        <p:txBody>
          <a:bodyPr wrap="square" rtlCol="0">
            <a:spAutoFit/>
          </a:bodyPr>
          <a:lstStyle/>
          <a:p>
            <a:pPr>
              <a:lnSpc>
                <a:spcPts val="5000"/>
              </a:lnSpc>
              <a:spcBef>
                <a:spcPts val="600"/>
              </a:spcBef>
            </a:pPr>
            <a:r>
              <a:rPr lang="ar-SA" sz="4000" b="1" cap="all" dirty="0">
                <a:solidFill>
                  <a:schemeClr val="tx2"/>
                </a:solidFill>
                <a:latin typeface="+mj-lt"/>
                <a:cs typeface="Arial" panose="020B0604020202020204" pitchFamily="34" charset="0"/>
              </a:rPr>
              <a:t>اختبار استراتيجيتكم</a:t>
            </a:r>
          </a:p>
          <a:p>
            <a:pPr>
              <a:lnSpc>
                <a:spcPts val="5000"/>
              </a:lnSpc>
              <a:spcBef>
                <a:spcPts val="600"/>
              </a:spcBef>
            </a:pPr>
            <a:r>
              <a:rPr lang="ar-SA" sz="4000" b="1" cap="all" dirty="0">
                <a:solidFill>
                  <a:schemeClr val="tx2"/>
                </a:solidFill>
                <a:latin typeface="+mj-lt"/>
                <a:cs typeface="Arial" panose="020B0604020202020204" pitchFamily="34" charset="0"/>
              </a:rPr>
              <a:t> في مواجهة الأزمات غير المتوقعة</a:t>
            </a:r>
          </a:p>
          <a:p>
            <a:pPr>
              <a:lnSpc>
                <a:spcPts val="5000"/>
              </a:lnSpc>
              <a:spcBef>
                <a:spcPts val="600"/>
              </a:spcBef>
            </a:pPr>
            <a:r>
              <a:rPr lang="ar-SA" sz="2400" b="1" cap="all" dirty="0">
                <a:solidFill>
                  <a:schemeClr val="accent4"/>
                </a:solidFill>
                <a:latin typeface="+mj-lt"/>
                <a:cs typeface="Arial" panose="020B0604020202020204" pitchFamily="34" charset="0"/>
              </a:rPr>
              <a:t>إطار عمل فيروس كورونا المستجد (كوفيد-19)</a:t>
            </a:r>
          </a:p>
        </p:txBody>
      </p:sp>
    </p:spTree>
    <p:extLst>
      <p:ext uri="{BB962C8B-B14F-4D97-AF65-F5344CB8AC3E}">
        <p14:creationId xmlns:p14="http://schemas.microsoft.com/office/powerpoint/2010/main" val="17483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0B2C-A714-4C0A-BA50-5004F615E0EB}"/>
              </a:ext>
            </a:extLst>
          </p:cNvPr>
          <p:cNvSpPr>
            <a:spLocks noGrp="1"/>
          </p:cNvSpPr>
          <p:nvPr>
            <p:ph type="title"/>
          </p:nvPr>
        </p:nvSpPr>
        <p:spPr>
          <a:xfrm>
            <a:off x="838200" y="647352"/>
            <a:ext cx="10515600" cy="1325563"/>
          </a:xfrm>
        </p:spPr>
        <p:txBody>
          <a:bodyPr/>
          <a:lstStyle/>
          <a:p>
            <a:r>
              <a:rPr lang="ar-EG" sz="3200" dirty="0">
                <a:solidFill>
                  <a:schemeClr val="accent4"/>
                </a:solidFill>
              </a:rPr>
              <a:t>             </a:t>
            </a:r>
            <a:r>
              <a:rPr lang="ar-SA" sz="3200" dirty="0">
                <a:solidFill>
                  <a:schemeClr val="accent4"/>
                </a:solidFill>
              </a:rPr>
              <a:t>العضوية</a:t>
            </a:r>
          </a:p>
        </p:txBody>
      </p:sp>
      <p:sp>
        <p:nvSpPr>
          <p:cNvPr id="3" name="Content Placeholder 2">
            <a:extLst>
              <a:ext uri="{FF2B5EF4-FFF2-40B4-BE49-F238E27FC236}">
                <a16:creationId xmlns:a16="http://schemas.microsoft.com/office/drawing/2014/main" id="{516D7B4E-3356-41F3-8C3A-10CAF1F98DD2}"/>
              </a:ext>
            </a:extLst>
          </p:cNvPr>
          <p:cNvSpPr>
            <a:spLocks noGrp="1"/>
          </p:cNvSpPr>
          <p:nvPr>
            <p:ph idx="1"/>
          </p:nvPr>
        </p:nvSpPr>
        <p:spPr>
          <a:xfrm>
            <a:off x="6623858" y="2298011"/>
            <a:ext cx="4608443" cy="2742164"/>
          </a:xfrm>
        </p:spPr>
        <p:txBody>
          <a:bodyPr vert="horz" lIns="91440" tIns="45720" rIns="91440" bIns="45720" rtlCol="0" anchor="t">
            <a:normAutofit/>
          </a:bodyPr>
          <a:lstStyle/>
          <a:p>
            <a:r>
              <a:rPr lang="ar-SA" sz="2000" dirty="0">
                <a:solidFill>
                  <a:schemeClr val="tx2"/>
                </a:solidFill>
              </a:rPr>
              <a:t>إجمالي أعداد عضويات الفتيات</a:t>
            </a:r>
          </a:p>
          <a:p>
            <a:pPr lvl="1"/>
            <a:r>
              <a:rPr lang="ar-SA" sz="2000" dirty="0">
                <a:solidFill>
                  <a:schemeClr val="tx2"/>
                </a:solidFill>
              </a:rPr>
              <a:t>أعداد عضويات الفرق/المجموعات وفقاً للمستويات المختلفة</a:t>
            </a:r>
          </a:p>
          <a:p>
            <a:pPr lvl="1"/>
            <a:r>
              <a:rPr lang="ar-SA" sz="2000" dirty="0">
                <a:solidFill>
                  <a:schemeClr val="tx2"/>
                </a:solidFill>
              </a:rPr>
              <a:t>المشاركة في تنفيذ البرنامج البديلة وفقاً للمستويات المختلفة</a:t>
            </a:r>
          </a:p>
          <a:p>
            <a:pPr lvl="1"/>
            <a:r>
              <a:rPr lang="ar-SA" sz="2000" dirty="0">
                <a:solidFill>
                  <a:schemeClr val="tx2"/>
                </a:solidFill>
              </a:rPr>
              <a:t>نسبة الفتيات التي تحتاج للدعم المالي</a:t>
            </a:r>
          </a:p>
          <a:p>
            <a:r>
              <a:rPr lang="ar-SA" sz="2000" dirty="0">
                <a:solidFill>
                  <a:schemeClr val="tx2"/>
                </a:solidFill>
              </a:rPr>
              <a:t>إجمالي أعداد عضويات الراشدات</a:t>
            </a:r>
          </a:p>
          <a:p>
            <a:pPr lvl="1"/>
            <a:endParaRPr lang="en-US" sz="3200" dirty="0">
              <a:solidFill>
                <a:srgbClr val="00B050"/>
              </a:solidFill>
            </a:endParaRPr>
          </a:p>
        </p:txBody>
      </p:sp>
      <p:cxnSp>
        <p:nvCxnSpPr>
          <p:cNvPr id="10" name="Straight Connector 9"/>
          <p:cNvCxnSpPr>
            <a:cxnSpLocks/>
            <a:stCxn id="2" idx="2"/>
          </p:cNvCxnSpPr>
          <p:nvPr/>
        </p:nvCxnSpPr>
        <p:spPr>
          <a:xfrm>
            <a:off x="6096000" y="1972915"/>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7" name="Content Placeholder 2">
            <a:extLst>
              <a:ext uri="{FF2B5EF4-FFF2-40B4-BE49-F238E27FC236}">
                <a16:creationId xmlns:a16="http://schemas.microsoft.com/office/drawing/2014/main" id="{31737E45-6350-4F59-9D81-61BE0A617937}"/>
              </a:ext>
            </a:extLst>
          </p:cNvPr>
          <p:cNvSpPr txBox="1">
            <a:spLocks/>
          </p:cNvSpPr>
          <p:nvPr/>
        </p:nvSpPr>
        <p:spPr>
          <a:xfrm>
            <a:off x="1485900" y="2298011"/>
            <a:ext cx="3962400" cy="4351338"/>
          </a:xfrm>
          <a:prstGeom prst="rect">
            <a:avLst/>
          </a:prstGeom>
        </p:spPr>
        <p:txBody>
          <a:bodyPr vert="horz" lIns="91440" tIns="45720" rIns="91440" bIns="45720" rtlCol="0">
            <a:norm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ar-SA" sz="2000" dirty="0">
                <a:solidFill>
                  <a:schemeClr val="tx2"/>
                </a:solidFill>
              </a:rPr>
              <a:t>عدد المتطوعات</a:t>
            </a:r>
          </a:p>
          <a:p>
            <a:pPr lvl="1"/>
            <a:r>
              <a:rPr lang="ar-SA" sz="2000" dirty="0">
                <a:solidFill>
                  <a:schemeClr val="tx2"/>
                </a:solidFill>
              </a:rPr>
              <a:t>قادة الفرق/المجموعات</a:t>
            </a:r>
          </a:p>
          <a:p>
            <a:pPr lvl="1"/>
            <a:r>
              <a:rPr lang="ar-SA" sz="2000" dirty="0">
                <a:solidFill>
                  <a:schemeClr val="tx2"/>
                </a:solidFill>
              </a:rPr>
              <a:t>أخرى</a:t>
            </a:r>
          </a:p>
          <a:p>
            <a:r>
              <a:rPr lang="ar-SA" sz="2000" dirty="0">
                <a:solidFill>
                  <a:schemeClr val="tx2"/>
                </a:solidFill>
              </a:rPr>
              <a:t>عدد الفتيات والراشدات السابقات الناشطات</a:t>
            </a:r>
          </a:p>
          <a:p>
            <a:r>
              <a:rPr lang="ar-SA" sz="2000" dirty="0">
                <a:solidFill>
                  <a:schemeClr val="tx2"/>
                </a:solidFill>
              </a:rPr>
              <a:t> دعم المتطوعات الحاليين</a:t>
            </a:r>
          </a:p>
          <a:p>
            <a:pPr lvl="2"/>
            <a:endParaRPr lang="en-US" sz="3200" dirty="0">
              <a:solidFill>
                <a:srgbClr val="00B050"/>
              </a:solidFill>
            </a:endParaRPr>
          </a:p>
        </p:txBody>
      </p:sp>
      <p:sp>
        <p:nvSpPr>
          <p:cNvPr id="8" name="Rectangle 7">
            <a:extLst>
              <a:ext uri="{FF2B5EF4-FFF2-40B4-BE49-F238E27FC236}">
                <a16:creationId xmlns:a16="http://schemas.microsoft.com/office/drawing/2014/main" id="{03DBFD83-7C87-441E-B9D2-6B229F50E776}"/>
              </a:ext>
            </a:extLst>
          </p:cNvPr>
          <p:cNvSpPr/>
          <p:nvPr/>
        </p:nvSpPr>
        <p:spPr>
          <a:xfrm>
            <a:off x="2324784" y="1042367"/>
            <a:ext cx="2246128" cy="535531"/>
          </a:xfrm>
          <a:prstGeom prst="rect">
            <a:avLst/>
          </a:prstGeom>
        </p:spPr>
        <p:txBody>
          <a:bodyPr wrap="none">
            <a:spAutoFit/>
          </a:bodyPr>
          <a:lstStyle/>
          <a:p>
            <a:pPr defTabSz="685800">
              <a:lnSpc>
                <a:spcPct val="90000"/>
              </a:lnSpc>
              <a:spcBef>
                <a:spcPct val="0"/>
              </a:spcBef>
            </a:pPr>
            <a:r>
              <a:rPr lang="ar-SA" sz="3200" dirty="0">
                <a:solidFill>
                  <a:schemeClr val="accent4"/>
                </a:solidFill>
                <a:latin typeface="+mj-lt"/>
                <a:ea typeface="+mj-ea"/>
                <a:cs typeface="+mj-cs"/>
              </a:rPr>
              <a:t>دعم المتطوعات</a:t>
            </a:r>
          </a:p>
        </p:txBody>
      </p:sp>
    </p:spTree>
    <p:extLst>
      <p:ext uri="{BB962C8B-B14F-4D97-AF65-F5344CB8AC3E}">
        <p14:creationId xmlns:p14="http://schemas.microsoft.com/office/powerpoint/2010/main" val="314697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E53E-126F-4E38-9350-4D1D7A661C8D}"/>
              </a:ext>
            </a:extLst>
          </p:cNvPr>
          <p:cNvSpPr>
            <a:spLocks noGrp="1"/>
          </p:cNvSpPr>
          <p:nvPr>
            <p:ph type="title"/>
          </p:nvPr>
        </p:nvSpPr>
        <p:spPr/>
        <p:txBody>
          <a:bodyPr/>
          <a:lstStyle/>
          <a:p>
            <a:pPr algn="ctr"/>
            <a:r>
              <a:rPr lang="ar-SA" dirty="0">
                <a:solidFill>
                  <a:schemeClr val="accent4"/>
                </a:solidFill>
              </a:rPr>
              <a:t>تنفيذ البرنامج					العلامة التجارية/الرؤية</a:t>
            </a:r>
          </a:p>
        </p:txBody>
      </p:sp>
      <p:cxnSp>
        <p:nvCxnSpPr>
          <p:cNvPr id="4" name="Straight Connector 3"/>
          <p:cNvCxnSpPr/>
          <p:nvPr/>
        </p:nvCxnSpPr>
        <p:spPr>
          <a:xfrm>
            <a:off x="6096000" y="1972915"/>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BECB2A4F-DA31-4E99-97FA-CC04B9812726}"/>
              </a:ext>
            </a:extLst>
          </p:cNvPr>
          <p:cNvSpPr txBox="1">
            <a:spLocks/>
          </p:cNvSpPr>
          <p:nvPr/>
        </p:nvSpPr>
        <p:spPr>
          <a:xfrm>
            <a:off x="1955809" y="1525614"/>
            <a:ext cx="3664226" cy="4351338"/>
          </a:xfrm>
          <a:prstGeom prst="rect">
            <a:avLst/>
          </a:prstGeom>
        </p:spPr>
        <p:txBody>
          <a:bodyPr vert="horz" lIns="91440" tIns="45720" rIns="91440" bIns="45720" rtlCol="0">
            <a:norm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ar-SA" sz="2000" dirty="0"/>
              <a:t>البرامج التوسعية القائمة</a:t>
            </a:r>
          </a:p>
          <a:p>
            <a:r>
              <a:rPr lang="ar-SA" sz="2000" dirty="0"/>
              <a:t>وسائل الإعلام القائمة</a:t>
            </a:r>
          </a:p>
          <a:p>
            <a:r>
              <a:rPr lang="ar-SA" sz="2000" dirty="0"/>
              <a:t>موارد وسائل التواصل الاجتماعي القائمة</a:t>
            </a:r>
          </a:p>
        </p:txBody>
      </p:sp>
      <p:sp>
        <p:nvSpPr>
          <p:cNvPr id="9" name="Content Placeholder 2">
            <a:extLst>
              <a:ext uri="{FF2B5EF4-FFF2-40B4-BE49-F238E27FC236}">
                <a16:creationId xmlns:a16="http://schemas.microsoft.com/office/drawing/2014/main" id="{6B52834D-4059-4BFF-900A-922BB2E55AAF}"/>
              </a:ext>
            </a:extLst>
          </p:cNvPr>
          <p:cNvSpPr>
            <a:spLocks noGrp="1"/>
          </p:cNvSpPr>
          <p:nvPr>
            <p:ph idx="1"/>
          </p:nvPr>
        </p:nvSpPr>
        <p:spPr>
          <a:xfrm>
            <a:off x="6526696" y="1498079"/>
            <a:ext cx="4827104" cy="4994796"/>
          </a:xfrm>
        </p:spPr>
        <p:txBody>
          <a:bodyPr>
            <a:noAutofit/>
          </a:bodyPr>
          <a:lstStyle/>
          <a:p>
            <a:r>
              <a:rPr lang="ar-SA" sz="2000" dirty="0"/>
              <a:t>عدد البرامج المقدمة</a:t>
            </a:r>
          </a:p>
          <a:p>
            <a:pPr lvl="1"/>
            <a:r>
              <a:rPr lang="ar-SA" sz="2000" dirty="0"/>
              <a:t>حسب المستوى</a:t>
            </a:r>
          </a:p>
          <a:p>
            <a:pPr lvl="1"/>
            <a:r>
              <a:rPr lang="ar-SA" sz="2000" dirty="0"/>
              <a:t>حسب النوع (مثال: الفعاليات الافتراضية، والفعاليات، والمخيمات)</a:t>
            </a:r>
          </a:p>
          <a:p>
            <a:r>
              <a:rPr lang="ar-SA" sz="2000" dirty="0"/>
              <a:t>عدد البرامج الملغاة نتيجة للأحداث غير المتوقعة</a:t>
            </a:r>
          </a:p>
          <a:p>
            <a:pPr lvl="1"/>
            <a:r>
              <a:rPr lang="ar-SA" sz="2000" dirty="0"/>
              <a:t>حسب المستوى</a:t>
            </a:r>
          </a:p>
          <a:p>
            <a:pPr lvl="1"/>
            <a:r>
              <a:rPr lang="ar-SA" sz="2000" dirty="0"/>
              <a:t>حسب النوع (حرة لأكون أنا، تبادل الشباب من الجنوب إلى الجنوب، أوقفوا العنف)</a:t>
            </a:r>
          </a:p>
          <a:p>
            <a:r>
              <a:rPr lang="ar-SA" sz="2000" dirty="0"/>
              <a:t>عدد البرامج الافتراضية الجديدة نتيجة للأحداث غير المتوقعة</a:t>
            </a:r>
          </a:p>
          <a:p>
            <a:pPr lvl="1"/>
            <a:r>
              <a:rPr lang="ar-SA" sz="2000" dirty="0"/>
              <a:t> حسب المستوى</a:t>
            </a:r>
          </a:p>
          <a:p>
            <a:r>
              <a:rPr lang="ar-SA" sz="2000" dirty="0"/>
              <a:t>قائمة الخصائص</a:t>
            </a:r>
          </a:p>
          <a:p>
            <a:pPr lvl="1"/>
            <a:r>
              <a:rPr lang="ar-SA" sz="2000" dirty="0"/>
              <a:t> حسب النوع</a:t>
            </a:r>
          </a:p>
          <a:p>
            <a:pPr lvl="2"/>
            <a:endParaRPr lang="en-US" sz="2800" dirty="0">
              <a:solidFill>
                <a:srgbClr val="00B050"/>
              </a:solidFill>
            </a:endParaRPr>
          </a:p>
          <a:p>
            <a:pPr lvl="2"/>
            <a:endParaRPr lang="en-US" sz="2800" dirty="0">
              <a:solidFill>
                <a:srgbClr val="00B050"/>
              </a:solidFill>
            </a:endParaRPr>
          </a:p>
        </p:txBody>
      </p:sp>
    </p:spTree>
    <p:extLst>
      <p:ext uri="{BB962C8B-B14F-4D97-AF65-F5344CB8AC3E}">
        <p14:creationId xmlns:p14="http://schemas.microsoft.com/office/powerpoint/2010/main" val="383366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349A-EB84-4F35-BAB8-754C1AA48AF6}"/>
              </a:ext>
            </a:extLst>
          </p:cNvPr>
          <p:cNvSpPr>
            <a:spLocks noGrp="1"/>
          </p:cNvSpPr>
          <p:nvPr>
            <p:ph type="title"/>
          </p:nvPr>
        </p:nvSpPr>
        <p:spPr/>
        <p:txBody>
          <a:bodyPr>
            <a:normAutofit/>
          </a:bodyPr>
          <a:lstStyle/>
          <a:p>
            <a:r>
              <a:rPr lang="ar-SA" sz="3200" dirty="0">
                <a:solidFill>
                  <a:schemeClr val="accent4"/>
                </a:solidFill>
              </a:rPr>
              <a:t>الموارد المالية</a:t>
            </a:r>
          </a:p>
        </p:txBody>
      </p:sp>
      <p:sp>
        <p:nvSpPr>
          <p:cNvPr id="4" name="Content Placeholder 2">
            <a:extLst>
              <a:ext uri="{FF2B5EF4-FFF2-40B4-BE49-F238E27FC236}">
                <a16:creationId xmlns:a16="http://schemas.microsoft.com/office/drawing/2014/main" id="{F97DF719-ADFC-4A57-A0E2-05E928D6BDA5}"/>
              </a:ext>
            </a:extLst>
          </p:cNvPr>
          <p:cNvSpPr txBox="1">
            <a:spLocks/>
          </p:cNvSpPr>
          <p:nvPr/>
        </p:nvSpPr>
        <p:spPr>
          <a:xfrm>
            <a:off x="6400800" y="1690688"/>
            <a:ext cx="5105400" cy="6072299"/>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800" dirty="0">
              <a:solidFill>
                <a:srgbClr val="00B050"/>
              </a:solidFill>
            </a:endParaRPr>
          </a:p>
          <a:p>
            <a:pPr lvl="2"/>
            <a:endParaRPr lang="en-US" sz="2800" dirty="0">
              <a:solidFill>
                <a:srgbClr val="00B050"/>
              </a:solidFill>
            </a:endParaRPr>
          </a:p>
          <a:p>
            <a:pPr lvl="1"/>
            <a:endParaRPr lang="en-US" sz="2800" dirty="0">
              <a:solidFill>
                <a:srgbClr val="00B050"/>
              </a:solidFill>
            </a:endParaRPr>
          </a:p>
          <a:p>
            <a:pPr lvl="2"/>
            <a:endParaRPr lang="en-US" sz="2800" dirty="0">
              <a:solidFill>
                <a:srgbClr val="00B050"/>
              </a:solidFill>
            </a:endParaRPr>
          </a:p>
        </p:txBody>
      </p:sp>
      <p:sp>
        <p:nvSpPr>
          <p:cNvPr id="5" name="Content Placeholder 2">
            <a:extLst>
              <a:ext uri="{FF2B5EF4-FFF2-40B4-BE49-F238E27FC236}">
                <a16:creationId xmlns:a16="http://schemas.microsoft.com/office/drawing/2014/main" id="{66D2C6EA-71F3-435D-BB7A-42074C7971A3}"/>
              </a:ext>
            </a:extLst>
          </p:cNvPr>
          <p:cNvSpPr txBox="1">
            <a:spLocks/>
          </p:cNvSpPr>
          <p:nvPr/>
        </p:nvSpPr>
        <p:spPr>
          <a:xfrm>
            <a:off x="685800" y="1932340"/>
            <a:ext cx="4409661" cy="4351338"/>
          </a:xfrm>
          <a:prstGeom prst="rect">
            <a:avLst/>
          </a:prstGeom>
        </p:spPr>
        <p:txBody>
          <a:bodyPr vert="horz" lIns="91440" tIns="45720" rIns="91440" bIns="45720" rtlCol="0">
            <a:norm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ar-SA" sz="2000" dirty="0"/>
              <a:t>عدد وقيمة تبرعات التشغيل المحددة</a:t>
            </a:r>
          </a:p>
          <a:p>
            <a:r>
              <a:rPr lang="ar-SA" sz="2000" dirty="0"/>
              <a:t>عدد وقيمة التبرعات الرأسمالية</a:t>
            </a:r>
          </a:p>
          <a:p>
            <a:r>
              <a:rPr lang="ar-SA" sz="2000" dirty="0"/>
              <a:t>عدد التبرعات المخططة</a:t>
            </a:r>
          </a:p>
          <a:p>
            <a:r>
              <a:rPr lang="ar-SA" sz="2000" dirty="0"/>
              <a:t>مصدر التبرعات. حسب النوع (مثال: سنوي، شهري، عبر الإنترنت)</a:t>
            </a:r>
          </a:p>
          <a:p>
            <a:r>
              <a:rPr lang="ar-SA" sz="2000" dirty="0"/>
              <a:t> كبار الممولين الخارجيين ومبلغ التبرع عن العام الماضي</a:t>
            </a:r>
          </a:p>
          <a:p>
            <a:r>
              <a:rPr lang="ar-SA" sz="2000" dirty="0"/>
              <a:t>كبار المتبرعين ومبلغ التبرع عن العام الماضي</a:t>
            </a:r>
          </a:p>
        </p:txBody>
      </p:sp>
      <p:cxnSp>
        <p:nvCxnSpPr>
          <p:cNvPr id="7" name="Straight Connector 6"/>
          <p:cNvCxnSpPr/>
          <p:nvPr/>
        </p:nvCxnSpPr>
        <p:spPr>
          <a:xfrm>
            <a:off x="5449956" y="1932340"/>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91A56B16-74AF-4FC9-91B8-EEF8641DFB08}"/>
              </a:ext>
            </a:extLst>
          </p:cNvPr>
          <p:cNvSpPr/>
          <p:nvPr/>
        </p:nvSpPr>
        <p:spPr>
          <a:xfrm>
            <a:off x="-189021" y="735522"/>
            <a:ext cx="6049669" cy="584775"/>
          </a:xfrm>
          <a:prstGeom prst="rect">
            <a:avLst/>
          </a:prstGeom>
        </p:spPr>
        <p:txBody>
          <a:bodyPr wrap="square">
            <a:spAutoFit/>
          </a:bodyPr>
          <a:lstStyle/>
          <a:p>
            <a:r>
              <a:rPr lang="ar-SA" sz="3200" dirty="0">
                <a:solidFill>
                  <a:schemeClr val="accent4"/>
                </a:solidFill>
                <a:latin typeface="+mj-lt"/>
                <a:cs typeface="Arial"/>
              </a:rPr>
              <a:t>تنمية الموارد المالية والأعمال الخيرية</a:t>
            </a:r>
          </a:p>
        </p:txBody>
      </p:sp>
      <p:sp>
        <p:nvSpPr>
          <p:cNvPr id="10" name="Content Placeholder 2">
            <a:extLst>
              <a:ext uri="{FF2B5EF4-FFF2-40B4-BE49-F238E27FC236}">
                <a16:creationId xmlns:a16="http://schemas.microsoft.com/office/drawing/2014/main" id="{6AE64E13-9F58-4977-9ABE-3397A81B2454}"/>
              </a:ext>
            </a:extLst>
          </p:cNvPr>
          <p:cNvSpPr>
            <a:spLocks noGrp="1"/>
          </p:cNvSpPr>
          <p:nvPr>
            <p:ph idx="1"/>
          </p:nvPr>
        </p:nvSpPr>
        <p:spPr>
          <a:xfrm>
            <a:off x="6400800" y="1690688"/>
            <a:ext cx="5105400" cy="6072299"/>
          </a:xfrm>
        </p:spPr>
        <p:txBody>
          <a:bodyPr>
            <a:normAutofit/>
          </a:bodyPr>
          <a:lstStyle/>
          <a:p>
            <a:r>
              <a:rPr lang="ar-SA" sz="2000" dirty="0"/>
              <a:t>الدخل المتنوع</a:t>
            </a:r>
          </a:p>
          <a:p>
            <a:pPr lvl="1"/>
            <a:r>
              <a:rPr lang="ar-SA" sz="2000" dirty="0"/>
              <a:t> رسوم البرنامج</a:t>
            </a:r>
          </a:p>
          <a:p>
            <a:pPr lvl="1"/>
            <a:r>
              <a:rPr lang="ar-SA" sz="2000" dirty="0"/>
              <a:t>مبيعات الأجهزة والمعدات</a:t>
            </a:r>
          </a:p>
          <a:p>
            <a:pPr lvl="1"/>
            <a:r>
              <a:rPr lang="ar-SA" sz="2000" dirty="0"/>
              <a:t>مبيعات المنتجات</a:t>
            </a:r>
          </a:p>
          <a:p>
            <a:pPr lvl="1"/>
            <a:r>
              <a:rPr lang="ar-SA" sz="2000" dirty="0"/>
              <a:t>تأجير المرافق</a:t>
            </a:r>
          </a:p>
          <a:p>
            <a:pPr lvl="1"/>
            <a:r>
              <a:rPr lang="ar-SA" sz="2000" dirty="0"/>
              <a:t>الأعمال الخيرية، وغيرها.</a:t>
            </a:r>
          </a:p>
          <a:p>
            <a:pPr lvl="1"/>
            <a:r>
              <a:rPr lang="ar-SA" sz="2000" dirty="0"/>
              <a:t> مبيعات المنتجات</a:t>
            </a:r>
          </a:p>
          <a:p>
            <a:pPr lvl="1"/>
            <a:r>
              <a:rPr lang="ar-SA" sz="2000" dirty="0"/>
              <a:t>الاعتمادات الاحتياطية</a:t>
            </a:r>
          </a:p>
          <a:p>
            <a:pPr lvl="1"/>
            <a:r>
              <a:rPr lang="ar-SA" sz="2000" dirty="0"/>
              <a:t>محفظة المشاريع</a:t>
            </a:r>
          </a:p>
          <a:p>
            <a:pPr lvl="1"/>
            <a:endParaRPr lang="en-US" sz="2000" dirty="0"/>
          </a:p>
          <a:p>
            <a:r>
              <a:rPr lang="ar-SA" sz="2000" dirty="0"/>
              <a:t>التكاليف الثابتة</a:t>
            </a:r>
          </a:p>
          <a:p>
            <a:pPr lvl="1"/>
            <a:r>
              <a:rPr lang="ar-SA" sz="2000" dirty="0"/>
              <a:t> الموظفين</a:t>
            </a:r>
          </a:p>
          <a:p>
            <a:pPr lvl="1"/>
            <a:r>
              <a:rPr lang="ar-SA" sz="2000" dirty="0"/>
              <a:t>أقساط التأمين</a:t>
            </a:r>
          </a:p>
          <a:p>
            <a:pPr lvl="1"/>
            <a:r>
              <a:rPr lang="ar-SA" sz="2000" dirty="0"/>
              <a:t>المرافق، وغيرها.</a:t>
            </a:r>
          </a:p>
          <a:p>
            <a:pPr lvl="1"/>
            <a:endParaRPr lang="en-US" sz="2000" dirty="0"/>
          </a:p>
          <a:p>
            <a:pPr marL="457200" lvl="1" indent="0">
              <a:buNone/>
            </a:pPr>
            <a:endParaRPr lang="en-US" sz="2800" dirty="0">
              <a:solidFill>
                <a:srgbClr val="00B050"/>
              </a:solidFill>
            </a:endParaRPr>
          </a:p>
          <a:p>
            <a:pPr lvl="2"/>
            <a:endParaRPr lang="en-US" sz="2800" dirty="0">
              <a:solidFill>
                <a:srgbClr val="00B050"/>
              </a:solidFill>
            </a:endParaRPr>
          </a:p>
          <a:p>
            <a:pPr lvl="1"/>
            <a:endParaRPr lang="en-US" sz="2800" dirty="0">
              <a:solidFill>
                <a:srgbClr val="00B050"/>
              </a:solidFill>
            </a:endParaRPr>
          </a:p>
          <a:p>
            <a:pPr lvl="2"/>
            <a:endParaRPr lang="en-US" sz="2800" dirty="0">
              <a:solidFill>
                <a:srgbClr val="00B050"/>
              </a:solidFill>
            </a:endParaRPr>
          </a:p>
        </p:txBody>
      </p:sp>
    </p:spTree>
    <p:extLst>
      <p:ext uri="{BB962C8B-B14F-4D97-AF65-F5344CB8AC3E}">
        <p14:creationId xmlns:p14="http://schemas.microsoft.com/office/powerpoint/2010/main" val="22055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268B-72E4-49C7-A875-186266C0A847}"/>
              </a:ext>
            </a:extLst>
          </p:cNvPr>
          <p:cNvSpPr>
            <a:spLocks noGrp="1"/>
          </p:cNvSpPr>
          <p:nvPr>
            <p:ph type="title"/>
          </p:nvPr>
        </p:nvSpPr>
        <p:spPr/>
        <p:txBody>
          <a:bodyPr>
            <a:normAutofit/>
          </a:bodyPr>
          <a:lstStyle/>
          <a:p>
            <a:r>
              <a:rPr lang="ar-SA" sz="3200" dirty="0">
                <a:solidFill>
                  <a:schemeClr val="accent4"/>
                </a:solidFill>
              </a:rPr>
              <a:t>الهيكل التنظيمي</a:t>
            </a:r>
          </a:p>
        </p:txBody>
      </p:sp>
      <p:sp>
        <p:nvSpPr>
          <p:cNvPr id="4" name="Content Placeholder 2">
            <a:extLst>
              <a:ext uri="{FF2B5EF4-FFF2-40B4-BE49-F238E27FC236}">
                <a16:creationId xmlns:a16="http://schemas.microsoft.com/office/drawing/2014/main" id="{CA46EC8A-5819-4FF5-B02E-F658FAB5C6E6}"/>
              </a:ext>
            </a:extLst>
          </p:cNvPr>
          <p:cNvSpPr txBox="1">
            <a:spLocks/>
          </p:cNvSpPr>
          <p:nvPr/>
        </p:nvSpPr>
        <p:spPr>
          <a:xfrm>
            <a:off x="268356" y="2012427"/>
            <a:ext cx="5257800" cy="4351338"/>
          </a:xfrm>
          <a:prstGeom prst="rect">
            <a:avLst/>
          </a:prstGeom>
        </p:spPr>
        <p:txBody>
          <a:bodyPr vert="horz" lIns="91440" tIns="45720" rIns="91440" bIns="45720" rtlCol="0" anchor="t">
            <a:norm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ar-SA" sz="2000" dirty="0"/>
              <a:t>المدارس - عدد المدارس المفتوحة و/أو الافتراضية</a:t>
            </a:r>
          </a:p>
          <a:p>
            <a:r>
              <a:rPr lang="ar-SA" sz="2000" dirty="0"/>
              <a:t>مواقع اجتماع الفرق - العدد المفتوح والمتاح</a:t>
            </a:r>
          </a:p>
          <a:p>
            <a:r>
              <a:rPr lang="ar-SA" sz="2000" dirty="0"/>
              <a:t>خيارات الدعم الاجتماعي الحالية/"شبكة الأمان"</a:t>
            </a:r>
          </a:p>
          <a:p>
            <a:r>
              <a:rPr lang="ar-SA" sz="2000" dirty="0"/>
              <a:t>عينات لموارد المجتمع</a:t>
            </a:r>
          </a:p>
          <a:p>
            <a:pPr lvl="1"/>
            <a:endParaRPr lang="en-US" dirty="0">
              <a:solidFill>
                <a:srgbClr val="00B050"/>
              </a:solidFill>
            </a:endParaRPr>
          </a:p>
          <a:p>
            <a:pPr lvl="1"/>
            <a:endParaRPr lang="en-US" dirty="0">
              <a:solidFill>
                <a:srgbClr val="00B050"/>
              </a:solidFill>
            </a:endParaRPr>
          </a:p>
          <a:p>
            <a:endParaRPr lang="en-US" dirty="0">
              <a:solidFill>
                <a:srgbClr val="00B050"/>
              </a:solidFill>
            </a:endParaRPr>
          </a:p>
          <a:p>
            <a:pPr lvl="1"/>
            <a:endParaRPr lang="en-US" dirty="0">
              <a:solidFill>
                <a:srgbClr val="00B050"/>
              </a:solidFill>
            </a:endParaRPr>
          </a:p>
          <a:p>
            <a:endParaRPr lang="en-US" dirty="0">
              <a:solidFill>
                <a:srgbClr val="00B050"/>
              </a:solidFill>
            </a:endParaRPr>
          </a:p>
          <a:p>
            <a:endParaRPr lang="en-US" dirty="0">
              <a:solidFill>
                <a:srgbClr val="00B050"/>
              </a:solidFill>
            </a:endParaRPr>
          </a:p>
        </p:txBody>
      </p:sp>
      <p:cxnSp>
        <p:nvCxnSpPr>
          <p:cNvPr id="6" name="Straight Connector 5"/>
          <p:cNvCxnSpPr/>
          <p:nvPr/>
        </p:nvCxnSpPr>
        <p:spPr>
          <a:xfrm>
            <a:off x="5996608" y="1932340"/>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DF282B21-8430-451D-AE2F-326018CB3BE9}"/>
              </a:ext>
            </a:extLst>
          </p:cNvPr>
          <p:cNvSpPr/>
          <p:nvPr/>
        </p:nvSpPr>
        <p:spPr>
          <a:xfrm>
            <a:off x="838200" y="735522"/>
            <a:ext cx="4377224" cy="584775"/>
          </a:xfrm>
          <a:prstGeom prst="rect">
            <a:avLst/>
          </a:prstGeom>
        </p:spPr>
        <p:txBody>
          <a:bodyPr wrap="none">
            <a:spAutoFit/>
          </a:bodyPr>
          <a:lstStyle/>
          <a:p>
            <a:r>
              <a:rPr lang="ar-SA" sz="3200" dirty="0">
                <a:solidFill>
                  <a:schemeClr val="accent4"/>
                </a:solidFill>
                <a:latin typeface="+mj-lt"/>
                <a:cs typeface="Arial"/>
              </a:rPr>
              <a:t>بيئتنا الخارجية</a:t>
            </a:r>
          </a:p>
        </p:txBody>
      </p:sp>
      <p:sp>
        <p:nvSpPr>
          <p:cNvPr id="9" name="Content Placeholder 2">
            <a:extLst>
              <a:ext uri="{FF2B5EF4-FFF2-40B4-BE49-F238E27FC236}">
                <a16:creationId xmlns:a16="http://schemas.microsoft.com/office/drawing/2014/main" id="{85142C92-94C8-42A2-88BB-B9A6F66541E3}"/>
              </a:ext>
            </a:extLst>
          </p:cNvPr>
          <p:cNvSpPr>
            <a:spLocks noGrp="1"/>
          </p:cNvSpPr>
          <p:nvPr>
            <p:ph idx="1"/>
          </p:nvPr>
        </p:nvSpPr>
        <p:spPr>
          <a:xfrm>
            <a:off x="6195393" y="1825625"/>
            <a:ext cx="5284304" cy="4351338"/>
          </a:xfrm>
        </p:spPr>
        <p:txBody>
          <a:bodyPr>
            <a:normAutofit/>
          </a:bodyPr>
          <a:lstStyle/>
          <a:p>
            <a:r>
              <a:rPr lang="ar-SA" sz="2000" dirty="0"/>
              <a:t>الموظفون</a:t>
            </a:r>
          </a:p>
          <a:p>
            <a:pPr lvl="1"/>
            <a:r>
              <a:rPr lang="ar-SA" sz="2000" dirty="0"/>
              <a:t>عدد الموظفين بدوام جزئي</a:t>
            </a:r>
          </a:p>
          <a:p>
            <a:pPr lvl="1"/>
            <a:r>
              <a:rPr lang="ar-SA" sz="2000" dirty="0"/>
              <a:t>عدد الموظفين بدوام كامل</a:t>
            </a:r>
          </a:p>
          <a:p>
            <a:r>
              <a:rPr lang="ar-SA" sz="2000" dirty="0"/>
              <a:t>الوثائق الحاكمة</a:t>
            </a:r>
          </a:p>
          <a:p>
            <a:pPr lvl="1"/>
            <a:r>
              <a:rPr lang="ar-SA" sz="2000" dirty="0"/>
              <a:t>التواريخ عند آخر زيارة/المراجعة</a:t>
            </a:r>
          </a:p>
          <a:p>
            <a:pPr lvl="1"/>
            <a:r>
              <a:rPr lang="ar-SA" sz="2000" dirty="0"/>
              <a:t>الالتزامات/القيود القانونية لطرق العمل الجديدة (مثال: الاجتماعات الافتراضية)</a:t>
            </a:r>
          </a:p>
          <a:p>
            <a:pPr lvl="1"/>
            <a:endParaRPr lang="en-US" sz="2800" dirty="0">
              <a:solidFill>
                <a:srgbClr val="00B050"/>
              </a:solidFill>
            </a:endParaRPr>
          </a:p>
          <a:p>
            <a:pPr lvl="1"/>
            <a:endParaRPr lang="en-US" sz="2800" dirty="0">
              <a:solidFill>
                <a:srgbClr val="00B050"/>
              </a:solidFill>
            </a:endParaRPr>
          </a:p>
          <a:p>
            <a:pPr lvl="1"/>
            <a:endParaRPr lang="en-US" sz="2800" dirty="0">
              <a:solidFill>
                <a:srgbClr val="00B050"/>
              </a:solidFill>
            </a:endParaRPr>
          </a:p>
        </p:txBody>
      </p:sp>
    </p:spTree>
    <p:extLst>
      <p:ext uri="{BB962C8B-B14F-4D97-AF65-F5344CB8AC3E}">
        <p14:creationId xmlns:p14="http://schemas.microsoft.com/office/powerpoint/2010/main" val="206820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87358" y="689409"/>
            <a:ext cx="11327652" cy="1316691"/>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solidFill>
                  <a:schemeClr val="accent4"/>
                </a:solidFill>
              </a:rPr>
              <a:t>تحديث بياناتكم</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669758" y="1584994"/>
            <a:ext cx="10515600" cy="457517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000" dirty="0"/>
              <a:t>يتم مراجعة </a:t>
            </a:r>
            <a:r>
              <a:rPr lang="ar-SA" sz="2000" b="1" dirty="0"/>
              <a:t>بياناتكم الحالية ثم يتم تحديث ما يلي:</a:t>
            </a:r>
          </a:p>
          <a:p>
            <a:pPr>
              <a:buNone/>
            </a:pPr>
            <a:endParaRPr lang="en-US" sz="2000" dirty="0"/>
          </a:p>
          <a:p>
            <a:pPr lvl="1"/>
            <a:r>
              <a:rPr lang="ar-SA" sz="2000" dirty="0"/>
              <a:t> التحديات الحالية</a:t>
            </a:r>
          </a:p>
          <a:p>
            <a:pPr lvl="1"/>
            <a:r>
              <a:rPr lang="ar-SA" sz="2000" dirty="0"/>
              <a:t>البيانات المحدثة</a:t>
            </a:r>
          </a:p>
          <a:p>
            <a:pPr lvl="1"/>
            <a:r>
              <a:rPr lang="ar-SA" sz="2000" dirty="0"/>
              <a:t>خطة العمل التنفيذية</a:t>
            </a:r>
          </a:p>
          <a:p>
            <a:pPr lvl="1"/>
            <a:r>
              <a:rPr lang="ar-SA" sz="2000" dirty="0"/>
              <a:t>الموارد اللازمة</a:t>
            </a:r>
          </a:p>
          <a:p>
            <a:pPr lvl="1"/>
            <a:r>
              <a:rPr lang="ar-SA" sz="2000" dirty="0"/>
              <a:t>الشخص المسؤول</a:t>
            </a:r>
          </a:p>
          <a:p>
            <a:pPr lvl="1"/>
            <a:r>
              <a:rPr lang="ar-SA" sz="2000" dirty="0"/>
              <a:t>التاريخ المستهدف المعدل</a:t>
            </a:r>
          </a:p>
          <a:p>
            <a:pPr marL="0" indent="0">
              <a:buNone/>
            </a:pPr>
            <a:endParaRPr lang="en-US" dirty="0">
              <a:solidFill>
                <a:srgbClr val="00B050"/>
              </a:solidFill>
            </a:endParaRPr>
          </a:p>
          <a:p>
            <a:pPr marL="0" indent="0">
              <a:buNone/>
            </a:pPr>
            <a:endParaRPr lang="en-US" dirty="0">
              <a:solidFill>
                <a:srgbClr val="00B050"/>
              </a:solidFill>
            </a:endParaRPr>
          </a:p>
        </p:txBody>
      </p:sp>
    </p:spTree>
    <p:extLst>
      <p:ext uri="{BB962C8B-B14F-4D97-AF65-F5344CB8AC3E}">
        <p14:creationId xmlns:p14="http://schemas.microsoft.com/office/powerpoint/2010/main" val="259043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704621"/>
            <a:ext cx="11411873" cy="954794"/>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solidFill>
                  <a:schemeClr val="accent4"/>
                </a:solidFill>
              </a:rPr>
              <a:t>الخطوة (3): ترتيب التحديات وإجراءات الاستجابة وفقاً للأولوية</a:t>
            </a:r>
          </a:p>
        </p:txBody>
      </p:sp>
      <p:sp>
        <p:nvSpPr>
          <p:cNvPr id="3" name="TextBox 2"/>
          <p:cNvSpPr txBox="1"/>
          <p:nvPr/>
        </p:nvSpPr>
        <p:spPr>
          <a:xfrm>
            <a:off x="1491916" y="1997242"/>
            <a:ext cx="48126" cy="369332"/>
          </a:xfrm>
          <a:prstGeom prst="rect">
            <a:avLst/>
          </a:prstGeom>
          <a:noFill/>
        </p:spPr>
        <p:txBody>
          <a:bodyPr wrap="square" rtlCol="0">
            <a:spAutoFit/>
          </a:bodyPr>
          <a:lstStyle/>
          <a:p>
            <a:endParaRPr lang="en-US" dirty="0"/>
          </a:p>
        </p:txBody>
      </p:sp>
      <p:sp>
        <p:nvSpPr>
          <p:cNvPr id="4" name="Content Placeholder 2">
            <a:extLst>
              <a:ext uri="{FF2B5EF4-FFF2-40B4-BE49-F238E27FC236}">
                <a16:creationId xmlns:a16="http://schemas.microsoft.com/office/drawing/2014/main" id="{CA46EC8A-5819-4FF5-B02E-F658FAB5C6E6}"/>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000" dirty="0"/>
              <a:t>اغتنام الفرص</a:t>
            </a:r>
          </a:p>
          <a:p>
            <a:r>
              <a:rPr lang="ar-SA" sz="2000" dirty="0"/>
              <a:t>تجنب التهديدات</a:t>
            </a:r>
          </a:p>
          <a:p>
            <a:r>
              <a:rPr lang="ar-SA" sz="2200" dirty="0"/>
              <a:t>تقييم خططكم الحالية من حيث الجدوى وقابلية التنفيذ أثناء وبعد الأزمة.</a:t>
            </a:r>
          </a:p>
          <a:p>
            <a:pPr marL="0" indent="0">
              <a:buNone/>
            </a:pPr>
            <a:r>
              <a:rPr lang="ar-SA" sz="2200" dirty="0"/>
              <a:t>    هل هناك عناصر في خطتكم لم تعد مجدية؟</a:t>
            </a:r>
          </a:p>
          <a:p>
            <a:pPr lvl="1"/>
            <a:r>
              <a:rPr lang="ar-SA" dirty="0"/>
              <a:t> إذا </a:t>
            </a:r>
            <a:r>
              <a:rPr lang="ar-SA" sz="2000" dirty="0"/>
              <a:t>لم تكن هناك أي إجراءات يمكنكم القيام بها، يمكنكم مواصلة العمل دون تغيير.</a:t>
            </a:r>
          </a:p>
          <a:p>
            <a:pPr lvl="1"/>
            <a:r>
              <a:rPr lang="ar-SA" sz="2000" dirty="0"/>
              <a:t> هل هناك بعض العناصر التي تجعل من عناصر خطتكم غير قابلة للتنفيذ؟ قد يكون لبعض العوامل أثر إيجابي على الاختيارات التي يمكنك تنفيذها. بعض هذه العناصر قد لا تؤثر العمل بأي شكل من الأشكال.</a:t>
            </a:r>
          </a:p>
          <a:p>
            <a:endParaRPr lang="en-US" sz="3200" dirty="0">
              <a:solidFill>
                <a:srgbClr val="00B050"/>
              </a:solidFill>
            </a:endParaRPr>
          </a:p>
          <a:p>
            <a:endParaRPr lang="en-US" sz="3200" dirty="0">
              <a:solidFill>
                <a:srgbClr val="00B050"/>
              </a:solidFill>
            </a:endParaRPr>
          </a:p>
        </p:txBody>
      </p:sp>
    </p:spTree>
    <p:extLst>
      <p:ext uri="{BB962C8B-B14F-4D97-AF65-F5344CB8AC3E}">
        <p14:creationId xmlns:p14="http://schemas.microsoft.com/office/powerpoint/2010/main" val="327942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6"/>
            <a:ext cx="11435937" cy="954794"/>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solidFill>
                  <a:schemeClr val="accent4"/>
                </a:solidFill>
              </a:rPr>
              <a:t>الخطوة (4): خيارات التخطيط للتعافي من الأزمات</a:t>
            </a:r>
          </a:p>
        </p:txBody>
      </p:sp>
      <p:sp>
        <p:nvSpPr>
          <p:cNvPr id="3" name="Content Placeholder 2">
            <a:extLst>
              <a:ext uri="{FF2B5EF4-FFF2-40B4-BE49-F238E27FC236}">
                <a16:creationId xmlns:a16="http://schemas.microsoft.com/office/drawing/2014/main" id="{CA46EC8A-5819-4FF5-B02E-F658FAB5C6E6}"/>
              </a:ext>
            </a:extLst>
          </p:cNvPr>
          <p:cNvSpPr txBox="1">
            <a:spLocks/>
          </p:cNvSpPr>
          <p:nvPr/>
        </p:nvSpPr>
        <p:spPr>
          <a:xfrm>
            <a:off x="605415" y="1442840"/>
            <a:ext cx="10515600" cy="4351338"/>
          </a:xfrm>
          <a:prstGeom prst="rect">
            <a:avLst/>
          </a:prstGeom>
        </p:spPr>
        <p:txBody>
          <a:bodyPr vert="horz" lIns="91440" tIns="45720" rIns="91440" bIns="45720" rtlCol="0"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2000" dirty="0"/>
              <a:t>لدينا البيانات والإجابات على سؤال "ما هو وضعنا الحالي؟"</a:t>
            </a:r>
          </a:p>
          <a:p>
            <a:pPr marL="0" indent="0">
              <a:buNone/>
            </a:pPr>
            <a:endParaRPr lang="en-US" sz="2000" dirty="0"/>
          </a:p>
          <a:p>
            <a:r>
              <a:rPr lang="ar-SA" sz="2000" dirty="0"/>
              <a:t>الآن نحن بحاجة للنظر في الوضع الذي نرغب في الوصول إليه</a:t>
            </a:r>
          </a:p>
          <a:p>
            <a:pPr lvl="1"/>
            <a:r>
              <a:rPr lang="ar-SA" sz="2000" dirty="0"/>
              <a:t> شهر واحد؟</a:t>
            </a:r>
          </a:p>
          <a:p>
            <a:pPr lvl="1"/>
            <a:r>
              <a:rPr lang="ar-SA" sz="2000" dirty="0"/>
              <a:t>ثلاثة أشهر؟</a:t>
            </a:r>
          </a:p>
          <a:p>
            <a:pPr lvl="1"/>
            <a:r>
              <a:rPr lang="ar-SA" sz="2000" dirty="0"/>
              <a:t>ستة أشهر؟</a:t>
            </a:r>
          </a:p>
          <a:p>
            <a:pPr lvl="1"/>
            <a:r>
              <a:rPr lang="ar-SA" sz="2000" dirty="0"/>
              <a:t>العام القادم؟</a:t>
            </a:r>
          </a:p>
          <a:p>
            <a:r>
              <a:rPr lang="ar-SA" sz="2000" dirty="0"/>
              <a:t>كيف سنصل الى هذا الوضع؟</a:t>
            </a:r>
          </a:p>
          <a:p>
            <a:r>
              <a:rPr lang="ar-SA" sz="2000" dirty="0"/>
              <a:t>لا يمكن التنبؤ بالمستقبل</a:t>
            </a:r>
          </a:p>
          <a:p>
            <a:pPr lvl="1"/>
            <a:r>
              <a:rPr lang="ar-SA" sz="2000" dirty="0"/>
              <a:t>السيناريو </a:t>
            </a:r>
            <a:r>
              <a:rPr lang="en-US" sz="2000" dirty="0"/>
              <a:t>X</a:t>
            </a:r>
          </a:p>
          <a:p>
            <a:pPr lvl="1"/>
            <a:r>
              <a:rPr lang="ar-SA" sz="2000" dirty="0"/>
              <a:t>السيناريو </a:t>
            </a:r>
            <a:r>
              <a:rPr lang="en-US" sz="2000" dirty="0"/>
              <a:t>Y</a:t>
            </a:r>
          </a:p>
          <a:p>
            <a:pPr lvl="1"/>
            <a:r>
              <a:rPr lang="ar-SA" sz="2000" dirty="0"/>
              <a:t>السيناريو </a:t>
            </a:r>
            <a:r>
              <a:rPr lang="en-US" sz="2000" dirty="0"/>
              <a:t>Z</a:t>
            </a:r>
          </a:p>
          <a:p>
            <a:endParaRPr lang="en-US" dirty="0">
              <a:solidFill>
                <a:srgbClr val="00B050"/>
              </a:solidFill>
            </a:endParaRPr>
          </a:p>
          <a:p>
            <a:pPr lvl="1"/>
            <a:endParaRPr lang="en-US" sz="2800" dirty="0">
              <a:solidFill>
                <a:srgbClr val="00B050"/>
              </a:solidFill>
            </a:endParaRPr>
          </a:p>
          <a:p>
            <a:pPr lvl="1"/>
            <a:endParaRPr lang="en-US" sz="2800" dirty="0">
              <a:solidFill>
                <a:srgbClr val="00B050"/>
              </a:solidFill>
            </a:endParaRPr>
          </a:p>
          <a:p>
            <a:endParaRPr lang="en-US" dirty="0">
              <a:solidFill>
                <a:srgbClr val="00B050"/>
              </a:solidFill>
            </a:endParaRPr>
          </a:p>
          <a:p>
            <a:pPr lvl="1"/>
            <a:endParaRPr lang="en-US" sz="2800" dirty="0">
              <a:solidFill>
                <a:srgbClr val="00B050"/>
              </a:solidFill>
            </a:endParaRPr>
          </a:p>
          <a:p>
            <a:endParaRPr lang="en-US" dirty="0">
              <a:solidFill>
                <a:srgbClr val="00B050"/>
              </a:solidFill>
            </a:endParaRPr>
          </a:p>
          <a:p>
            <a:endParaRPr lang="en-US" dirty="0">
              <a:solidFill>
                <a:srgbClr val="00B050"/>
              </a:solidFill>
            </a:endParaRPr>
          </a:p>
        </p:txBody>
      </p:sp>
    </p:spTree>
    <p:extLst>
      <p:ext uri="{BB962C8B-B14F-4D97-AF65-F5344CB8AC3E}">
        <p14:creationId xmlns:p14="http://schemas.microsoft.com/office/powerpoint/2010/main" val="106043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99A83-84AF-7C42-9E63-A41F9144FDA4}"/>
              </a:ext>
            </a:extLst>
          </p:cNvPr>
          <p:cNvSpPr>
            <a:spLocks noGrp="1"/>
          </p:cNvSpPr>
          <p:nvPr>
            <p:ph type="title" idx="4294967295"/>
          </p:nvPr>
        </p:nvSpPr>
        <p:spPr>
          <a:xfrm>
            <a:off x="388938" y="460375"/>
            <a:ext cx="11276431" cy="955675"/>
          </a:xfrm>
        </p:spPr>
        <p:txBody>
          <a:bodyPr>
            <a:noAutofit/>
          </a:bodyPr>
          <a:lstStyle/>
          <a:p>
            <a:r>
              <a:rPr lang="ar-SA" sz="3200" dirty="0">
                <a:solidFill>
                  <a:schemeClr val="bg2"/>
                </a:solidFill>
              </a:rPr>
              <a:t>يعتبر التقدم في عملية التعافي الأزمات هو أمر تطوري</a:t>
            </a:r>
          </a:p>
        </p:txBody>
      </p:sp>
      <p:sp>
        <p:nvSpPr>
          <p:cNvPr id="4" name="TextBox 3"/>
          <p:cNvSpPr txBox="1"/>
          <p:nvPr/>
        </p:nvSpPr>
        <p:spPr>
          <a:xfrm>
            <a:off x="266765" y="6461650"/>
            <a:ext cx="8646160" cy="253916"/>
          </a:xfrm>
          <a:prstGeom prst="rect">
            <a:avLst/>
          </a:prstGeom>
          <a:noFill/>
        </p:spPr>
        <p:txBody>
          <a:bodyPr wrap="square" rtlCol="0">
            <a:spAutoFit/>
          </a:bodyPr>
          <a:lstStyle/>
          <a:p>
            <a:r>
              <a:rPr lang="ar-SA" sz="1050" i="1" dirty="0"/>
              <a:t>مقتبس من: </a:t>
            </a:r>
            <a:r>
              <a:rPr lang="en-US" sz="1050" i="1" u="sng" dirty="0"/>
              <a:t>https://www.mckinsey.com/industries/healthcare-systems-and-services/our-insights/beyond-coronavirus-the-path-to-the-next-normal </a:t>
            </a:r>
          </a:p>
        </p:txBody>
      </p:sp>
      <p:grpSp>
        <p:nvGrpSpPr>
          <p:cNvPr id="5" name="Group 4">
            <a:extLst>
              <a:ext uri="{FF2B5EF4-FFF2-40B4-BE49-F238E27FC236}">
                <a16:creationId xmlns:a16="http://schemas.microsoft.com/office/drawing/2014/main" id="{413B2E73-5146-42C6-890D-2166DDDA19A2}"/>
              </a:ext>
            </a:extLst>
          </p:cNvPr>
          <p:cNvGrpSpPr/>
          <p:nvPr/>
        </p:nvGrpSpPr>
        <p:grpSpPr>
          <a:xfrm flipH="1">
            <a:off x="388938" y="1742026"/>
            <a:ext cx="11325542" cy="4318062"/>
            <a:chOff x="536530" y="1742026"/>
            <a:chExt cx="11360693" cy="4318062"/>
          </a:xfrm>
        </p:grpSpPr>
        <p:sp>
          <p:nvSpPr>
            <p:cNvPr id="7" name="Right Arrow 6"/>
            <p:cNvSpPr/>
            <p:nvPr/>
          </p:nvSpPr>
          <p:spPr>
            <a:xfrm>
              <a:off x="585793" y="1742026"/>
              <a:ext cx="4969042" cy="10689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rPr>
                <a:t> </a:t>
              </a:r>
              <a:r>
                <a:rPr lang="ar-SA" sz="2800" dirty="0">
                  <a:solidFill>
                    <a:schemeClr val="tx1"/>
                  </a:solidFill>
                </a:rPr>
                <a:t>الاستجابة</a:t>
              </a:r>
            </a:p>
          </p:txBody>
        </p:sp>
        <p:sp>
          <p:nvSpPr>
            <p:cNvPr id="10" name="Right Arrow 9"/>
            <p:cNvSpPr/>
            <p:nvPr/>
          </p:nvSpPr>
          <p:spPr>
            <a:xfrm>
              <a:off x="3346780" y="3253816"/>
              <a:ext cx="4969042" cy="106897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2800" dirty="0">
                  <a:solidFill>
                    <a:schemeClr val="accent1"/>
                  </a:solidFill>
                </a:rPr>
                <a:t>التعافي</a:t>
              </a:r>
            </a:p>
          </p:txBody>
        </p:sp>
        <p:sp>
          <p:nvSpPr>
            <p:cNvPr id="11" name="Right Arrow 10"/>
            <p:cNvSpPr/>
            <p:nvPr/>
          </p:nvSpPr>
          <p:spPr>
            <a:xfrm>
              <a:off x="6928181" y="4589554"/>
              <a:ext cx="4969042" cy="106897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800" dirty="0">
                  <a:solidFill>
                    <a:schemeClr val="tx1"/>
                  </a:solidFill>
                </a:rPr>
                <a:t>الازدهار</a:t>
              </a:r>
            </a:p>
          </p:txBody>
        </p:sp>
        <p:sp>
          <p:nvSpPr>
            <p:cNvPr id="2" name="TextBox 1"/>
            <p:cNvSpPr txBox="1"/>
            <p:nvPr/>
          </p:nvSpPr>
          <p:spPr>
            <a:xfrm>
              <a:off x="536530" y="2607485"/>
              <a:ext cx="4193001" cy="646331"/>
            </a:xfrm>
            <a:prstGeom prst="rect">
              <a:avLst/>
            </a:prstGeom>
            <a:noFill/>
          </p:spPr>
          <p:txBody>
            <a:bodyPr wrap="square" rtlCol="0">
              <a:spAutoFit/>
            </a:bodyPr>
            <a:lstStyle/>
            <a:p>
              <a:r>
                <a:rPr lang="ar-SA" dirty="0"/>
                <a:t>الفترة التي نتعامل فيها مع الوضع الحالي مع إدارة الاستمرارية</a:t>
              </a:r>
            </a:p>
          </p:txBody>
        </p:sp>
        <p:sp>
          <p:nvSpPr>
            <p:cNvPr id="12" name="TextBox 11"/>
            <p:cNvSpPr txBox="1"/>
            <p:nvPr/>
          </p:nvSpPr>
          <p:spPr>
            <a:xfrm>
              <a:off x="6882063" y="5413757"/>
              <a:ext cx="4193001" cy="646331"/>
            </a:xfrm>
            <a:prstGeom prst="rect">
              <a:avLst/>
            </a:prstGeom>
            <a:noFill/>
          </p:spPr>
          <p:txBody>
            <a:bodyPr wrap="square" rtlCol="0">
              <a:spAutoFit/>
            </a:bodyPr>
            <a:lstStyle/>
            <a:p>
              <a:r>
                <a:rPr lang="ar-SA" dirty="0"/>
                <a:t> فترة الإعداد والتجهيز</a:t>
              </a:r>
            </a:p>
            <a:p>
              <a:r>
                <a:rPr lang="ar-SA" dirty="0"/>
                <a:t>المستقبل</a:t>
              </a:r>
            </a:p>
          </p:txBody>
        </p:sp>
        <p:sp>
          <p:nvSpPr>
            <p:cNvPr id="13" name="TextBox 12"/>
            <p:cNvSpPr txBox="1"/>
            <p:nvPr/>
          </p:nvSpPr>
          <p:spPr>
            <a:xfrm>
              <a:off x="3306235" y="4178487"/>
              <a:ext cx="4456225" cy="369332"/>
            </a:xfrm>
            <a:prstGeom prst="rect">
              <a:avLst/>
            </a:prstGeom>
            <a:noFill/>
          </p:spPr>
          <p:txBody>
            <a:bodyPr wrap="square" rtlCol="0">
              <a:spAutoFit/>
            </a:bodyPr>
            <a:lstStyle/>
            <a:p>
              <a:r>
                <a:rPr lang="ar-SA" dirty="0"/>
                <a:t> فترة التعلم والخروج منها في صورة أقوى  </a:t>
              </a:r>
            </a:p>
          </p:txBody>
        </p:sp>
      </p:grpSp>
    </p:spTree>
    <p:extLst>
      <p:ext uri="{BB962C8B-B14F-4D97-AF65-F5344CB8AC3E}">
        <p14:creationId xmlns:p14="http://schemas.microsoft.com/office/powerpoint/2010/main" val="4401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5"/>
            <a:ext cx="11219368" cy="1424975"/>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solidFill>
                  <a:schemeClr val="bg2"/>
                </a:solidFill>
              </a:rPr>
              <a:t>الخطوة (5): التصرف بشكل فوري والتواصل</a:t>
            </a:r>
          </a:p>
        </p:txBody>
      </p:sp>
      <p:sp>
        <p:nvSpPr>
          <p:cNvPr id="3" name="Content Placeholder 2">
            <a:extLst>
              <a:ext uri="{FF2B5EF4-FFF2-40B4-BE49-F238E27FC236}">
                <a16:creationId xmlns:a16="http://schemas.microsoft.com/office/drawing/2014/main" id="{7CE59BA3-4B22-416C-B083-4287DE9DB0CB}"/>
              </a:ext>
            </a:extLst>
          </p:cNvPr>
          <p:cNvSpPr txBox="1">
            <a:spLocks/>
          </p:cNvSpPr>
          <p:nvPr/>
        </p:nvSpPr>
        <p:spPr>
          <a:xfrm>
            <a:off x="463295" y="1378364"/>
            <a:ext cx="10515600" cy="4351338"/>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000" dirty="0"/>
              <a:t>تنفيذ خطة </a:t>
            </a:r>
            <a:r>
              <a:rPr lang="ar-SA" sz="2000" i="1" dirty="0"/>
              <a:t>المشاركة والتواصل</a:t>
            </a:r>
            <a:r>
              <a:rPr lang="ar-SA" sz="2000" dirty="0"/>
              <a:t> مع الجهات الرئيسية ذات الصلة - على المستويين الداخلي والخارجي.   </a:t>
            </a:r>
          </a:p>
          <a:p>
            <a:r>
              <a:rPr lang="ar-SA" sz="2000" dirty="0"/>
              <a:t>يجب أن تكون الاتصالات </a:t>
            </a:r>
            <a:r>
              <a:rPr lang="ar-SA" sz="2000" i="1" dirty="0"/>
              <a:t>سريعة وفعالة ومتناسقة</a:t>
            </a:r>
            <a:r>
              <a:rPr lang="ar-SA" sz="2000" dirty="0"/>
              <a:t>.</a:t>
            </a:r>
          </a:p>
          <a:p>
            <a:r>
              <a:rPr lang="ar-SA" sz="2000" dirty="0"/>
              <a:t>تحديث الخطة والاتصالات، وفقاً للضرورة.</a:t>
            </a:r>
          </a:p>
          <a:p>
            <a:r>
              <a:rPr lang="ar-SA" sz="2000" dirty="0"/>
              <a:t> توفير الفرص لطرح الأسئلة والتواصل المشترك.</a:t>
            </a:r>
          </a:p>
          <a:p>
            <a:r>
              <a:rPr lang="ar-SA" sz="2000" dirty="0"/>
              <a:t>تستهدف عملية التواصل تحقيق </a:t>
            </a:r>
            <a:r>
              <a:rPr lang="ar-SA" sz="2000" i="1" dirty="0"/>
              <a:t>غرضين أساسيين</a:t>
            </a:r>
            <a:r>
              <a:rPr lang="ar-SA" sz="2000" dirty="0"/>
              <a:t>:</a:t>
            </a:r>
          </a:p>
          <a:p>
            <a:pPr marL="914400" lvl="1" indent="-457200">
              <a:buFont typeface="+mj-lt"/>
              <a:buAutoNum type="arabicPeriod"/>
            </a:pPr>
            <a:r>
              <a:rPr lang="ar-SA" sz="2000" i="1" dirty="0"/>
              <a:t> إخطار الجهات ذات الصلة</a:t>
            </a:r>
          </a:p>
          <a:p>
            <a:pPr marL="914400" lvl="1" indent="-457200">
              <a:buFont typeface="+mj-lt"/>
              <a:buAutoNum type="arabicPeriod"/>
            </a:pPr>
            <a:r>
              <a:rPr lang="ar-SA" sz="2000" i="1" dirty="0"/>
              <a:t>توجيه الشكر للجهات ذات الصلة</a:t>
            </a:r>
          </a:p>
          <a:p>
            <a:pPr marL="914400" lvl="1" indent="-457200">
              <a:buFont typeface="+mj-lt"/>
              <a:buAutoNum type="arabicPeriod"/>
            </a:pPr>
            <a:endParaRPr lang="en-US" dirty="0">
              <a:solidFill>
                <a:srgbClr val="00B050"/>
              </a:solidFill>
            </a:endParaRPr>
          </a:p>
          <a:p>
            <a:pPr>
              <a:buNone/>
            </a:pPr>
            <a:endParaRPr lang="en-US" dirty="0">
              <a:solidFill>
                <a:srgbClr val="00B050"/>
              </a:solidFill>
            </a:endParaRPr>
          </a:p>
        </p:txBody>
      </p:sp>
    </p:spTree>
    <p:extLst>
      <p:ext uri="{BB962C8B-B14F-4D97-AF65-F5344CB8AC3E}">
        <p14:creationId xmlns:p14="http://schemas.microsoft.com/office/powerpoint/2010/main" val="69592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5"/>
            <a:ext cx="11219368" cy="1424975"/>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3" name="Content Placeholder 2">
            <a:extLst>
              <a:ext uri="{FF2B5EF4-FFF2-40B4-BE49-F238E27FC236}">
                <a16:creationId xmlns:a16="http://schemas.microsoft.com/office/drawing/2014/main" id="{7CE59BA3-4B22-416C-B083-4287DE9DB0CB}"/>
              </a:ext>
            </a:extLst>
          </p:cNvPr>
          <p:cNvSpPr txBox="1">
            <a:spLocks/>
          </p:cNvSpPr>
          <p:nvPr/>
        </p:nvSpPr>
        <p:spPr>
          <a:xfrm>
            <a:off x="4253947" y="981872"/>
            <a:ext cx="7871790" cy="1095407"/>
          </a:xfrm>
          <a:prstGeom prst="rect">
            <a:avLst/>
          </a:prstGeom>
        </p:spPr>
        <p:txBody>
          <a:bodyPr anchor="t"/>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800" b="1" dirty="0">
              <a:solidFill>
                <a:srgbClr val="00B050"/>
              </a:solidFill>
            </a:endParaRPr>
          </a:p>
          <a:p>
            <a:pPr marL="457200" lvl="1" indent="0">
              <a:buNone/>
            </a:pPr>
            <a:r>
              <a:rPr lang="ar-SA" sz="2000" i="1" dirty="0">
                <a:cs typeface="Arial"/>
              </a:rPr>
              <a:t>التواصل الفعال والصادق هو العنصر الرئيسي لبناء الثقة. </a:t>
            </a:r>
          </a:p>
          <a:p>
            <a:pPr marL="457200" lvl="1" indent="0">
              <a:buNone/>
            </a:pPr>
            <a:endParaRPr lang="en-US" sz="2800" b="1" dirty="0">
              <a:solidFill>
                <a:srgbClr val="00B050"/>
              </a:solidFill>
            </a:endParaRPr>
          </a:p>
          <a:p>
            <a:pPr marL="457200" lvl="1" indent="0">
              <a:buNone/>
            </a:pPr>
            <a:endParaRPr lang="en-US" sz="2800" b="1" dirty="0">
              <a:solidFill>
                <a:srgbClr val="00B050"/>
              </a:solidFill>
            </a:endParaRPr>
          </a:p>
          <a:p>
            <a:endParaRPr lang="en-US" b="1" dirty="0">
              <a:solidFill>
                <a:srgbClr val="00B050"/>
              </a:solidFill>
            </a:endParaRPr>
          </a:p>
        </p:txBody>
      </p:sp>
      <p:sp>
        <p:nvSpPr>
          <p:cNvPr id="6" name="Title 2">
            <a:extLst>
              <a:ext uri="{FF2B5EF4-FFF2-40B4-BE49-F238E27FC236}">
                <a16:creationId xmlns:a16="http://schemas.microsoft.com/office/drawing/2014/main" id="{2CC99A83-84AF-7C42-9E63-A41F9144FDA4}"/>
              </a:ext>
            </a:extLst>
          </p:cNvPr>
          <p:cNvSpPr txBox="1">
            <a:spLocks/>
          </p:cNvSpPr>
          <p:nvPr/>
        </p:nvSpPr>
        <p:spPr>
          <a:xfrm>
            <a:off x="593047" y="464024"/>
            <a:ext cx="11219368" cy="1424975"/>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b="1" dirty="0">
                <a:solidFill>
                  <a:schemeClr val="bg2"/>
                </a:solidFill>
              </a:rPr>
              <a:t>جميعنا في قارب واحد!</a:t>
            </a:r>
          </a:p>
        </p:txBody>
      </p:sp>
      <p:sp>
        <p:nvSpPr>
          <p:cNvPr id="5" name="Oval Callout 4"/>
          <p:cNvSpPr/>
          <p:nvPr/>
        </p:nvSpPr>
        <p:spPr>
          <a:xfrm>
            <a:off x="4253947" y="2872408"/>
            <a:ext cx="3279914" cy="2574235"/>
          </a:xfrm>
          <a:prstGeom prst="wedgeEllipseCallout">
            <a:avLst/>
          </a:prstGeom>
          <a:noFill/>
          <a:ln w="57150">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2800" dirty="0">
                <a:solidFill>
                  <a:schemeClr val="bg2"/>
                </a:solidFill>
              </a:rPr>
              <a:t>طرح السؤال: هل هناك توافق على هذه الأمور؟</a:t>
            </a:r>
          </a:p>
        </p:txBody>
      </p:sp>
    </p:spTree>
    <p:extLst>
      <p:ext uri="{BB962C8B-B14F-4D97-AF65-F5344CB8AC3E}">
        <p14:creationId xmlns:p14="http://schemas.microsoft.com/office/powerpoint/2010/main" val="61254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99A83-84AF-7C42-9E63-A41F9144FDA4}"/>
              </a:ext>
            </a:extLst>
          </p:cNvPr>
          <p:cNvSpPr>
            <a:spLocks noGrp="1"/>
          </p:cNvSpPr>
          <p:nvPr>
            <p:ph type="title" idx="4294967295"/>
          </p:nvPr>
        </p:nvSpPr>
        <p:spPr>
          <a:xfrm>
            <a:off x="755073" y="378033"/>
            <a:ext cx="10714038" cy="955675"/>
          </a:xfrm>
        </p:spPr>
        <p:txBody>
          <a:bodyPr>
            <a:noAutofit/>
          </a:bodyPr>
          <a:lstStyle/>
          <a:p>
            <a:r>
              <a:rPr lang="ar-SA" sz="3200" dirty="0">
                <a:solidFill>
                  <a:schemeClr val="bg2"/>
                </a:solidFill>
              </a:rPr>
              <a:t>أهداف الجلسة</a:t>
            </a:r>
          </a:p>
        </p:txBody>
      </p:sp>
      <p:sp>
        <p:nvSpPr>
          <p:cNvPr id="5" name="Rectangle 4"/>
          <p:cNvSpPr/>
          <p:nvPr/>
        </p:nvSpPr>
        <p:spPr>
          <a:xfrm>
            <a:off x="755073" y="1741492"/>
            <a:ext cx="9641257" cy="3637021"/>
          </a:xfrm>
          <a:prstGeom prst="rect">
            <a:avLst/>
          </a:prstGeom>
        </p:spPr>
        <p:txBody>
          <a:bodyPr wrap="square" anchor="t">
            <a:spAutoFit/>
          </a:bodyPr>
          <a:lstStyle/>
          <a:p>
            <a:pPr marL="457200" indent="-457200">
              <a:lnSpc>
                <a:spcPct val="90000"/>
              </a:lnSpc>
              <a:buFont typeface="Arial" panose="020B0604020202020204" pitchFamily="34" charset="0"/>
              <a:buChar char="•"/>
            </a:pPr>
            <a:r>
              <a:rPr lang="ar-SA" sz="2000" dirty="0">
                <a:cs typeface="Arial" panose="020B0604020202020204" pitchFamily="34" charset="0"/>
              </a:rPr>
              <a:t>بحث مدى تأثير المواقف غير المتوقعة في منظمتكم العضو</a:t>
            </a:r>
          </a:p>
          <a:p>
            <a:pPr marL="457200" indent="-457200">
              <a:lnSpc>
                <a:spcPct val="90000"/>
              </a:lnSpc>
              <a:buFont typeface="Arial" panose="020B0604020202020204" pitchFamily="34" charset="0"/>
              <a:buChar char="•"/>
            </a:pPr>
            <a:endParaRPr lang="en-US" sz="2000" dirty="0">
              <a:cs typeface="Arial" panose="020B0604020202020204" pitchFamily="34" charset="0"/>
            </a:endParaRPr>
          </a:p>
          <a:p>
            <a:pPr marL="457200" indent="-457200">
              <a:lnSpc>
                <a:spcPct val="90000"/>
              </a:lnSpc>
              <a:buFont typeface="Arial" panose="020B0604020202020204" pitchFamily="34" charset="0"/>
              <a:buChar char="•"/>
            </a:pPr>
            <a:r>
              <a:rPr lang="ar-SA" sz="2000" dirty="0">
                <a:cs typeface="Arial" panose="020B0604020202020204" pitchFamily="34" charset="0"/>
              </a:rPr>
              <a:t>الفهم المتعمق لموقف المنظمة العضو نتيجة المواقف الخاصة بالأزمات الخارجية غير المتوقعة</a:t>
            </a:r>
          </a:p>
          <a:p>
            <a:pPr marL="457200" indent="-457200">
              <a:lnSpc>
                <a:spcPct val="90000"/>
              </a:lnSpc>
              <a:buFont typeface="Arial" panose="020B0604020202020204" pitchFamily="34" charset="0"/>
              <a:buChar char="•"/>
            </a:pPr>
            <a:endParaRPr lang="en-US" sz="2000" dirty="0">
              <a:cs typeface="Arial" panose="020B0604020202020204" pitchFamily="34" charset="0"/>
            </a:endParaRPr>
          </a:p>
          <a:p>
            <a:pPr marL="457200" indent="-457200">
              <a:lnSpc>
                <a:spcPct val="90000"/>
              </a:lnSpc>
              <a:buFont typeface="Arial" panose="020B0604020202020204" pitchFamily="34" charset="0"/>
              <a:buChar char="•"/>
            </a:pPr>
            <a:r>
              <a:rPr lang="ar-SA" sz="2000" dirty="0">
                <a:cs typeface="Arial"/>
              </a:rPr>
              <a:t> تحديد المبادرات أو التعديلات الاستراتيجية الفورية لمعالجة واقعنا الجديد</a:t>
            </a:r>
          </a:p>
          <a:p>
            <a:pPr marL="457200" indent="-457200">
              <a:lnSpc>
                <a:spcPct val="90000"/>
              </a:lnSpc>
              <a:buFont typeface="Arial" panose="020B0604020202020204" pitchFamily="34" charset="0"/>
              <a:buChar char="•"/>
            </a:pPr>
            <a:endParaRPr lang="en-US" sz="2000" dirty="0">
              <a:cs typeface="Arial" panose="020B0604020202020204" pitchFamily="34" charset="0"/>
            </a:endParaRPr>
          </a:p>
          <a:p>
            <a:pPr marL="457200" indent="-457200">
              <a:lnSpc>
                <a:spcPct val="90000"/>
              </a:lnSpc>
              <a:buFont typeface="Arial" panose="020B0604020202020204" pitchFamily="34" charset="0"/>
              <a:buChar char="•"/>
            </a:pPr>
            <a:r>
              <a:rPr lang="ar-SA" sz="2000" dirty="0">
                <a:cs typeface="Arial" panose="020B0604020202020204" pitchFamily="34" charset="0"/>
              </a:rPr>
              <a:t>بدء وضع استراتيجية على المدى الطويل بحيث تتوافق مع استراتيجية الحركة</a:t>
            </a:r>
          </a:p>
          <a:p>
            <a:pPr marL="457200" indent="-457200">
              <a:lnSpc>
                <a:spcPct val="90000"/>
              </a:lnSpc>
              <a:buFont typeface="Wingdings" panose="05000000000000000000" pitchFamily="2" charset="2"/>
              <a:buChar char="v"/>
            </a:pPr>
            <a:endParaRPr lang="en-US" sz="2800" dirty="0">
              <a:latin typeface="Arial" panose="020B0604020202020204" pitchFamily="34" charset="0"/>
              <a:cs typeface="Arial" panose="020B0604020202020204" pitchFamily="34" charset="0"/>
            </a:endParaRPr>
          </a:p>
          <a:p>
            <a:pPr marL="468630" lvl="1" indent="-285750">
              <a:lnSpc>
                <a:spcPct val="107000"/>
              </a:lnSpc>
              <a:spcBef>
                <a:spcPts val="900"/>
              </a:spcBef>
              <a:buClr>
                <a:srgbClr val="00AE58"/>
              </a:buClr>
              <a:buSzPct val="80000"/>
              <a:buFont typeface="Wingdings" panose="05000000000000000000" pitchFamily="2" charset="2"/>
              <a:buChar char="v"/>
            </a:pPr>
            <a:endParaRPr lang="en-US"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25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6"/>
            <a:ext cx="10770189" cy="954794"/>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solidFill>
                  <a:schemeClr val="accent4"/>
                </a:solidFill>
              </a:rPr>
              <a:t>الخطوات الخمس الرئيسية للتحول من الاستجابة إلى الازدهار</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ar-SA" sz="2400" dirty="0"/>
              <a:t>تشكيل فريق الاستجابة</a:t>
            </a:r>
          </a:p>
          <a:p>
            <a:pPr marL="742950" indent="-742950">
              <a:buFont typeface="+mj-lt"/>
              <a:buAutoNum type="arabicPeriod"/>
            </a:pPr>
            <a:r>
              <a:rPr lang="ar-SA" sz="2400" dirty="0"/>
              <a:t>مراجعة وتحديث البيانات</a:t>
            </a:r>
          </a:p>
          <a:p>
            <a:pPr marL="742950" indent="-742950">
              <a:buFont typeface="+mj-lt"/>
              <a:buAutoNum type="arabicPeriod"/>
            </a:pPr>
            <a:r>
              <a:rPr lang="ar-SA" sz="2400" dirty="0"/>
              <a:t>ترتيب التحديات وإجراءات الاستجابة وفقاً للأولوية</a:t>
            </a:r>
          </a:p>
          <a:p>
            <a:pPr marL="742950" indent="-742950">
              <a:buFont typeface="+mj-lt"/>
              <a:buAutoNum type="arabicPeriod"/>
            </a:pPr>
            <a:r>
              <a:rPr lang="ar-SA" sz="2400" dirty="0"/>
              <a:t>وضع الخطط الخاصة بخيارات التعافي من الأزمات</a:t>
            </a:r>
          </a:p>
          <a:p>
            <a:pPr marL="742950" indent="-742950">
              <a:buFont typeface="+mj-lt"/>
              <a:buAutoNum type="arabicPeriod"/>
            </a:pPr>
            <a:r>
              <a:rPr lang="ar-SA" sz="2400" dirty="0"/>
              <a:t> التصرف بشكل فوري والتواصل بشكل فعال ومتوافق</a:t>
            </a:r>
          </a:p>
        </p:txBody>
      </p:sp>
    </p:spTree>
    <p:extLst>
      <p:ext uri="{BB962C8B-B14F-4D97-AF65-F5344CB8AC3E}">
        <p14:creationId xmlns:p14="http://schemas.microsoft.com/office/powerpoint/2010/main" val="11082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E5B2-305A-844B-B0A5-FAEF6270A369}"/>
              </a:ext>
            </a:extLst>
          </p:cNvPr>
          <p:cNvSpPr>
            <a:spLocks noGrp="1"/>
          </p:cNvSpPr>
          <p:nvPr>
            <p:ph type="title" idx="4294967295"/>
          </p:nvPr>
        </p:nvSpPr>
        <p:spPr>
          <a:xfrm>
            <a:off x="488731" y="331028"/>
            <a:ext cx="11376025" cy="954088"/>
          </a:xfrm>
        </p:spPr>
        <p:txBody>
          <a:bodyPr>
            <a:noAutofit/>
          </a:bodyPr>
          <a:lstStyle/>
          <a:p>
            <a:r>
              <a:rPr lang="ar-SA" sz="3200" dirty="0">
                <a:solidFill>
                  <a:schemeClr val="bg2"/>
                </a:solidFill>
              </a:rPr>
              <a:t>دعونا لا ننسى أبداً:  وعدنا للفتيات</a:t>
            </a:r>
          </a:p>
        </p:txBody>
      </p:sp>
      <p:pic>
        <p:nvPicPr>
          <p:cNvPr id="1028" name="Picture 4" descr="Group shot gu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426" y="1570383"/>
            <a:ext cx="8578191" cy="482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89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B20C85-8632-476D-8A8F-DCD913A7AEFB}" type="slidenum">
              <a:rPr lang="en-US" smtClean="0">
                <a:solidFill>
                  <a:srgbClr val="C7C8CA"/>
                </a:solidFill>
              </a:rPr>
              <a:pPr/>
              <a:t>3</a:t>
            </a:fld>
            <a:endParaRPr lang="en-US" dirty="0">
              <a:solidFill>
                <a:srgbClr val="C7C8CA"/>
              </a:solidFill>
            </a:endParaRPr>
          </a:p>
        </p:txBody>
      </p:sp>
      <p:sp>
        <p:nvSpPr>
          <p:cNvPr id="2" name="Title 1">
            <a:extLst>
              <a:ext uri="{FF2B5EF4-FFF2-40B4-BE49-F238E27FC236}">
                <a16:creationId xmlns:a16="http://schemas.microsoft.com/office/drawing/2014/main" id="{3EC6E5B2-305A-844B-B0A5-FAEF6270A369}"/>
              </a:ext>
            </a:extLst>
          </p:cNvPr>
          <p:cNvSpPr>
            <a:spLocks noGrp="1"/>
          </p:cNvSpPr>
          <p:nvPr>
            <p:ph type="title" idx="4294967295"/>
          </p:nvPr>
        </p:nvSpPr>
        <p:spPr>
          <a:xfrm>
            <a:off x="1600268" y="5879310"/>
            <a:ext cx="8613775" cy="954088"/>
          </a:xfrm>
        </p:spPr>
        <p:txBody>
          <a:bodyPr>
            <a:noAutofit/>
          </a:bodyPr>
          <a:lstStyle/>
          <a:p>
            <a:pPr algn="ctr"/>
            <a:r>
              <a:rPr lang="ar-SA" sz="3200" b="1" cap="all" dirty="0"/>
              <a:t>دعونا لا ننسى أبداً:  وعدنا للفتيات</a:t>
            </a:r>
          </a:p>
        </p:txBody>
      </p:sp>
      <p:pic>
        <p:nvPicPr>
          <p:cNvPr id="2050" name="Picture 2" descr="Support us solidarity"/>
          <p:cNvPicPr>
            <a:picLocks noChangeAspect="1" noChangeArrowheads="1"/>
          </p:cNvPicPr>
          <p:nvPr/>
        </p:nvPicPr>
        <p:blipFill rotWithShape="1">
          <a:blip r:embed="rId3">
            <a:extLst>
              <a:ext uri="{28A0092B-C50C-407E-A947-70E740481C1C}">
                <a14:useLocalDpi xmlns:a14="http://schemas.microsoft.com/office/drawing/2010/main" val="0"/>
              </a:ext>
            </a:extLst>
          </a:blip>
          <a:srcRect l="-12822" t="-411" r="12822" b="411"/>
          <a:stretch/>
        </p:blipFill>
        <p:spPr bwMode="auto">
          <a:xfrm>
            <a:off x="1093304" y="899101"/>
            <a:ext cx="8603974" cy="483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6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99A83-84AF-7C42-9E63-A41F9144FDA4}"/>
              </a:ext>
            </a:extLst>
          </p:cNvPr>
          <p:cNvSpPr>
            <a:spLocks noGrp="1"/>
          </p:cNvSpPr>
          <p:nvPr>
            <p:ph type="title" idx="4294967295"/>
          </p:nvPr>
        </p:nvSpPr>
        <p:spPr>
          <a:xfrm>
            <a:off x="388938" y="460375"/>
            <a:ext cx="11803062" cy="955675"/>
          </a:xfrm>
        </p:spPr>
        <p:txBody>
          <a:bodyPr>
            <a:noAutofit/>
          </a:bodyPr>
          <a:lstStyle/>
          <a:p>
            <a:r>
              <a:rPr lang="ar-SA" sz="3200" dirty="0">
                <a:solidFill>
                  <a:schemeClr val="bg2"/>
                </a:solidFill>
              </a:rPr>
              <a:t>يعتبر التقدم في عملية التعافي الأزمات هو أمر تطوري</a:t>
            </a:r>
          </a:p>
        </p:txBody>
      </p:sp>
      <p:sp>
        <p:nvSpPr>
          <p:cNvPr id="4" name="TextBox 3"/>
          <p:cNvSpPr txBox="1"/>
          <p:nvPr/>
        </p:nvSpPr>
        <p:spPr>
          <a:xfrm>
            <a:off x="-74509" y="6461650"/>
            <a:ext cx="8795721" cy="253916"/>
          </a:xfrm>
          <a:prstGeom prst="rect">
            <a:avLst/>
          </a:prstGeom>
          <a:noFill/>
        </p:spPr>
        <p:txBody>
          <a:bodyPr wrap="square" rtlCol="0">
            <a:spAutoFit/>
          </a:bodyPr>
          <a:lstStyle/>
          <a:p>
            <a:r>
              <a:rPr lang="ar-SA" sz="1050" i="1" dirty="0"/>
              <a:t>مقتبس من: </a:t>
            </a:r>
            <a:r>
              <a:rPr lang="en-US" sz="1050" i="1" u="sng" dirty="0"/>
              <a:t>https://www.mckinsey.com/industries/healthcare-systems-and-services/our-insights/beyond-coronavirus-the-path-to-the-next-normal </a:t>
            </a:r>
          </a:p>
        </p:txBody>
      </p:sp>
      <p:grpSp>
        <p:nvGrpSpPr>
          <p:cNvPr id="5" name="Group 4">
            <a:extLst>
              <a:ext uri="{FF2B5EF4-FFF2-40B4-BE49-F238E27FC236}">
                <a16:creationId xmlns:a16="http://schemas.microsoft.com/office/drawing/2014/main" id="{94C57049-D756-4F5A-B21F-02F488365B8B}"/>
              </a:ext>
            </a:extLst>
          </p:cNvPr>
          <p:cNvGrpSpPr/>
          <p:nvPr/>
        </p:nvGrpSpPr>
        <p:grpSpPr>
          <a:xfrm flipH="1">
            <a:off x="388937" y="1742026"/>
            <a:ext cx="10736262" cy="4318062"/>
            <a:chOff x="536530" y="1742026"/>
            <a:chExt cx="11360693" cy="4318062"/>
          </a:xfrm>
        </p:grpSpPr>
        <p:sp>
          <p:nvSpPr>
            <p:cNvPr id="7" name="Right Arrow 6"/>
            <p:cNvSpPr/>
            <p:nvPr/>
          </p:nvSpPr>
          <p:spPr>
            <a:xfrm>
              <a:off x="585793" y="1742026"/>
              <a:ext cx="4969042" cy="10689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rPr>
                <a:t> </a:t>
              </a:r>
              <a:r>
                <a:rPr lang="ar-SA" sz="2800" dirty="0">
                  <a:solidFill>
                    <a:schemeClr val="tx1"/>
                  </a:solidFill>
                </a:rPr>
                <a:t>الاستجابة</a:t>
              </a:r>
            </a:p>
          </p:txBody>
        </p:sp>
        <p:sp>
          <p:nvSpPr>
            <p:cNvPr id="10" name="Right Arrow 9"/>
            <p:cNvSpPr/>
            <p:nvPr/>
          </p:nvSpPr>
          <p:spPr>
            <a:xfrm>
              <a:off x="3346780" y="3253816"/>
              <a:ext cx="4969042" cy="106897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2800" dirty="0">
                  <a:solidFill>
                    <a:schemeClr val="accent1"/>
                  </a:solidFill>
                </a:rPr>
                <a:t>التعافي</a:t>
              </a:r>
            </a:p>
          </p:txBody>
        </p:sp>
        <p:sp>
          <p:nvSpPr>
            <p:cNvPr id="11" name="Right Arrow 10"/>
            <p:cNvSpPr/>
            <p:nvPr/>
          </p:nvSpPr>
          <p:spPr>
            <a:xfrm>
              <a:off x="6928181" y="4589554"/>
              <a:ext cx="4969042" cy="106897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800" dirty="0">
                  <a:solidFill>
                    <a:schemeClr val="tx1"/>
                  </a:solidFill>
                </a:rPr>
                <a:t>الازدهار</a:t>
              </a:r>
            </a:p>
          </p:txBody>
        </p:sp>
        <p:sp>
          <p:nvSpPr>
            <p:cNvPr id="2" name="TextBox 1"/>
            <p:cNvSpPr txBox="1"/>
            <p:nvPr/>
          </p:nvSpPr>
          <p:spPr>
            <a:xfrm>
              <a:off x="536530" y="2607485"/>
              <a:ext cx="4193001" cy="646331"/>
            </a:xfrm>
            <a:prstGeom prst="rect">
              <a:avLst/>
            </a:prstGeom>
            <a:noFill/>
          </p:spPr>
          <p:txBody>
            <a:bodyPr wrap="square" rtlCol="0">
              <a:spAutoFit/>
            </a:bodyPr>
            <a:lstStyle/>
            <a:p>
              <a:r>
                <a:rPr lang="ar-SA" dirty="0"/>
                <a:t>الفترة التي نتعامل فيها مع الوضع الحالي مع إدارة الاستمرارية</a:t>
              </a:r>
            </a:p>
          </p:txBody>
        </p:sp>
        <p:sp>
          <p:nvSpPr>
            <p:cNvPr id="12" name="TextBox 11"/>
            <p:cNvSpPr txBox="1"/>
            <p:nvPr/>
          </p:nvSpPr>
          <p:spPr>
            <a:xfrm>
              <a:off x="6882063" y="5413757"/>
              <a:ext cx="4193001" cy="646331"/>
            </a:xfrm>
            <a:prstGeom prst="rect">
              <a:avLst/>
            </a:prstGeom>
            <a:noFill/>
          </p:spPr>
          <p:txBody>
            <a:bodyPr wrap="square" rtlCol="0">
              <a:spAutoFit/>
            </a:bodyPr>
            <a:lstStyle/>
            <a:p>
              <a:r>
                <a:rPr lang="ar-SA" dirty="0"/>
                <a:t> فترة الإعداد والتجهيز</a:t>
              </a:r>
            </a:p>
            <a:p>
              <a:r>
                <a:rPr lang="ar-SA" dirty="0"/>
                <a:t>للمستقبل</a:t>
              </a:r>
            </a:p>
          </p:txBody>
        </p:sp>
        <p:sp>
          <p:nvSpPr>
            <p:cNvPr id="13" name="TextBox 12"/>
            <p:cNvSpPr txBox="1"/>
            <p:nvPr/>
          </p:nvSpPr>
          <p:spPr>
            <a:xfrm>
              <a:off x="3306235" y="4178487"/>
              <a:ext cx="4456225" cy="369332"/>
            </a:xfrm>
            <a:prstGeom prst="rect">
              <a:avLst/>
            </a:prstGeom>
            <a:noFill/>
          </p:spPr>
          <p:txBody>
            <a:bodyPr wrap="square" rtlCol="0">
              <a:spAutoFit/>
            </a:bodyPr>
            <a:lstStyle/>
            <a:p>
              <a:r>
                <a:rPr lang="ar-SA" dirty="0"/>
                <a:t> فترة التعلم والخروج منها في صورة أقوى  </a:t>
              </a:r>
            </a:p>
          </p:txBody>
        </p:sp>
      </p:grpSp>
    </p:spTree>
    <p:extLst>
      <p:ext uri="{BB962C8B-B14F-4D97-AF65-F5344CB8AC3E}">
        <p14:creationId xmlns:p14="http://schemas.microsoft.com/office/powerpoint/2010/main" val="369997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14914" y="6394989"/>
            <a:ext cx="5906648" cy="230832"/>
          </a:xfrm>
          <a:prstGeom prst="rect">
            <a:avLst/>
          </a:prstGeom>
        </p:spPr>
        <p:txBody>
          <a:bodyPr wrap="square">
            <a:spAutoFit/>
          </a:bodyPr>
          <a:lstStyle/>
          <a:p>
            <a:pPr marL="182875" marR="0" lvl="0" indent="-182875" algn="r" defTabSz="914400" rtl="1" eaLnBrk="1" fontAlgn="auto" latinLnBrk="0" hangingPunct="1">
              <a:lnSpc>
                <a:spcPct val="100000"/>
              </a:lnSpc>
              <a:spcBef>
                <a:spcPts val="0"/>
              </a:spcBef>
              <a:spcAft>
                <a:spcPts val="0"/>
              </a:spcAft>
              <a:buClrTx/>
              <a:buSzTx/>
              <a:buFontTx/>
              <a:buNone/>
              <a:tabLst/>
              <a:defRPr/>
            </a:pPr>
            <a:r>
              <a:rPr kumimoji="0" lang="ar-SA" sz="900" b="1" i="0" u="none" strike="noStrike" cap="none" normalizeH="0" baseline="0" noProof="0" dirty="0">
                <a:ln>
                  <a:noFill/>
                </a:ln>
                <a:uLnTx/>
                <a:uFillTx/>
                <a:ea typeface="Calibri" panose="020F0502020204030204" pitchFamily="34" charset="0"/>
                <a:cs typeface="Arial" panose="020B0604020202020204" pitchFamily="34" charset="0"/>
              </a:rPr>
              <a:t>المصادر:</a:t>
            </a:r>
            <a:r>
              <a:rPr kumimoji="0" lang="ar-SA" sz="900" b="0" i="0" u="none" strike="noStrike" cap="none" normalizeH="0" baseline="0" noProof="0" dirty="0">
                <a:ln>
                  <a:noFill/>
                </a:ln>
                <a:uLnTx/>
                <a:uFillTx/>
                <a:ea typeface="Calibri" panose="020F0502020204030204" pitchFamily="34" charset="0"/>
                <a:cs typeface="Arial" panose="020B0604020202020204" pitchFamily="34" charset="0"/>
              </a:rPr>
              <a:t> الإستراتيجية الجيدة/الاستراتيجية السيئة: الفرق </a:t>
            </a:r>
            <a:r>
              <a:rPr kumimoji="0" lang="ar-SA" sz="900" b="0" i="1" u="none" strike="noStrike" cap="none" normalizeH="0" baseline="0" noProof="0" dirty="0">
                <a:ln>
                  <a:noFill/>
                </a:ln>
                <a:uLnTx/>
                <a:uFillTx/>
                <a:ea typeface="Calibri" panose="020F0502020204030204" pitchFamily="34" charset="0"/>
                <a:cs typeface="Arial" panose="020B0604020202020204" pitchFamily="34" charset="0"/>
              </a:rPr>
              <a:t>والأهمية الرئيسية، بقلم ريتشارد روملت، سري وغير قابل للنشر.</a:t>
            </a:r>
          </a:p>
        </p:txBody>
      </p:sp>
      <p:cxnSp>
        <p:nvCxnSpPr>
          <p:cNvPr id="11" name="Straight Connector 10">
            <a:extLst>
              <a:ext uri="{FF2B5EF4-FFF2-40B4-BE49-F238E27FC236}">
                <a16:creationId xmlns:a16="http://schemas.microsoft.com/office/drawing/2014/main" id="{F085654A-B24E-E241-9A00-1B54161D6730}"/>
              </a:ext>
            </a:extLst>
          </p:cNvPr>
          <p:cNvCxnSpPr>
            <a:cxnSpLocks/>
          </p:cNvCxnSpPr>
          <p:nvPr/>
        </p:nvCxnSpPr>
        <p:spPr>
          <a:xfrm>
            <a:off x="5910837" y="1311194"/>
            <a:ext cx="0" cy="4653498"/>
          </a:xfrm>
          <a:prstGeom prst="line">
            <a:avLst/>
          </a:prstGeom>
          <a:ln w="31750">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52" name="Title 3"/>
          <p:cNvSpPr>
            <a:spLocks noGrp="1"/>
          </p:cNvSpPr>
          <p:nvPr>
            <p:ph type="title" idx="4294967295"/>
          </p:nvPr>
        </p:nvSpPr>
        <p:spPr>
          <a:xfrm>
            <a:off x="175199" y="385009"/>
            <a:ext cx="11471275" cy="955675"/>
          </a:xfrm>
        </p:spPr>
        <p:txBody>
          <a:bodyPr>
            <a:noAutofit/>
          </a:bodyPr>
          <a:lstStyle/>
          <a:p>
            <a:pPr>
              <a:lnSpc>
                <a:spcPct val="90000"/>
              </a:lnSpc>
            </a:pPr>
            <a:r>
              <a:rPr lang="ar-SA" sz="3200" dirty="0">
                <a:solidFill>
                  <a:schemeClr val="accent4"/>
                </a:solidFill>
                <a:cs typeface="Arial" panose="020B0604020202020204" pitchFamily="34" charset="0"/>
              </a:rPr>
              <a:t> التعامل بسرعة ولكن بحذر:  الإستراتيجية الجيدة/الاستراتيجية السيئة</a:t>
            </a:r>
          </a:p>
        </p:txBody>
      </p:sp>
      <p:grpSp>
        <p:nvGrpSpPr>
          <p:cNvPr id="14" name="Group 13">
            <a:extLst>
              <a:ext uri="{FF2B5EF4-FFF2-40B4-BE49-F238E27FC236}">
                <a16:creationId xmlns:a16="http://schemas.microsoft.com/office/drawing/2014/main" id="{C7DBEB0A-C2A0-1745-90C0-D2A5982F734B}"/>
              </a:ext>
            </a:extLst>
          </p:cNvPr>
          <p:cNvGrpSpPr/>
          <p:nvPr/>
        </p:nvGrpSpPr>
        <p:grpSpPr>
          <a:xfrm>
            <a:off x="545526" y="1123662"/>
            <a:ext cx="5261810" cy="5129443"/>
            <a:chOff x="6654607" y="952963"/>
            <a:chExt cx="5261810" cy="5129443"/>
          </a:xfrm>
        </p:grpSpPr>
        <p:sp>
          <p:nvSpPr>
            <p:cNvPr id="53" name="TextBox 52"/>
            <p:cNvSpPr txBox="1"/>
            <p:nvPr/>
          </p:nvSpPr>
          <p:spPr>
            <a:xfrm>
              <a:off x="6654607" y="1681201"/>
              <a:ext cx="5261810" cy="4401205"/>
            </a:xfrm>
            <a:prstGeom prst="rect">
              <a:avLst/>
            </a:prstGeom>
            <a:noFill/>
          </p:spPr>
          <p:txBody>
            <a:bodyPr wrap="square" rtlCol="0">
              <a:spAutoFit/>
            </a:bodyPr>
            <a:lstStyle/>
            <a:p>
              <a:pPr marL="166688" marR="0" lvl="0" indent="-166688" algn="r" defTabSz="914400" rtl="1" eaLnBrk="1" fontAlgn="auto" latinLnBrk="0" hangingPunct="1">
                <a:lnSpc>
                  <a:spcPct val="100000"/>
                </a:lnSpc>
                <a:spcBef>
                  <a:spcPts val="0"/>
                </a:spcBef>
                <a:spcAft>
                  <a:spcPts val="0"/>
                </a:spcAft>
                <a:buClr>
                  <a:srgbClr val="EC008B"/>
                </a:buClr>
                <a:buSzTx/>
                <a:buFont typeface="Arial" panose="020B0604020202020204" pitchFamily="34" charset="0"/>
                <a:buChar char="•"/>
                <a:tabLst/>
                <a:defRPr/>
              </a:pPr>
              <a:r>
                <a:rPr kumimoji="0" lang="ar-SA" sz="2000" b="1" i="0" u="none" strike="noStrike" cap="none" normalizeH="0" baseline="0" noProof="0" dirty="0">
                  <a:ln>
                    <a:noFill/>
                  </a:ln>
                  <a:uLnTx/>
                  <a:uFillTx/>
                  <a:latin typeface="Arial" panose="020B0604020202020204"/>
                  <a:ea typeface="+mn-ea"/>
                  <a:cs typeface="Arial" panose="020B0604020202020204" pitchFamily="34" charset="0"/>
                </a:rPr>
                <a:t>الفشل في مواجهة التحديات</a:t>
              </a:r>
              <a:r>
                <a:rPr kumimoji="0" lang="ar-SA" sz="2000" b="0" i="0" u="none" strike="noStrike" cap="none" normalizeH="0" baseline="0" noProof="0" dirty="0">
                  <a:ln>
                    <a:noFill/>
                  </a:ln>
                  <a:uLnTx/>
                  <a:uFillTx/>
                  <a:latin typeface="Arial" panose="020B0604020202020204"/>
                  <a:ea typeface="+mn-ea"/>
                  <a:cs typeface="Arial" panose="020B0604020202020204" pitchFamily="34" charset="0"/>
                </a:rPr>
                <a:t>: في حالة عدم قدرة المنظمة على تحديد التحديات واكتشافها، فلن تكون قادرة على تحسينها</a:t>
              </a:r>
            </a:p>
            <a:p>
              <a:pPr marL="166688" marR="0" lvl="0" indent="-166688" algn="r" defTabSz="914400" rtl="1" eaLnBrk="1" fontAlgn="auto" latinLnBrk="0" hangingPunct="1">
                <a:lnSpc>
                  <a:spcPct val="100000"/>
                </a:lnSpc>
                <a:spcBef>
                  <a:spcPts val="0"/>
                </a:spcBef>
                <a:spcAft>
                  <a:spcPts val="0"/>
                </a:spcAft>
                <a:buClr>
                  <a:srgbClr val="EC008B"/>
                </a:buClr>
                <a:buSzTx/>
                <a:buFont typeface="Arial" panose="020B0604020202020204" pitchFamily="34" charset="0"/>
                <a:buChar char="•"/>
                <a:tabLst/>
                <a:defRPr/>
              </a:pPr>
              <a:r>
                <a:rPr kumimoji="0" lang="ar-SA" sz="2000" b="1" i="0" u="none" strike="noStrike" cap="none" normalizeH="0" baseline="0" noProof="0" dirty="0">
                  <a:ln>
                    <a:noFill/>
                  </a:ln>
                  <a:uLnTx/>
                  <a:uFillTx/>
                  <a:latin typeface="Arial" panose="020B0604020202020204"/>
                  <a:ea typeface="+mn-ea"/>
                  <a:cs typeface="Arial" panose="020B0604020202020204" pitchFamily="34" charset="0"/>
                </a:rPr>
                <a:t>الخلط بين الأهداف والاستراتيجية</a:t>
              </a:r>
              <a:r>
                <a:rPr kumimoji="0" lang="ar-SA" sz="2000" b="0" i="0" u="none" strike="noStrike" cap="none" normalizeH="0" baseline="0" noProof="0" dirty="0">
                  <a:ln>
                    <a:noFill/>
                  </a:ln>
                  <a:uLnTx/>
                  <a:uFillTx/>
                  <a:latin typeface="Arial" panose="020B0604020202020204"/>
                  <a:ea typeface="+mn-ea"/>
                  <a:cs typeface="Arial" panose="020B0604020202020204" pitchFamily="34" charset="0"/>
                </a:rPr>
                <a:t>: استخدام عبارات تعبر عن الرغبة بدلاً من الخطط للتغلب على العقبات</a:t>
              </a:r>
            </a:p>
            <a:p>
              <a:pPr marL="166688" marR="0" lvl="0" indent="-166688" algn="r" defTabSz="914400" rtl="1" eaLnBrk="1" fontAlgn="auto" latinLnBrk="0" hangingPunct="1">
                <a:lnSpc>
                  <a:spcPct val="100000"/>
                </a:lnSpc>
                <a:spcBef>
                  <a:spcPts val="0"/>
                </a:spcBef>
                <a:spcAft>
                  <a:spcPts val="0"/>
                </a:spcAft>
                <a:buClr>
                  <a:srgbClr val="EC008B"/>
                </a:buClr>
                <a:buSzTx/>
                <a:buFont typeface="Arial" panose="020B0604020202020204" pitchFamily="34" charset="0"/>
                <a:buChar char="•"/>
                <a:tabLst/>
                <a:defRPr/>
              </a:pPr>
              <a:r>
                <a:rPr kumimoji="0" lang="ar-SA" sz="2000" b="1" i="0" u="none" strike="noStrike" cap="none" normalizeH="0" baseline="0" noProof="0" dirty="0">
                  <a:ln>
                    <a:noFill/>
                  </a:ln>
                  <a:uLnTx/>
                  <a:uFillTx/>
                  <a:latin typeface="Arial" panose="020B0604020202020204"/>
                  <a:ea typeface="+mn-ea"/>
                  <a:cs typeface="Arial" panose="020B0604020202020204" pitchFamily="34" charset="0"/>
                </a:rPr>
                <a:t>الأهداف الاستراتيجية السيئة:</a:t>
              </a:r>
              <a:r>
                <a:rPr kumimoji="0" lang="ar-SA" sz="2000" b="0" i="0" u="none" strike="noStrike" cap="none" normalizeH="0" baseline="0" noProof="0" dirty="0">
                  <a:ln>
                    <a:noFill/>
                  </a:ln>
                  <a:uLnTx/>
                  <a:uFillTx/>
                  <a:latin typeface="Arial" panose="020B0604020202020204"/>
                  <a:ea typeface="+mn-ea"/>
                  <a:cs typeface="Arial" panose="020B0604020202020204" pitchFamily="34" charset="0"/>
                </a:rPr>
                <a:t> قائمة طويلة من الأشياء التي يتعين تحقيقها والتي تفشل في معالجة المشكلات والقضايا الحرجة البسيطة</a:t>
              </a:r>
            </a:p>
            <a:p>
              <a:pPr marL="166688" marR="0" lvl="0" indent="-166688" algn="r" defTabSz="914400" rtl="1" eaLnBrk="1" fontAlgn="auto" latinLnBrk="0" hangingPunct="1">
                <a:lnSpc>
                  <a:spcPct val="100000"/>
                </a:lnSpc>
                <a:spcBef>
                  <a:spcPts val="0"/>
                </a:spcBef>
                <a:spcAft>
                  <a:spcPts val="0"/>
                </a:spcAft>
                <a:buClr>
                  <a:srgbClr val="EC008B"/>
                </a:buClr>
                <a:buSzTx/>
                <a:buFont typeface="Arial" panose="020B0604020202020204" pitchFamily="34" charset="0"/>
                <a:buChar char="•"/>
                <a:tabLst/>
                <a:defRPr/>
              </a:pPr>
              <a:r>
                <a:rPr kumimoji="0" lang="ar-SA" sz="2000" b="1" i="0" u="none" strike="noStrike" cap="none" normalizeH="0" baseline="0" noProof="0" dirty="0">
                  <a:ln>
                    <a:noFill/>
                  </a:ln>
                  <a:uLnTx/>
                  <a:uFillTx/>
                  <a:latin typeface="Arial" panose="020B0604020202020204"/>
                  <a:ea typeface="+mn-ea"/>
                  <a:cs typeface="Arial" panose="020B0604020202020204" pitchFamily="34" charset="0"/>
                </a:rPr>
                <a:t>التعبيرات والجمل البراقة:</a:t>
              </a:r>
              <a:r>
                <a:rPr kumimoji="0" lang="ar-SA" sz="2000" b="0" i="0" u="none" strike="noStrike" cap="none" normalizeH="0" baseline="0" noProof="0" dirty="0">
                  <a:ln>
                    <a:noFill/>
                  </a:ln>
                  <a:uLnTx/>
                  <a:uFillTx/>
                  <a:latin typeface="Arial" panose="020B0604020202020204"/>
                  <a:ea typeface="+mn-ea"/>
                  <a:cs typeface="Arial" panose="020B0604020202020204" pitchFamily="34" charset="0"/>
                </a:rPr>
                <a:t> هي العبارات المستترة في صورة مفاهيم أو مناقشات استراتيجية؛ بحيث تستخدم العبارات الرنانة بحيث تخفي الجوهر</a:t>
              </a:r>
            </a:p>
          </p:txBody>
        </p:sp>
        <p:grpSp>
          <p:nvGrpSpPr>
            <p:cNvPr id="6" name="Group 5">
              <a:extLst>
                <a:ext uri="{FF2B5EF4-FFF2-40B4-BE49-F238E27FC236}">
                  <a16:creationId xmlns:a16="http://schemas.microsoft.com/office/drawing/2014/main" id="{858C695B-BC62-7443-B749-9C2A8B80D7DF}"/>
                </a:ext>
              </a:extLst>
            </p:cNvPr>
            <p:cNvGrpSpPr/>
            <p:nvPr/>
          </p:nvGrpSpPr>
          <p:grpSpPr>
            <a:xfrm>
              <a:off x="6748119" y="952963"/>
              <a:ext cx="5029200" cy="829271"/>
              <a:chOff x="6748119" y="952963"/>
              <a:chExt cx="5029200" cy="829271"/>
            </a:xfrm>
          </p:grpSpPr>
          <p:sp>
            <p:nvSpPr>
              <p:cNvPr id="23" name="Rectangle 22"/>
              <p:cNvSpPr/>
              <p:nvPr/>
            </p:nvSpPr>
            <p:spPr>
              <a:xfrm>
                <a:off x="6748119" y="1138998"/>
                <a:ext cx="466344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1" eaLnBrk="1" fontAlgn="auto" latinLnBrk="0" hangingPunct="1">
                  <a:lnSpc>
                    <a:spcPct val="100000"/>
                  </a:lnSpc>
                  <a:spcBef>
                    <a:spcPts val="0"/>
                  </a:spcBef>
                  <a:spcAft>
                    <a:spcPts val="0"/>
                  </a:spcAft>
                  <a:buClrTx/>
                  <a:buSzTx/>
                  <a:buFontTx/>
                  <a:buNone/>
                  <a:tabLst/>
                  <a:defRPr/>
                </a:pPr>
                <a:r>
                  <a:rPr kumimoji="0" lang="ar-SA" sz="2133" b="1" i="0" u="none" strike="noStrike" cap="none" normalizeH="0" baseline="0" noProof="0" dirty="0">
                    <a:ln>
                      <a:noFill/>
                    </a:ln>
                    <a:solidFill>
                      <a:prstClr val="white"/>
                    </a:solidFill>
                    <a:uLnTx/>
                    <a:uFillTx/>
                    <a:latin typeface="Arial" panose="020B0604020202020204"/>
                    <a:ea typeface="+mn-ea"/>
                    <a:cs typeface="Arial" panose="020B0604020202020204" pitchFamily="34" charset="0"/>
                  </a:rPr>
                  <a:t>الاستراتيجية السيئة</a:t>
                </a:r>
              </a:p>
            </p:txBody>
          </p:sp>
          <p:pic>
            <p:nvPicPr>
              <p:cNvPr id="9" name="Picture 8">
                <a:extLst>
                  <a:ext uri="{FF2B5EF4-FFF2-40B4-BE49-F238E27FC236}">
                    <a16:creationId xmlns:a16="http://schemas.microsoft.com/office/drawing/2014/main" id="{B84A6F33-1AEA-3B41-8B78-BE90A4E694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048" y="952963"/>
                <a:ext cx="829271" cy="829271"/>
              </a:xfrm>
              <a:prstGeom prst="rect">
                <a:avLst/>
              </a:prstGeom>
            </p:spPr>
          </p:pic>
        </p:grpSp>
      </p:grpSp>
      <p:grpSp>
        <p:nvGrpSpPr>
          <p:cNvPr id="16" name="Group 15">
            <a:extLst>
              <a:ext uri="{FF2B5EF4-FFF2-40B4-BE49-F238E27FC236}">
                <a16:creationId xmlns:a16="http://schemas.microsoft.com/office/drawing/2014/main" id="{8D21875F-9BB6-4D70-BCA1-AE5D77EEEFF0}"/>
              </a:ext>
            </a:extLst>
          </p:cNvPr>
          <p:cNvGrpSpPr/>
          <p:nvPr/>
        </p:nvGrpSpPr>
        <p:grpSpPr>
          <a:xfrm>
            <a:off x="6384666" y="1123662"/>
            <a:ext cx="5151130" cy="5129443"/>
            <a:chOff x="360359" y="952963"/>
            <a:chExt cx="5151130" cy="5129443"/>
          </a:xfrm>
        </p:grpSpPr>
        <p:sp>
          <p:nvSpPr>
            <p:cNvPr id="17" name="TextBox 16">
              <a:extLst>
                <a:ext uri="{FF2B5EF4-FFF2-40B4-BE49-F238E27FC236}">
                  <a16:creationId xmlns:a16="http://schemas.microsoft.com/office/drawing/2014/main" id="{193D08E8-6E92-44ED-B67D-D651845EF766}"/>
                </a:ext>
              </a:extLst>
            </p:cNvPr>
            <p:cNvSpPr txBox="1"/>
            <p:nvPr/>
          </p:nvSpPr>
          <p:spPr>
            <a:xfrm>
              <a:off x="360359" y="1681201"/>
              <a:ext cx="4998954" cy="4401205"/>
            </a:xfrm>
            <a:prstGeom prst="rect">
              <a:avLst/>
            </a:prstGeom>
            <a:noFill/>
          </p:spPr>
          <p:txBody>
            <a:bodyPr wrap="square" rtlCol="0">
              <a:spAutoFit/>
            </a:bodyPr>
            <a:lstStyle/>
            <a:p>
              <a:pPr marL="176213" marR="0" lvl="0" indent="-168275" algn="r" defTabSz="914400" rtl="1"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r>
                <a:rPr kumimoji="0" lang="ar-SA" sz="2000" b="1" i="0" u="none" strike="noStrike" cap="none" normalizeH="0" baseline="0" noProof="0" dirty="0">
                  <a:ln>
                    <a:noFill/>
                  </a:ln>
                  <a:uLnTx/>
                  <a:uFillTx/>
                  <a:latin typeface="Arial" panose="020B0604020202020204"/>
                  <a:ea typeface="+mn-ea"/>
                  <a:cs typeface="Arial" panose="020B0604020202020204" pitchFamily="34" charset="0"/>
                </a:rPr>
                <a:t>التشخيص:</a:t>
              </a:r>
              <a:r>
                <a:rPr kumimoji="0" lang="ar-SA" sz="2000" b="0" i="0" u="none" strike="noStrike" cap="none" normalizeH="0" baseline="0" noProof="0" dirty="0">
                  <a:ln>
                    <a:noFill/>
                  </a:ln>
                  <a:uLnTx/>
                  <a:uFillTx/>
                  <a:latin typeface="Arial" panose="020B0604020202020204"/>
                  <a:ea typeface="+mn-ea"/>
                  <a:cs typeface="Arial" panose="020B0604020202020204" pitchFamily="34" charset="0"/>
                </a:rPr>
                <a:t> شرح لطبيعة التحدي؛ يساهم التشخيص الجيد في تبسيط الأمور المعقدة من خلال تحديد أمور محددة تتعلق بالموقف المختلفة والتركيز على مدى أهمية هذه الأمور</a:t>
              </a:r>
            </a:p>
            <a:p>
              <a:pPr marL="176213" marR="0" lvl="0" indent="-168275" algn="l" defTabSz="914400" rtl="0"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panose="020B0604020202020204"/>
                <a:ea typeface="+mn-ea"/>
                <a:cs typeface="Arial" panose="020B0604020202020204" pitchFamily="34" charset="0"/>
              </a:endParaRPr>
            </a:p>
            <a:p>
              <a:pPr marL="176213" marR="0" lvl="0" indent="-168275" algn="r" defTabSz="914400" rtl="1"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r>
                <a:rPr kumimoji="0" lang="ar-SA" sz="2000" b="1" i="0" u="none" strike="noStrike" cap="none" normalizeH="0" baseline="0" noProof="0" dirty="0">
                  <a:ln>
                    <a:noFill/>
                  </a:ln>
                  <a:uLnTx/>
                  <a:uFillTx/>
                  <a:latin typeface="Arial" panose="020B0604020202020204"/>
                  <a:ea typeface="+mn-ea"/>
                  <a:cs typeface="Arial" panose="020B0604020202020204" pitchFamily="34" charset="0"/>
                </a:rPr>
                <a:t>سياسة التوجيه</a:t>
              </a:r>
              <a:r>
                <a:rPr kumimoji="0" lang="ar-SA" sz="2000" b="0" i="0" u="none" strike="noStrike" cap="none" normalizeH="0" baseline="0" noProof="0" dirty="0">
                  <a:ln>
                    <a:noFill/>
                  </a:ln>
                  <a:uLnTx/>
                  <a:uFillTx/>
                  <a:latin typeface="Arial" panose="020B0604020202020204"/>
                  <a:ea typeface="+mn-ea"/>
                  <a:cs typeface="Arial" panose="020B0604020202020204" pitchFamily="34" charset="0"/>
                </a:rPr>
                <a:t>: منهجية شاملة يتم اختيارها للتعامل مع أو التغلب على العقبات </a:t>
              </a:r>
              <a:r>
                <a:rPr kumimoji="0" lang="ar-SA" sz="2000" i="0" u="none" strike="noStrike" cap="none" normalizeH="0" baseline="0" noProof="0" dirty="0">
                  <a:ln>
                    <a:noFill/>
                  </a:ln>
                  <a:uLnTx/>
                  <a:uFillTx/>
                  <a:latin typeface="Arial" panose="020B0604020202020204"/>
                  <a:ea typeface="+mn-ea"/>
                  <a:cs typeface="Arial" panose="020B0604020202020204" pitchFamily="34" charset="0"/>
                </a:rPr>
                <a:t>التي يتم تحديدها من خلال التشخيص</a:t>
              </a:r>
            </a:p>
            <a:p>
              <a:pPr marL="176213" marR="0" lvl="0" indent="-168275" algn="l" defTabSz="914400" rtl="0"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panose="020B0604020202020204"/>
                <a:ea typeface="+mn-ea"/>
                <a:cs typeface="Arial" panose="020B0604020202020204" pitchFamily="34" charset="0"/>
              </a:endParaRPr>
            </a:p>
            <a:p>
              <a:pPr marL="176213" marR="0" lvl="0" indent="-168275" algn="r" defTabSz="914400" rtl="1"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r>
                <a:rPr kumimoji="0" lang="ar-SA" sz="2000" b="1" i="0" u="none" strike="noStrike" cap="none" normalizeH="0" baseline="0" noProof="0" dirty="0">
                  <a:ln>
                    <a:noFill/>
                  </a:ln>
                  <a:uLnTx/>
                  <a:uFillTx/>
                  <a:latin typeface="Arial" panose="020B0604020202020204"/>
                  <a:ea typeface="+mn-ea"/>
                  <a:cs typeface="Arial" panose="020B0604020202020204" pitchFamily="34" charset="0"/>
                </a:rPr>
                <a:t>إجراءات مترابطة</a:t>
              </a:r>
              <a:r>
                <a:rPr kumimoji="0" lang="ar-SA" sz="2000" b="0" i="0" u="none" strike="noStrike" cap="none" normalizeH="0" baseline="0" noProof="0" dirty="0">
                  <a:ln>
                    <a:noFill/>
                  </a:ln>
                  <a:uLnTx/>
                  <a:uFillTx/>
                  <a:latin typeface="Arial" panose="020B0604020202020204"/>
                  <a:ea typeface="+mn-ea"/>
                  <a:cs typeface="Arial" panose="020B0604020202020204" pitchFamily="34" charset="0"/>
                </a:rPr>
                <a:t>: خطوات متناسقة ومترابطة بهدف دعم تحقيق </a:t>
              </a:r>
              <a:r>
                <a:rPr kumimoji="0" lang="ar-SA" sz="2000" i="0" u="none" strike="noStrike" cap="none" normalizeH="0" baseline="0" noProof="0" dirty="0">
                  <a:ln>
                    <a:noFill/>
                  </a:ln>
                  <a:uLnTx/>
                  <a:uFillTx/>
                  <a:latin typeface="Arial" panose="020B0604020202020204"/>
                  <a:ea typeface="+mn-ea"/>
                  <a:cs typeface="Arial" panose="020B0604020202020204" pitchFamily="34" charset="0"/>
                </a:rPr>
                <a:t>سياسة التوجيه</a:t>
              </a:r>
            </a:p>
          </p:txBody>
        </p:sp>
        <p:grpSp>
          <p:nvGrpSpPr>
            <p:cNvPr id="18" name="Group 17">
              <a:extLst>
                <a:ext uri="{FF2B5EF4-FFF2-40B4-BE49-F238E27FC236}">
                  <a16:creationId xmlns:a16="http://schemas.microsoft.com/office/drawing/2014/main" id="{508FE65B-D09F-424A-A7A2-00166E17B2E0}"/>
                </a:ext>
              </a:extLst>
            </p:cNvPr>
            <p:cNvGrpSpPr/>
            <p:nvPr/>
          </p:nvGrpSpPr>
          <p:grpSpPr>
            <a:xfrm>
              <a:off x="482289" y="952963"/>
              <a:ext cx="5029200" cy="829271"/>
              <a:chOff x="482289" y="952963"/>
              <a:chExt cx="5029200" cy="829271"/>
            </a:xfrm>
          </p:grpSpPr>
          <p:sp>
            <p:nvSpPr>
              <p:cNvPr id="19" name="Rectangle 18">
                <a:extLst>
                  <a:ext uri="{FF2B5EF4-FFF2-40B4-BE49-F238E27FC236}">
                    <a16:creationId xmlns:a16="http://schemas.microsoft.com/office/drawing/2014/main" id="{C173ADA3-0629-4DCA-85B3-327A7047724A}"/>
                  </a:ext>
                </a:extLst>
              </p:cNvPr>
              <p:cNvSpPr/>
              <p:nvPr/>
            </p:nvSpPr>
            <p:spPr>
              <a:xfrm>
                <a:off x="482289" y="1138998"/>
                <a:ext cx="4663440" cy="457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1" eaLnBrk="1" fontAlgn="auto" latinLnBrk="0" hangingPunct="1">
                  <a:lnSpc>
                    <a:spcPct val="100000"/>
                  </a:lnSpc>
                  <a:spcBef>
                    <a:spcPts val="0"/>
                  </a:spcBef>
                  <a:spcAft>
                    <a:spcPts val="0"/>
                  </a:spcAft>
                  <a:buClrTx/>
                  <a:buSzTx/>
                  <a:buFontTx/>
                  <a:buNone/>
                  <a:tabLst/>
                  <a:defRPr/>
                </a:pPr>
                <a:r>
                  <a:rPr kumimoji="0" lang="ar-SA" sz="2133" b="1" i="0" u="none" strike="noStrike" cap="none" normalizeH="0" baseline="0" noProof="0" dirty="0">
                    <a:ln>
                      <a:noFill/>
                    </a:ln>
                    <a:solidFill>
                      <a:prstClr val="white"/>
                    </a:solidFill>
                    <a:uLnTx/>
                    <a:uFillTx/>
                    <a:latin typeface="Arial" panose="020B0604020202020204"/>
                    <a:ea typeface="+mn-ea"/>
                    <a:cs typeface="Arial" panose="020B0604020202020204" pitchFamily="34" charset="0"/>
                  </a:rPr>
                  <a:t>الاستراتيجية الجيدة</a:t>
                </a:r>
              </a:p>
            </p:txBody>
          </p:sp>
          <p:pic>
            <p:nvPicPr>
              <p:cNvPr id="20" name="Picture 19">
                <a:extLst>
                  <a:ext uri="{FF2B5EF4-FFF2-40B4-BE49-F238E27FC236}">
                    <a16:creationId xmlns:a16="http://schemas.microsoft.com/office/drawing/2014/main" id="{25A4D903-1A3D-485B-A9FA-8EC2DA8CFE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218" y="952963"/>
                <a:ext cx="829271" cy="829271"/>
              </a:xfrm>
              <a:prstGeom prst="rect">
                <a:avLst/>
              </a:prstGeom>
            </p:spPr>
          </p:pic>
        </p:grpSp>
      </p:grpSp>
    </p:spTree>
    <p:extLst>
      <p:ext uri="{BB962C8B-B14F-4D97-AF65-F5344CB8AC3E}">
        <p14:creationId xmlns:p14="http://schemas.microsoft.com/office/powerpoint/2010/main" val="3654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6"/>
            <a:ext cx="10770189" cy="954794"/>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solidFill>
                  <a:schemeClr val="accent4"/>
                </a:solidFill>
              </a:rPr>
              <a:t>الخطوات الخمس الرئيسية للتحول من الاستجابة إلى الازدهار</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ar-SA" sz="2000" dirty="0"/>
              <a:t>تشكيل فريق الاستجابة</a:t>
            </a:r>
          </a:p>
          <a:p>
            <a:pPr marL="742950" indent="-742950">
              <a:buFont typeface="+mj-lt"/>
              <a:buAutoNum type="arabicPeriod"/>
            </a:pPr>
            <a:r>
              <a:rPr lang="ar-SA" sz="2000" dirty="0"/>
              <a:t>مراجعة وتحديث البيانات</a:t>
            </a:r>
          </a:p>
          <a:p>
            <a:pPr marL="742950" indent="-742950">
              <a:buFont typeface="+mj-lt"/>
              <a:buAutoNum type="arabicPeriod"/>
            </a:pPr>
            <a:r>
              <a:rPr lang="ar-SA" sz="2000" dirty="0"/>
              <a:t>ترتيب التحديات وإجراءات الاستجابة وفقاً للأولوية</a:t>
            </a:r>
          </a:p>
          <a:p>
            <a:pPr marL="742950" indent="-742950">
              <a:buFont typeface="+mj-lt"/>
              <a:buAutoNum type="arabicPeriod"/>
            </a:pPr>
            <a:r>
              <a:rPr lang="ar-SA" sz="2000" dirty="0"/>
              <a:t>وضع الخطط الخاصة بخيارات التعافي من الأزمات</a:t>
            </a:r>
          </a:p>
          <a:p>
            <a:pPr marL="742950" indent="-742950">
              <a:buFont typeface="+mj-lt"/>
              <a:buAutoNum type="arabicPeriod"/>
            </a:pPr>
            <a:r>
              <a:rPr lang="ar-SA" sz="2000" dirty="0"/>
              <a:t> التصرف بشكل فوري والتواصل بشكل فعال ومتوافق</a:t>
            </a:r>
          </a:p>
        </p:txBody>
      </p:sp>
    </p:spTree>
    <p:extLst>
      <p:ext uri="{BB962C8B-B14F-4D97-AF65-F5344CB8AC3E}">
        <p14:creationId xmlns:p14="http://schemas.microsoft.com/office/powerpoint/2010/main" val="9458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2011359" y="488046"/>
            <a:ext cx="9222125" cy="954794"/>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solidFill>
                  <a:schemeClr val="accent4"/>
                </a:solidFill>
              </a:rPr>
              <a:t>الخطوة (1): تشكيل فريق الاستجابة</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000" dirty="0"/>
              <a:t>فريق القيادة بدوام كامل</a:t>
            </a:r>
          </a:p>
          <a:p>
            <a:r>
              <a:rPr lang="ar-SA" sz="2000" dirty="0"/>
              <a:t>المفوض الرئيسي</a:t>
            </a:r>
          </a:p>
          <a:p>
            <a:r>
              <a:rPr lang="ar-SA" sz="2000" dirty="0"/>
              <a:t>أعضاء الجمعية الوطنية</a:t>
            </a:r>
          </a:p>
          <a:p>
            <a:r>
              <a:rPr lang="ar-SA" sz="2000" dirty="0"/>
              <a:t>الموظفون الآخرون والمتطوعات المناسبين للتعامل مع الأزمة.</a:t>
            </a:r>
          </a:p>
          <a:p>
            <a:pPr marL="0" indent="0">
              <a:buNone/>
            </a:pPr>
            <a:endParaRPr lang="en-US" sz="2000" dirty="0"/>
          </a:p>
        </p:txBody>
      </p:sp>
    </p:spTree>
    <p:extLst>
      <p:ext uri="{BB962C8B-B14F-4D97-AF65-F5344CB8AC3E}">
        <p14:creationId xmlns:p14="http://schemas.microsoft.com/office/powerpoint/2010/main" val="69185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2011359" y="488046"/>
            <a:ext cx="9222125" cy="954794"/>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solidFill>
                  <a:schemeClr val="accent4"/>
                </a:solidFill>
              </a:rPr>
              <a:t>عند الاجتماع مع فريق الاستجابة</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000" dirty="0"/>
              <a:t>حافظ على سلامتك الشخصية</a:t>
            </a:r>
          </a:p>
          <a:p>
            <a:r>
              <a:rPr lang="ar-SA" sz="2000" dirty="0"/>
              <a:t>عبر عن تعاطفك مع المواقف الفردية لكل شخص</a:t>
            </a:r>
          </a:p>
          <a:p>
            <a:r>
              <a:rPr lang="ar-SA" sz="2000" dirty="0"/>
              <a:t>وضع منهجية عمل تتميز بالهدوء والتوازن</a:t>
            </a:r>
          </a:p>
          <a:p>
            <a:r>
              <a:rPr lang="ar-SA" sz="2000" dirty="0"/>
              <a:t> تحديد الأمور غير القابلة للتفاوض</a:t>
            </a:r>
          </a:p>
          <a:p>
            <a:pPr lvl="1"/>
            <a:r>
              <a:rPr lang="ar-SA" sz="2000" i="1" dirty="0"/>
              <a:t>رسالتنا</a:t>
            </a:r>
          </a:p>
          <a:p>
            <a:pPr lvl="1"/>
            <a:r>
              <a:rPr lang="ar-SA" sz="2000" i="1" dirty="0"/>
              <a:t> السلامة</a:t>
            </a:r>
          </a:p>
          <a:p>
            <a:pPr lvl="1"/>
            <a:r>
              <a:rPr lang="ar-SA" sz="2000" i="1" dirty="0"/>
              <a:t>وعدنا للفتيات،</a:t>
            </a:r>
          </a:p>
          <a:p>
            <a:r>
              <a:rPr lang="ar-SA" sz="2000" dirty="0"/>
              <a:t> وضع استراتيجيات للتواصل واشراك الجهات ذات الصلة منذ البداية!</a:t>
            </a:r>
          </a:p>
          <a:p>
            <a:endParaRPr lang="en-US" dirty="0">
              <a:solidFill>
                <a:srgbClr val="00B050"/>
              </a:solidFill>
            </a:endParaRPr>
          </a:p>
        </p:txBody>
      </p:sp>
    </p:spTree>
    <p:extLst>
      <p:ext uri="{BB962C8B-B14F-4D97-AF65-F5344CB8AC3E}">
        <p14:creationId xmlns:p14="http://schemas.microsoft.com/office/powerpoint/2010/main" val="11604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5"/>
            <a:ext cx="11327652" cy="1316691"/>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solidFill>
                  <a:schemeClr val="accent4"/>
                </a:solidFill>
              </a:rPr>
              <a:t>الخطوة (2): مراجعة وتحديث البيانات</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773857" y="1538961"/>
            <a:ext cx="10515600" cy="457517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000" dirty="0">
                <a:solidFill>
                  <a:schemeClr val="tx2"/>
                </a:solidFill>
              </a:rPr>
              <a:t>تعزيز جهود الحصول على المعلومات</a:t>
            </a:r>
          </a:p>
          <a:p>
            <a:pPr lvl="1"/>
            <a:r>
              <a:rPr lang="ar-SA" sz="2000" dirty="0">
                <a:solidFill>
                  <a:schemeClr val="tx2"/>
                </a:solidFill>
              </a:rPr>
              <a:t> تحديث البيانات التي تم جمعها أثناء عملية التخطيط الاستراتيجي</a:t>
            </a:r>
          </a:p>
          <a:p>
            <a:pPr lvl="1"/>
            <a:r>
              <a:rPr lang="ar-SA" sz="2000" dirty="0">
                <a:solidFill>
                  <a:schemeClr val="tx2"/>
                </a:solidFill>
              </a:rPr>
              <a:t> تحديث البيانات الداعمة</a:t>
            </a:r>
          </a:p>
          <a:p>
            <a:r>
              <a:rPr lang="ar-SA" sz="2000" dirty="0">
                <a:solidFill>
                  <a:schemeClr val="tx2"/>
                </a:solidFill>
              </a:rPr>
              <a:t> التركيز على التغيرات في البيانات نتيجة للأزمة.</a:t>
            </a:r>
          </a:p>
          <a:p>
            <a:pPr marL="0" indent="0">
              <a:buNone/>
            </a:pPr>
            <a:endParaRPr lang="en-US" sz="3600" dirty="0">
              <a:solidFill>
                <a:srgbClr val="00B050"/>
              </a:solidFill>
            </a:endParaRPr>
          </a:p>
        </p:txBody>
      </p:sp>
      <p:sp>
        <p:nvSpPr>
          <p:cNvPr id="4" name="Rectangle 3"/>
          <p:cNvSpPr/>
          <p:nvPr/>
        </p:nvSpPr>
        <p:spPr>
          <a:xfrm>
            <a:off x="1677484" y="3394456"/>
            <a:ext cx="6096000" cy="2554545"/>
          </a:xfrm>
          <a:prstGeom prst="rect">
            <a:avLst/>
          </a:prstGeom>
        </p:spPr>
        <p:txBody>
          <a:bodyPr>
            <a:spAutoFit/>
          </a:bodyPr>
          <a:lstStyle/>
          <a:p>
            <a:r>
              <a:rPr lang="ar-SA" sz="2000" dirty="0">
                <a:solidFill>
                  <a:schemeClr val="tx2"/>
                </a:solidFill>
              </a:rPr>
              <a:t> العضوية (الفتيات، الراشدات)</a:t>
            </a:r>
          </a:p>
          <a:p>
            <a:r>
              <a:rPr lang="ar-SA" sz="2000" dirty="0">
                <a:solidFill>
                  <a:schemeClr val="tx2"/>
                </a:solidFill>
              </a:rPr>
              <a:t>دعم المتطوعات</a:t>
            </a:r>
          </a:p>
          <a:p>
            <a:r>
              <a:rPr lang="ar-SA" sz="2000" dirty="0">
                <a:solidFill>
                  <a:schemeClr val="tx2"/>
                </a:solidFill>
              </a:rPr>
              <a:t>تنفيذ البرنامج</a:t>
            </a:r>
          </a:p>
          <a:p>
            <a:r>
              <a:rPr lang="ar-SA" sz="2000" dirty="0">
                <a:solidFill>
                  <a:schemeClr val="tx2"/>
                </a:solidFill>
              </a:rPr>
              <a:t>العلامة التجارية/"الرؤية"</a:t>
            </a:r>
          </a:p>
          <a:p>
            <a:r>
              <a:rPr lang="ar-SA" sz="2000" dirty="0">
                <a:solidFill>
                  <a:schemeClr val="tx2"/>
                </a:solidFill>
              </a:rPr>
              <a:t>التمويل</a:t>
            </a:r>
          </a:p>
          <a:p>
            <a:r>
              <a:rPr lang="ar-SA" sz="2000" dirty="0">
                <a:solidFill>
                  <a:schemeClr val="tx2"/>
                </a:solidFill>
              </a:rPr>
              <a:t>تنمية الموارد المالية والأعمال الخيرية</a:t>
            </a:r>
          </a:p>
          <a:p>
            <a:r>
              <a:rPr lang="ar-SA" sz="2000" dirty="0">
                <a:solidFill>
                  <a:schemeClr val="tx2"/>
                </a:solidFill>
              </a:rPr>
              <a:t>الهيكل التنظيمي</a:t>
            </a:r>
          </a:p>
          <a:p>
            <a:r>
              <a:rPr lang="ar-SA" sz="2000" dirty="0">
                <a:solidFill>
                  <a:schemeClr val="tx2"/>
                </a:solidFill>
              </a:rPr>
              <a:t>البيئة الخارجية</a:t>
            </a:r>
          </a:p>
        </p:txBody>
      </p:sp>
      <p:sp>
        <p:nvSpPr>
          <p:cNvPr id="5" name="Rectangle 4"/>
          <p:cNvSpPr/>
          <p:nvPr/>
        </p:nvSpPr>
        <p:spPr>
          <a:xfrm>
            <a:off x="8985621" y="4188552"/>
            <a:ext cx="2303836" cy="369332"/>
          </a:xfrm>
          <a:prstGeom prst="rect">
            <a:avLst/>
          </a:prstGeom>
        </p:spPr>
        <p:txBody>
          <a:bodyPr wrap="none">
            <a:spAutoFit/>
          </a:bodyPr>
          <a:lstStyle/>
          <a:p>
            <a:r>
              <a:rPr lang="ar-SA" b="1" dirty="0"/>
              <a:t>يترتب على البيانات الوصول إلى حقائق!</a:t>
            </a:r>
          </a:p>
        </p:txBody>
      </p:sp>
    </p:spTree>
    <p:extLst>
      <p:ext uri="{BB962C8B-B14F-4D97-AF65-F5344CB8AC3E}">
        <p14:creationId xmlns:p14="http://schemas.microsoft.com/office/powerpoint/2010/main" val="810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gggs Office Theme 2020">
  <a:themeElements>
    <a:clrScheme name="WAGGGS 2017">
      <a:dk1>
        <a:srgbClr val="262963"/>
      </a:dk1>
      <a:lt1>
        <a:srgbClr val="FFFFFF"/>
      </a:lt1>
      <a:dk2>
        <a:srgbClr val="FFD324"/>
      </a:dk2>
      <a:lt2>
        <a:srgbClr val="FFFFFF"/>
      </a:lt2>
      <a:accent1>
        <a:srgbClr val="262963"/>
      </a:accent1>
      <a:accent2>
        <a:srgbClr val="41AFAC"/>
      </a:accent2>
      <a:accent3>
        <a:srgbClr val="A5A5A5"/>
      </a:accent3>
      <a:accent4>
        <a:srgbClr val="FFC000"/>
      </a:accent4>
      <a:accent5>
        <a:srgbClr val="EE7B6A"/>
      </a:accent5>
      <a:accent6>
        <a:srgbClr val="262963"/>
      </a:accent6>
      <a:hlink>
        <a:srgbClr val="262963"/>
      </a:hlink>
      <a:folHlink>
        <a:srgbClr val="262963"/>
      </a:folHlink>
    </a:clrScheme>
    <a:fontScheme name="WAGGGS">
      <a:majorFont>
        <a:latin typeface="Van Condensed Pro"/>
        <a:ea typeface=""/>
        <a:cs typeface="Arial"/>
      </a:majorFont>
      <a:minorFont>
        <a:latin typeface="Lato"/>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GGGS Office Theme 2020 16 9" id="{9E25FEBD-E7A8-4B5B-BC04-3F5F258966E5}" vid="{FDADB6BA-FBFC-468F-BDAF-1248E98A05BF}"/>
    </a:ext>
  </a:extLst>
</a:theme>
</file>

<file path=ppt/theme/theme2.xml><?xml version="1.0" encoding="utf-8"?>
<a:theme xmlns:a="http://schemas.openxmlformats.org/drawingml/2006/main" name="Wagggs Office Theme 2020 - White">
  <a:themeElements>
    <a:clrScheme name="WAGGGS">
      <a:dk1>
        <a:srgbClr val="2A255E"/>
      </a:dk1>
      <a:lt1>
        <a:srgbClr val="FFDA00"/>
      </a:lt1>
      <a:dk2>
        <a:srgbClr val="000000"/>
      </a:dk2>
      <a:lt2>
        <a:srgbClr val="FFFFFF"/>
      </a:lt2>
      <a:accent1>
        <a:srgbClr val="50B6B7"/>
      </a:accent1>
      <a:accent2>
        <a:srgbClr val="EE8D7A"/>
      </a:accent2>
      <a:accent3>
        <a:srgbClr val="2A255E"/>
      </a:accent3>
      <a:accent4>
        <a:srgbClr val="FFDA00"/>
      </a:accent4>
      <a:accent5>
        <a:srgbClr val="50B6B7"/>
      </a:accent5>
      <a:accent6>
        <a:srgbClr val="EE8D7A"/>
      </a:accent6>
      <a:hlink>
        <a:srgbClr val="0000FF"/>
      </a:hlink>
      <a:folHlink>
        <a:srgbClr val="800080"/>
      </a:folHlink>
    </a:clrScheme>
    <a:fontScheme name="WAGGGS">
      <a:majorFont>
        <a:latin typeface="Van Condensed Pro"/>
        <a:ea typeface=""/>
        <a:cs typeface="Arial"/>
      </a:majorFont>
      <a:minorFont>
        <a:latin typeface="Lato"/>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GGGS Office Theme 2020 16 9" id="{9E25FEBD-E7A8-4B5B-BC04-3F5F258966E5}" vid="{E7E925C3-F19E-4005-9D54-3C7A68762E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 9 WAGGGS Office Theme 2020</Template>
  <TotalTime>1932</TotalTime>
  <Words>1882</Words>
  <Application>Microsoft Office PowerPoint</Application>
  <PresentationFormat>Widescreen</PresentationFormat>
  <Paragraphs>326</Paragraphs>
  <Slides>21</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Calibri</vt:lpstr>
      <vt:lpstr>Courier New</vt:lpstr>
      <vt:lpstr>Helvetica Neue</vt:lpstr>
      <vt:lpstr>Lato</vt:lpstr>
      <vt:lpstr>Lato Light</vt:lpstr>
      <vt:lpstr>Lucida Grande</vt:lpstr>
      <vt:lpstr>Trefoil Sans</vt:lpstr>
      <vt:lpstr>Van Condensed Pro</vt:lpstr>
      <vt:lpstr>Wingdings</vt:lpstr>
      <vt:lpstr>Wagggs Office Theme 2020</vt:lpstr>
      <vt:lpstr>Wagggs Office Theme 2020 - White</vt:lpstr>
      <vt:lpstr>PowerPoint Presentation</vt:lpstr>
      <vt:lpstr>أهداف الجلسة</vt:lpstr>
      <vt:lpstr>دعونا لا ننسى أبداً:  وعدنا للفتيات</vt:lpstr>
      <vt:lpstr>يعتبر التقدم في عملية التعافي الأزمات هو أمر تطوري</vt:lpstr>
      <vt:lpstr> التعامل بسرعة ولكن بحذر:  الإستراتيجية الجيدة/الاستراتيجية السيئة</vt:lpstr>
      <vt:lpstr>PowerPoint Presentation</vt:lpstr>
      <vt:lpstr>PowerPoint Presentation</vt:lpstr>
      <vt:lpstr>PowerPoint Presentation</vt:lpstr>
      <vt:lpstr>PowerPoint Presentation</vt:lpstr>
      <vt:lpstr>             العضوية</vt:lpstr>
      <vt:lpstr>تنفيذ البرنامج     العلامة التجارية/الرؤية</vt:lpstr>
      <vt:lpstr>الموارد المالية</vt:lpstr>
      <vt:lpstr>الهيكل التنظيمي</vt:lpstr>
      <vt:lpstr>PowerPoint Presentation</vt:lpstr>
      <vt:lpstr>PowerPoint Presentation</vt:lpstr>
      <vt:lpstr>PowerPoint Presentation</vt:lpstr>
      <vt:lpstr>يعتبر التقدم في عملية التعافي الأزمات هو أمر تطوري</vt:lpstr>
      <vt:lpstr>PowerPoint Presentation</vt:lpstr>
      <vt:lpstr>PowerPoint Presentation</vt:lpstr>
      <vt:lpstr>PowerPoint Presentation</vt:lpstr>
      <vt:lpstr>دعونا لا ننسى أبداً:  وعدنا للفتيات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McIntyre, Liza</dc:creator>
  <cp:lastModifiedBy>Tamer Rahma</cp:lastModifiedBy>
  <cp:revision>779</cp:revision>
  <dcterms:created xsi:type="dcterms:W3CDTF">2020-01-27T23:13:28Z</dcterms:created>
  <dcterms:modified xsi:type="dcterms:W3CDTF">2020-06-13T01:12:19Z</dcterms:modified>
</cp:coreProperties>
</file>