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2" r:id="rId1"/>
    <p:sldMasterId id="2147484375" r:id="rId2"/>
  </p:sldMasterIdLst>
  <p:notesMasterIdLst>
    <p:notesMasterId r:id="rId24"/>
  </p:notesMasterIdLst>
  <p:handoutMasterIdLst>
    <p:handoutMasterId r:id="rId25"/>
  </p:handoutMasterIdLst>
  <p:sldIdLst>
    <p:sldId id="257" r:id="rId3"/>
    <p:sldId id="307" r:id="rId4"/>
    <p:sldId id="289" r:id="rId5"/>
    <p:sldId id="507" r:id="rId6"/>
    <p:sldId id="368" r:id="rId7"/>
    <p:sldId id="508" r:id="rId8"/>
    <p:sldId id="509" r:id="rId9"/>
    <p:sldId id="519" r:id="rId10"/>
    <p:sldId id="510" r:id="rId11"/>
    <p:sldId id="516" r:id="rId12"/>
    <p:sldId id="518" r:id="rId13"/>
    <p:sldId id="499" r:id="rId14"/>
    <p:sldId id="501" r:id="rId15"/>
    <p:sldId id="523" r:id="rId16"/>
    <p:sldId id="511" r:id="rId17"/>
    <p:sldId id="512" r:id="rId18"/>
    <p:sldId id="530" r:id="rId19"/>
    <p:sldId id="513" r:id="rId20"/>
    <p:sldId id="521" r:id="rId21"/>
    <p:sldId id="531" r:id="rId22"/>
    <p:sldId id="526" r:id="rId23"/>
  </p:sldIdLst>
  <p:sldSz cx="12192000" cy="6858000"/>
  <p:notesSz cx="6858000" cy="397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Hann" initials="JH" lastIdx="7" clrIdx="0">
    <p:extLst>
      <p:ext uri="{19B8F6BF-5375-455C-9EA6-DF929625EA0E}">
        <p15:presenceInfo xmlns:p15="http://schemas.microsoft.com/office/powerpoint/2012/main" userId="RByxUROypGpbr0ZiPVsYaBEQUZ3rmaRR/c3CmOV2+ss=" providerId="None"/>
      </p:ext>
    </p:extLst>
  </p:cmAuthor>
  <p:cmAuthor id="2" name="Sandy Thomas" initials="ST" lastIdx="5" clrIdx="1">
    <p:extLst>
      <p:ext uri="{19B8F6BF-5375-455C-9EA6-DF929625EA0E}">
        <p15:presenceInfo xmlns:p15="http://schemas.microsoft.com/office/powerpoint/2012/main" userId="148cdd2238d7ab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52763" autoAdjust="0"/>
  </p:normalViewPr>
  <p:slideViewPr>
    <p:cSldViewPr snapToGrid="0" showGuides="1">
      <p:cViewPr varScale="1">
        <p:scale>
          <a:sx n="48" d="100"/>
          <a:sy n="48" d="100"/>
        </p:scale>
        <p:origin x="1569" y="27"/>
      </p:cViewPr>
      <p:guideLst>
        <p:guide orient="horz" pos="2160"/>
        <p:guide pos="3840"/>
      </p:guideLst>
    </p:cSldViewPr>
  </p:slideViewPr>
  <p:outlineViewPr>
    <p:cViewPr>
      <p:scale>
        <a:sx n="33" d="100"/>
        <a:sy n="33" d="100"/>
      </p:scale>
      <p:origin x="0" y="5944"/>
    </p:cViewPr>
  </p:outlineViewPr>
  <p:notesTextViewPr>
    <p:cViewPr>
      <p:scale>
        <a:sx n="110" d="100"/>
        <a:sy n="110" d="100"/>
      </p:scale>
      <p:origin x="0" y="0"/>
    </p:cViewPr>
  </p:notesTextViewPr>
  <p:sorterViewPr>
    <p:cViewPr>
      <p:scale>
        <a:sx n="1" d="1"/>
        <a:sy n="1" d="1"/>
      </p:scale>
      <p:origin x="0" y="0"/>
    </p:cViewPr>
  </p:sorterViewPr>
  <p:notesViewPr>
    <p:cSldViewPr snapToGrid="0" showGuides="1">
      <p:cViewPr varScale="1">
        <p:scale>
          <a:sx n="156" d="100"/>
          <a:sy n="156" d="100"/>
        </p:scale>
        <p:origin x="690"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16T08:55:32.217" idx="5">
    <p:pos x="10" y="10"/>
    <p:text>Staff benefits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1667D-2FDF-48C4-A90D-7977A16BEE5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CEC02C-AF5C-4CAF-88DE-F1010ABAC57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A5F02B1-9209-42EA-A481-06233E9E07B3}" type="datetimeFigureOut">
              <a:rPr lang="en-US" smtClean="0"/>
              <a:pPr/>
              <a:t>6/16/2020</a:t>
            </a:fld>
            <a:endParaRPr lang="en-US"/>
          </a:p>
        </p:txBody>
      </p:sp>
      <p:sp>
        <p:nvSpPr>
          <p:cNvPr id="4" name="Footer Placeholder 3">
            <a:extLst>
              <a:ext uri="{FF2B5EF4-FFF2-40B4-BE49-F238E27FC236}">
                <a16:creationId xmlns:a16="http://schemas.microsoft.com/office/drawing/2014/main" id="{B4EFBECB-99DF-4C5A-9EEA-32C7FA7B52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4B50A59-4D34-4630-B1A3-2B3B919C348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D39F9E-782F-487A-8CA8-5D81AB88B2E0}" type="slidenum">
              <a:rPr lang="en-US" smtClean="0"/>
              <a:pPr/>
              <a:t>‹#›</a:t>
            </a:fld>
            <a:endParaRPr lang="en-US"/>
          </a:p>
        </p:txBody>
      </p:sp>
    </p:spTree>
    <p:extLst>
      <p:ext uri="{BB962C8B-B14F-4D97-AF65-F5344CB8AC3E}">
        <p14:creationId xmlns:p14="http://schemas.microsoft.com/office/powerpoint/2010/main" val="3224343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F80C13-8010-423F-B411-B9C761D645ED}" type="datetimeFigureOut">
              <a:rPr lang="en-US" smtClean="0"/>
              <a:pPr/>
              <a:t>6/16/2020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7A4479-031F-4F3B-85E6-A7F89EF082CE}" type="slidenum">
              <a:rPr lang="en-US" smtClean="0"/>
              <a:pPr/>
              <a:t>‹#›</a:t>
            </a:fld>
            <a:endParaRPr lang="en-US"/>
          </a:p>
        </p:txBody>
      </p:sp>
    </p:spTree>
    <p:extLst>
      <p:ext uri="{BB962C8B-B14F-4D97-AF65-F5344CB8AC3E}">
        <p14:creationId xmlns:p14="http://schemas.microsoft.com/office/powerpoint/2010/main" val="92750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p:spPr>
        <p:txBody>
          <a:bodyPr/>
          <a:lstStyle/>
          <a:p>
            <a:pPr marL="171450" lvl="0" indent="-171450">
              <a:buFont typeface="Arial" panose="020B0604020202020204" pitchFamily="34" charset="0"/>
              <a:buChar char="•"/>
            </a:pPr>
            <a:r>
              <a:rPr lang="fr-FR" sz="1200" kern="1200" noProof="0" dirty="0">
                <a:solidFill>
                  <a:schemeClr val="tx1"/>
                </a:solidFill>
                <a:effectLst/>
                <a:latin typeface="+mn-lt"/>
                <a:ea typeface="+mn-ea"/>
                <a:cs typeface="+mn-cs"/>
              </a:rPr>
              <a:t>Chaque personne et Organisation est à un stade </a:t>
            </a:r>
            <a:r>
              <a:rPr lang="fr-FR" sz="1200" kern="1200" noProof="0" dirty="0" err="1">
                <a:solidFill>
                  <a:schemeClr val="tx1"/>
                </a:solidFill>
                <a:effectLst/>
                <a:latin typeface="+mn-lt"/>
                <a:ea typeface="+mn-ea"/>
                <a:cs typeface="+mn-cs"/>
              </a:rPr>
              <a:t>diff</a:t>
            </a:r>
            <a:r>
              <a:rPr lang="en-GB" sz="1200" b="0" i="0" u="none" strike="noStrike" kern="1200" dirty="0" err="1">
                <a:solidFill>
                  <a:schemeClr val="tx1"/>
                </a:solidFill>
                <a:effectLst/>
                <a:latin typeface="+mn-lt"/>
                <a:ea typeface="+mn-ea"/>
                <a:cs typeface="+mn-cs"/>
              </a:rPr>
              <a:t>é</a:t>
            </a:r>
            <a:r>
              <a:rPr lang="fr-FR" sz="1200" kern="1200" noProof="0" dirty="0" err="1">
                <a:solidFill>
                  <a:schemeClr val="tx1"/>
                </a:solidFill>
                <a:effectLst/>
                <a:latin typeface="+mn-lt"/>
                <a:ea typeface="+mn-ea"/>
                <a:cs typeface="+mn-cs"/>
              </a:rPr>
              <a:t>rent</a:t>
            </a:r>
            <a:r>
              <a:rPr lang="fr-FR" sz="1200" kern="1200" noProof="0" dirty="0">
                <a:solidFill>
                  <a:schemeClr val="tx1"/>
                </a:solidFill>
                <a:effectLst/>
                <a:latin typeface="+mn-lt"/>
                <a:ea typeface="+mn-ea"/>
                <a:cs typeface="+mn-cs"/>
              </a:rPr>
              <a:t> pour faire face à la crise. </a:t>
            </a:r>
          </a:p>
          <a:p>
            <a:pPr marL="171450" lvl="0" indent="-171450">
              <a:buFont typeface="Arial" panose="020B0604020202020204" pitchFamily="34" charset="0"/>
              <a:buChar char="•"/>
            </a:pPr>
            <a:r>
              <a:rPr lang="fr-FR" sz="1200" kern="1200" noProof="0" dirty="0">
                <a:solidFill>
                  <a:schemeClr val="tx1"/>
                </a:solidFill>
                <a:effectLst/>
                <a:latin typeface="+mn-lt"/>
                <a:ea typeface="+mn-ea"/>
                <a:cs typeface="+mn-cs"/>
              </a:rPr>
              <a:t>Que vous commenciez tout juste à évaluer vos priorités stratégiques et votre plan opérationnel ou que vous soyez </a:t>
            </a:r>
            <a:r>
              <a:rPr lang="fr-FR" sz="1200" kern="1200" noProof="0" dirty="0" err="1">
                <a:solidFill>
                  <a:schemeClr val="tx1"/>
                </a:solidFill>
                <a:effectLst/>
                <a:latin typeface="+mn-lt"/>
                <a:ea typeface="+mn-ea"/>
                <a:cs typeface="+mn-cs"/>
              </a:rPr>
              <a:t>prêt.e.s</a:t>
            </a:r>
            <a:r>
              <a:rPr lang="fr-FR" sz="1200" kern="1200" noProof="0" dirty="0">
                <a:solidFill>
                  <a:schemeClr val="tx1"/>
                </a:solidFill>
                <a:effectLst/>
                <a:latin typeface="+mn-lt"/>
                <a:ea typeface="+mn-ea"/>
                <a:cs typeface="+mn-cs"/>
              </a:rPr>
              <a:t> à mettre en œuvre votre plan révisé, cette ressource peut vous servir à vérifier si tout a été pris en compte. </a:t>
            </a:r>
          </a:p>
          <a:p>
            <a:pPr marL="171450" lvl="0" indent="-171450">
              <a:buFont typeface="Arial" panose="020B0604020202020204" pitchFamily="34" charset="0"/>
              <a:buChar char="•"/>
            </a:pPr>
            <a:r>
              <a:rPr lang="fr-FR" sz="1200" kern="1200" noProof="0" dirty="0">
                <a:solidFill>
                  <a:schemeClr val="tx1"/>
                </a:solidFill>
                <a:effectLst/>
                <a:latin typeface="+mn-lt"/>
                <a:ea typeface="+mn-ea"/>
                <a:cs typeface="+mn-cs"/>
              </a:rPr>
              <a:t>Les périodes de crise sont des moments où la collaboration est importante, alors partagez vos idées, vos questions et vos préoccupations avec vos pairs et vos collègues tout au long de la crise. </a:t>
            </a:r>
          </a:p>
          <a:p>
            <a:pPr marL="171450" indent="-171450">
              <a:buFont typeface="Arial" panose="020B0604020202020204" pitchFamily="34" charset="0"/>
              <a:buChar char="•"/>
            </a:pPr>
            <a:endParaRPr lang="fr-FR" noProof="0" dirty="0">
              <a:cs typeface="Calibri"/>
            </a:endParaRPr>
          </a:p>
          <a:p>
            <a:endParaRPr lang="fr-FR" noProof="0" dirty="0">
              <a:cs typeface="Calibri"/>
            </a:endParaRPr>
          </a:p>
          <a:p>
            <a:endParaRPr lang="fr-FR" noProof="0" dirty="0">
              <a:cs typeface="Calibri"/>
            </a:endParaRPr>
          </a:p>
          <a:p>
            <a:endParaRPr lang="fr-FR" noProof="0" dirty="0">
              <a:cs typeface="Calibri"/>
            </a:endParaRPr>
          </a:p>
          <a:p>
            <a:endParaRPr lang="fr-FR" noProof="0" dirty="0">
              <a:cs typeface="Calibri"/>
            </a:endParaRPr>
          </a:p>
          <a:p>
            <a:endParaRPr lang="fr-FR" noProof="0" dirty="0">
              <a:cs typeface="Calibri"/>
            </a:endParaRPr>
          </a:p>
          <a:p>
            <a:endParaRPr lang="fr-FR" noProof="0" dirty="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8324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A4479-031F-4F3B-85E6-A7F89EF082C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7A4479-031F-4F3B-85E6-A7F89EF082CE}" type="slidenum">
              <a:rPr lang="en-US" smtClean="0"/>
              <a:pPr/>
              <a:t>11</a:t>
            </a:fld>
            <a:endParaRPr lang="en-US"/>
          </a:p>
        </p:txBody>
      </p:sp>
    </p:spTree>
    <p:extLst>
      <p:ext uri="{BB962C8B-B14F-4D97-AF65-F5344CB8AC3E}">
        <p14:creationId xmlns:p14="http://schemas.microsoft.com/office/powerpoint/2010/main" val="27583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7A4479-031F-4F3B-85E6-A7F89EF082CE}" type="slidenum">
              <a:rPr lang="en-US" smtClean="0"/>
              <a:pPr/>
              <a:t>12</a:t>
            </a:fld>
            <a:endParaRPr lang="en-US"/>
          </a:p>
        </p:txBody>
      </p:sp>
    </p:spTree>
    <p:extLst>
      <p:ext uri="{BB962C8B-B14F-4D97-AF65-F5344CB8AC3E}">
        <p14:creationId xmlns:p14="http://schemas.microsoft.com/office/powerpoint/2010/main" val="273262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13</a:t>
            </a:fld>
            <a:endParaRPr lang="en-US"/>
          </a:p>
        </p:txBody>
      </p:sp>
    </p:spTree>
    <p:extLst>
      <p:ext uri="{BB962C8B-B14F-4D97-AF65-F5344CB8AC3E}">
        <p14:creationId xmlns:p14="http://schemas.microsoft.com/office/powerpoint/2010/main" val="1636170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permettra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concevoir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votre</a:t>
            </a:r>
            <a:r>
              <a:rPr lang="en-US" sz="1200" kern="1200" dirty="0">
                <a:solidFill>
                  <a:schemeClr val="tx1"/>
                </a:solidFill>
                <a:effectLst/>
                <a:latin typeface="+mn-lt"/>
                <a:ea typeface="+mn-ea"/>
                <a:cs typeface="+mn-cs"/>
              </a:rPr>
              <a:t> document </a:t>
            </a:r>
            <a:r>
              <a:rPr lang="en-US" sz="1200" kern="1200" dirty="0" err="1">
                <a:solidFill>
                  <a:schemeClr val="tx1"/>
                </a:solidFill>
                <a:effectLst/>
                <a:latin typeface="+mn-lt"/>
                <a:ea typeface="+mn-ea"/>
                <a:cs typeface="+mn-cs"/>
              </a:rPr>
              <a:t>actuel</a:t>
            </a:r>
            <a:r>
              <a:rPr lang="en-US" sz="1200" kern="1200" dirty="0">
                <a:solidFill>
                  <a:schemeClr val="tx1"/>
                </a:solidFill>
                <a:effectLst/>
                <a:latin typeface="+mn-lt"/>
                <a:ea typeface="+mn-ea"/>
                <a:cs typeface="+mn-cs"/>
              </a:rPr>
              <a:t> tout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recueillant</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informations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supplémentaires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importantes</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14</a:t>
            </a:fld>
            <a:endParaRPr lang="en-US"/>
          </a:p>
        </p:txBody>
      </p:sp>
    </p:spTree>
    <p:extLst>
      <p:ext uri="{BB962C8B-B14F-4D97-AF65-F5344CB8AC3E}">
        <p14:creationId xmlns:p14="http://schemas.microsoft.com/office/powerpoint/2010/main" val="217171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a:cs typeface="Arial"/>
              </a:rPr>
              <a:t>Toute</a:t>
            </a:r>
            <a:r>
              <a:rPr lang="en-US" sz="1200" dirty="0">
                <a:latin typeface="Arial"/>
                <a:cs typeface="Arial"/>
              </a:rPr>
              <a:t> bonne </a:t>
            </a:r>
            <a:r>
              <a:rPr lang="en-US" sz="1200" dirty="0" err="1">
                <a:latin typeface="Arial"/>
                <a:cs typeface="Arial"/>
              </a:rPr>
              <a:t>stratégie</a:t>
            </a:r>
            <a:r>
              <a:rPr lang="en-US" sz="1200" dirty="0">
                <a:latin typeface="Arial"/>
                <a:cs typeface="Arial"/>
              </a:rPr>
              <a:t> commence par </a:t>
            </a:r>
            <a:r>
              <a:rPr lang="en-US" sz="1200" dirty="0" err="1">
                <a:latin typeface="Arial"/>
                <a:cs typeface="Arial"/>
              </a:rPr>
              <a:t>l'identification</a:t>
            </a:r>
            <a:r>
              <a:rPr lang="en-US" sz="1200" dirty="0">
                <a:latin typeface="Arial"/>
                <a:cs typeface="Arial"/>
              </a:rPr>
              <a:t> de </a:t>
            </a:r>
            <a:r>
              <a:rPr lang="en-US" sz="1200" dirty="0" err="1">
                <a:latin typeface="Arial"/>
                <a:cs typeface="Arial"/>
              </a:rPr>
              <a:t>vos</a:t>
            </a:r>
            <a:r>
              <a:rPr lang="en-US" sz="1200" dirty="0">
                <a:latin typeface="Arial"/>
                <a:cs typeface="Arial"/>
              </a:rPr>
              <a:t> </a:t>
            </a:r>
            <a:r>
              <a:rPr lang="en-US" sz="1200" dirty="0" err="1">
                <a:latin typeface="Arial"/>
                <a:cs typeface="Arial"/>
              </a:rPr>
              <a:t>opportunités</a:t>
            </a:r>
            <a:r>
              <a:rPr lang="en-US" sz="1200" dirty="0">
                <a:latin typeface="Arial"/>
                <a:cs typeface="Arial"/>
              </a:rPr>
              <a:t> et de </a:t>
            </a:r>
            <a:r>
              <a:rPr lang="en-US" sz="1200" dirty="0" err="1">
                <a:latin typeface="Arial"/>
                <a:cs typeface="Arial"/>
              </a:rPr>
              <a:t>vos</a:t>
            </a:r>
            <a:r>
              <a:rPr lang="en-US" sz="1200" dirty="0">
                <a:latin typeface="Arial"/>
                <a:cs typeface="Arial"/>
              </a:rPr>
              <a:t> </a:t>
            </a:r>
            <a:r>
              <a:rPr lang="en-US" sz="1200" dirty="0" err="1">
                <a:latin typeface="Arial"/>
                <a:cs typeface="Arial"/>
              </a:rPr>
              <a:t>défis</a:t>
            </a:r>
            <a:r>
              <a:rPr lang="en-US" sz="1200" dirty="0">
                <a:latin typeface="Arial"/>
                <a:cs typeface="Arial"/>
              </a:rPr>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dirty="0" err="1"/>
              <a:t>consid</a:t>
            </a:r>
            <a:r>
              <a:rPr lang="en-US" sz="1200" dirty="0" err="1">
                <a:latin typeface="Arial"/>
                <a:cs typeface="Arial"/>
              </a:rPr>
              <a:t>é</a:t>
            </a:r>
            <a:r>
              <a:rPr lang="en-US" dirty="0" err="1"/>
              <a:t>rer</a:t>
            </a:r>
            <a:r>
              <a:rPr lang="en-US" dirty="0"/>
              <a:t> </a:t>
            </a:r>
            <a:r>
              <a:rPr lang="en-US" dirty="0" err="1"/>
              <a:t>également</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Évaluez</a:t>
            </a:r>
            <a:r>
              <a:rPr lang="en-US" dirty="0"/>
              <a:t> </a:t>
            </a:r>
            <a:r>
              <a:rPr lang="en-US" dirty="0" err="1"/>
              <a:t>vos</a:t>
            </a:r>
            <a:r>
              <a:rPr lang="en-US" dirty="0"/>
              <a:t> plans </a:t>
            </a:r>
            <a:r>
              <a:rPr lang="en-US" dirty="0" err="1"/>
              <a:t>actuels</a:t>
            </a:r>
            <a:r>
              <a:rPr lang="en-US" dirty="0"/>
              <a:t> </a:t>
            </a:r>
            <a:r>
              <a:rPr lang="en-US" dirty="0" err="1"/>
              <a:t>en</a:t>
            </a:r>
            <a:r>
              <a:rPr lang="en-US" dirty="0"/>
              <a:t> </a:t>
            </a:r>
            <a:r>
              <a:rPr lang="en-US" dirty="0" err="1"/>
              <a:t>termes</a:t>
            </a:r>
            <a:r>
              <a:rPr lang="en-US" dirty="0"/>
              <a:t> de </a:t>
            </a:r>
            <a:r>
              <a:rPr lang="en-US" dirty="0" err="1"/>
              <a:t>faisabilité</a:t>
            </a:r>
            <a:r>
              <a:rPr lang="en-US" dirty="0"/>
              <a:t> pendant et après la </a:t>
            </a:r>
            <a:r>
              <a:rPr lang="en-US" dirty="0" err="1"/>
              <a:t>crise</a:t>
            </a:r>
            <a:r>
              <a:rPr lang="en-US" dirty="0"/>
              <a:t>. (</a:t>
            </a:r>
            <a:r>
              <a:rPr lang="en-US" i="1" dirty="0"/>
              <a:t>Pour </a:t>
            </a:r>
            <a:r>
              <a:rPr lang="en-US" i="1" dirty="0" err="1"/>
              <a:t>ce</a:t>
            </a:r>
            <a:r>
              <a:rPr lang="en-US" i="1" dirty="0"/>
              <a:t> travail, la </a:t>
            </a:r>
            <a:r>
              <a:rPr lang="en-US" i="1" dirty="0" err="1"/>
              <a:t>faisabilité</a:t>
            </a:r>
            <a:r>
              <a:rPr lang="en-US" i="1" dirty="0"/>
              <a:t> </a:t>
            </a:r>
            <a:r>
              <a:rPr lang="en-US" i="1" dirty="0" err="1"/>
              <a:t>est</a:t>
            </a:r>
            <a:r>
              <a:rPr lang="en-US" i="1" dirty="0"/>
              <a:t> </a:t>
            </a:r>
            <a:r>
              <a:rPr lang="en-US" i="1" dirty="0" err="1"/>
              <a:t>définie</a:t>
            </a:r>
            <a:r>
              <a:rPr lang="en-US" i="1" dirty="0"/>
              <a:t> </a:t>
            </a:r>
            <a:r>
              <a:rPr lang="en-US" i="1" dirty="0" err="1"/>
              <a:t>comme</a:t>
            </a:r>
            <a:r>
              <a:rPr lang="en-US" i="1" dirty="0"/>
              <a:t> la </a:t>
            </a:r>
            <a:r>
              <a:rPr lang="en-US" i="1" dirty="0" err="1"/>
              <a:t>meilleure</a:t>
            </a:r>
            <a:r>
              <a:rPr lang="en-US" i="1" dirty="0"/>
              <a:t> </a:t>
            </a:r>
            <a:r>
              <a:rPr lang="en-US" i="1" dirty="0" err="1"/>
              <a:t>approche</a:t>
            </a:r>
            <a:r>
              <a:rPr lang="en-US" i="1" dirty="0"/>
              <a:t> pour </a:t>
            </a:r>
            <a:r>
              <a:rPr lang="en-US" i="1" dirty="0" err="1"/>
              <a:t>déterminer</a:t>
            </a:r>
            <a:r>
              <a:rPr lang="en-US" i="1" dirty="0"/>
              <a:t> </a:t>
            </a:r>
            <a:r>
              <a:rPr lang="en-US" i="1" dirty="0" err="1"/>
              <a:t>ce</a:t>
            </a:r>
            <a:r>
              <a:rPr lang="en-US" i="1" dirty="0"/>
              <a:t> qui </a:t>
            </a:r>
            <a:r>
              <a:rPr lang="en-US" i="1" dirty="0" err="1"/>
              <a:t>est</a:t>
            </a:r>
            <a:r>
              <a:rPr lang="en-US" i="1" dirty="0"/>
              <a:t> </a:t>
            </a:r>
            <a:r>
              <a:rPr lang="en-US" i="1" dirty="0" err="1"/>
              <a:t>faisable</a:t>
            </a:r>
            <a:r>
              <a:rPr lang="en-US" i="1" dirty="0"/>
              <a:t> dans la situation </a:t>
            </a:r>
            <a:r>
              <a:rPr lang="en-US" i="1" dirty="0" err="1"/>
              <a:t>même</a:t>
            </a:r>
            <a:r>
              <a:rPr lang="en-US" i="1" dirty="0"/>
              <a:t> </a:t>
            </a:r>
            <a:r>
              <a:rPr lang="en-US" i="1" dirty="0" err="1"/>
              <a:t>si</a:t>
            </a:r>
            <a:r>
              <a:rPr lang="en-US" i="1" dirty="0"/>
              <a:t> </a:t>
            </a:r>
            <a:r>
              <a:rPr lang="en-US" i="1" dirty="0" err="1"/>
              <a:t>elle</a:t>
            </a:r>
            <a:r>
              <a:rPr lang="en-US" i="1" dirty="0"/>
              <a:t> </a:t>
            </a:r>
            <a:r>
              <a:rPr lang="en-US" i="1" dirty="0" err="1"/>
              <a:t>n’est</a:t>
            </a:r>
            <a:r>
              <a:rPr lang="en-US" i="1" dirty="0"/>
              <a:t> pas </a:t>
            </a:r>
            <a:r>
              <a:rPr lang="en-US" i="1" dirty="0" err="1"/>
              <a:t>parfaite</a:t>
            </a:r>
            <a:r>
              <a:rPr lang="en-US" i="1" dirty="0"/>
              <a:t>.) </a:t>
            </a:r>
            <a:endParaRPr lang="en-US" dirty="0"/>
          </a:p>
          <a:p>
            <a:pPr marL="171450" indent="-171450">
              <a:buFont typeface="Arial" panose="020B0604020202020204" pitchFamily="34" charset="0"/>
              <a:buChar char="•"/>
            </a:pPr>
            <a:r>
              <a:rPr lang="en-US" dirty="0"/>
              <a:t>Y a-t-il des </a:t>
            </a:r>
            <a:r>
              <a:rPr lang="en-US" dirty="0" err="1"/>
              <a:t>éléments</a:t>
            </a:r>
            <a:r>
              <a:rPr lang="en-US" dirty="0"/>
              <a:t> dans </a:t>
            </a:r>
            <a:r>
              <a:rPr lang="en-US" dirty="0" err="1"/>
              <a:t>votre</a:t>
            </a:r>
            <a:r>
              <a:rPr lang="en-US" dirty="0"/>
              <a:t> plan qui ne </a:t>
            </a:r>
            <a:r>
              <a:rPr lang="en-US" dirty="0" err="1"/>
              <a:t>sont</a:t>
            </a:r>
            <a:r>
              <a:rPr lang="en-US" dirty="0"/>
              <a:t> plus </a:t>
            </a:r>
            <a:r>
              <a:rPr lang="en-US" dirty="0" err="1"/>
              <a:t>réalisables</a:t>
            </a:r>
            <a:r>
              <a:rPr lang="en-US" dirty="0"/>
              <a:t> ? </a:t>
            </a:r>
            <a:r>
              <a:rPr lang="en-US" i="1" dirty="0"/>
              <a:t>Si </a:t>
            </a:r>
            <a:r>
              <a:rPr lang="en-US" i="1" dirty="0" err="1"/>
              <a:t>vous</a:t>
            </a:r>
            <a:r>
              <a:rPr lang="en-US" i="1" dirty="0"/>
              <a:t> ne </a:t>
            </a:r>
            <a:r>
              <a:rPr lang="en-US" i="1" dirty="0" err="1"/>
              <a:t>pouvez</a:t>
            </a:r>
            <a:r>
              <a:rPr lang="en-US" i="1" dirty="0"/>
              <a:t> </a:t>
            </a:r>
            <a:r>
              <a:rPr lang="en-US" i="1" dirty="0" err="1"/>
              <a:t>agir</a:t>
            </a:r>
            <a:r>
              <a:rPr lang="en-US" i="1" dirty="0"/>
              <a:t> sur </a:t>
            </a:r>
            <a:r>
              <a:rPr lang="en-US" i="1" dirty="0" err="1"/>
              <a:t>ces</a:t>
            </a:r>
            <a:r>
              <a:rPr lang="en-US" i="1" dirty="0"/>
              <a:t> </a:t>
            </a:r>
            <a:r>
              <a:rPr lang="en-US" dirty="0" err="1"/>
              <a:t>é</a:t>
            </a:r>
            <a:r>
              <a:rPr lang="en-US" i="1" dirty="0" err="1"/>
              <a:t>l</a:t>
            </a:r>
            <a:r>
              <a:rPr lang="en-US" dirty="0" err="1"/>
              <a:t>é</a:t>
            </a:r>
            <a:r>
              <a:rPr lang="en-US" i="1" dirty="0" err="1"/>
              <a:t>ments</a:t>
            </a:r>
            <a:r>
              <a:rPr lang="en-US" i="1" dirty="0"/>
              <a:t>, </a:t>
            </a:r>
            <a:r>
              <a:rPr lang="en-US" i="1" dirty="0" err="1"/>
              <a:t>alors</a:t>
            </a:r>
            <a:r>
              <a:rPr lang="en-US" i="1" dirty="0"/>
              <a:t> </a:t>
            </a:r>
            <a:r>
              <a:rPr lang="en-US" i="1" dirty="0" err="1"/>
              <a:t>passez</a:t>
            </a:r>
            <a:r>
              <a:rPr lang="en-US" i="1" dirty="0"/>
              <a:t> </a:t>
            </a:r>
            <a:r>
              <a:rPr lang="en-US" i="1" dirty="0" err="1"/>
              <a:t>à</a:t>
            </a:r>
            <a:r>
              <a:rPr lang="en-US" i="1" dirty="0"/>
              <a:t> </a:t>
            </a:r>
            <a:r>
              <a:rPr lang="en-US" i="1" dirty="0" err="1"/>
              <a:t>autre</a:t>
            </a:r>
            <a:r>
              <a:rPr lang="en-US" i="1" dirty="0"/>
              <a:t> chose. </a:t>
            </a:r>
          </a:p>
          <a:p>
            <a:pPr marL="171450" indent="-171450">
              <a:buFont typeface="Arial" panose="020B0604020202020204" pitchFamily="34" charset="0"/>
              <a:buChar char="•"/>
            </a:pPr>
            <a:r>
              <a:rPr lang="en-US" dirty="0"/>
              <a:t>Y a-t-il des </a:t>
            </a:r>
            <a:r>
              <a:rPr lang="en-US" dirty="0" err="1"/>
              <a:t>facteurs</a:t>
            </a:r>
            <a:r>
              <a:rPr lang="en-US" dirty="0"/>
              <a:t> qui font que </a:t>
            </a:r>
            <a:r>
              <a:rPr lang="en-US" dirty="0" err="1"/>
              <a:t>certains</a:t>
            </a:r>
            <a:r>
              <a:rPr lang="en-US" dirty="0"/>
              <a:t> </a:t>
            </a:r>
            <a:r>
              <a:rPr lang="en-US" dirty="0" err="1"/>
              <a:t>éléments</a:t>
            </a:r>
            <a:r>
              <a:rPr lang="en-US" dirty="0"/>
              <a:t> de </a:t>
            </a:r>
            <a:r>
              <a:rPr lang="en-US" dirty="0" err="1"/>
              <a:t>votre</a:t>
            </a:r>
            <a:r>
              <a:rPr lang="en-US" dirty="0"/>
              <a:t> plan ne </a:t>
            </a:r>
            <a:r>
              <a:rPr lang="en-US" dirty="0" err="1"/>
              <a:t>sont</a:t>
            </a:r>
            <a:r>
              <a:rPr lang="en-US" dirty="0"/>
              <a:t> plus </a:t>
            </a:r>
            <a:r>
              <a:rPr lang="en-US" dirty="0" err="1"/>
              <a:t>réalisables</a:t>
            </a:r>
            <a:r>
              <a:rPr lang="en-US" dirty="0"/>
              <a:t> ? </a:t>
            </a:r>
            <a:r>
              <a:rPr lang="en-US" i="1" dirty="0" err="1"/>
              <a:t>C'est</a:t>
            </a:r>
            <a:r>
              <a:rPr lang="en-US" i="1" dirty="0"/>
              <a:t> un </a:t>
            </a:r>
            <a:r>
              <a:rPr lang="en-US" i="1" dirty="0" err="1"/>
              <a:t>facteur</a:t>
            </a:r>
            <a:r>
              <a:rPr lang="en-US" i="1" dirty="0"/>
              <a:t> de stress qui </a:t>
            </a:r>
            <a:r>
              <a:rPr lang="en-US" i="1" dirty="0" err="1"/>
              <a:t>doit</a:t>
            </a:r>
            <a:r>
              <a:rPr lang="en-US" i="1" dirty="0"/>
              <a:t> </a:t>
            </a:r>
            <a:r>
              <a:rPr lang="en-US" i="1" dirty="0" err="1"/>
              <a:t>être</a:t>
            </a:r>
            <a:r>
              <a:rPr lang="en-US" i="1" dirty="0"/>
              <a:t> </a:t>
            </a:r>
            <a:r>
              <a:rPr lang="en-US" i="1" dirty="0" err="1"/>
              <a:t>réexaminé</a:t>
            </a:r>
            <a:r>
              <a:rPr lang="en-US" i="1" dirty="0"/>
              <a:t> - </a:t>
            </a:r>
            <a:r>
              <a:rPr lang="en-US" i="1" dirty="0" err="1"/>
              <a:t>quels</a:t>
            </a:r>
            <a:r>
              <a:rPr lang="en-US" i="1" dirty="0"/>
              <a:t> </a:t>
            </a:r>
            <a:r>
              <a:rPr lang="en-US" i="1" dirty="0" err="1"/>
              <a:t>autres</a:t>
            </a:r>
            <a:r>
              <a:rPr lang="en-US" i="1" dirty="0"/>
              <a:t> </a:t>
            </a:r>
            <a:r>
              <a:rPr lang="en-US" i="1" dirty="0" err="1"/>
              <a:t>choix</a:t>
            </a:r>
            <a:r>
              <a:rPr lang="en-US" i="1" dirty="0"/>
              <a:t> </a:t>
            </a:r>
            <a:r>
              <a:rPr lang="en-US" i="1" dirty="0" err="1"/>
              <a:t>peuvent</a:t>
            </a:r>
            <a:r>
              <a:rPr lang="en-US" i="1" dirty="0"/>
              <a:t> </a:t>
            </a:r>
            <a:r>
              <a:rPr lang="en-US" i="1" dirty="0" err="1"/>
              <a:t>être</a:t>
            </a:r>
            <a:r>
              <a:rPr lang="en-US" i="1" dirty="0"/>
              <a:t> </a:t>
            </a:r>
            <a:r>
              <a:rPr lang="en-US" i="1" dirty="0" err="1"/>
              <a:t>faits</a:t>
            </a:r>
            <a:r>
              <a:rPr lang="en-US" i="1" dirty="0"/>
              <a:t> pour "</a:t>
            </a:r>
            <a:r>
              <a:rPr lang="en-US" i="1" dirty="0" err="1"/>
              <a:t>sauver</a:t>
            </a:r>
            <a:r>
              <a:rPr lang="en-US" i="1" dirty="0"/>
              <a:t>" </a:t>
            </a:r>
            <a:r>
              <a:rPr lang="en-US" i="1" dirty="0" err="1"/>
              <a:t>cet</a:t>
            </a:r>
            <a:r>
              <a:rPr lang="en-US" i="1" dirty="0"/>
              <a:t> </a:t>
            </a:r>
            <a:r>
              <a:rPr lang="en-US" i="1" dirty="0" err="1"/>
              <a:t>élément</a:t>
            </a:r>
            <a:r>
              <a:rPr lang="en-US" i="1" dirty="0"/>
              <a:t> du plan ?</a:t>
            </a:r>
          </a:p>
          <a:p>
            <a:pPr marL="171450" indent="-171450">
              <a:buFont typeface="Arial" panose="020B0604020202020204" pitchFamily="34" charset="0"/>
              <a:buChar char="•"/>
            </a:pPr>
            <a:r>
              <a:rPr lang="en-US" dirty="0" err="1"/>
              <a:t>Certains</a:t>
            </a:r>
            <a:r>
              <a:rPr lang="en-US" dirty="0"/>
              <a:t> </a:t>
            </a:r>
            <a:r>
              <a:rPr lang="en-US" dirty="0" err="1"/>
              <a:t>facteurs</a:t>
            </a:r>
            <a:r>
              <a:rPr lang="en-US" dirty="0"/>
              <a:t> de stress </a:t>
            </a:r>
            <a:r>
              <a:rPr lang="en-US" dirty="0" err="1"/>
              <a:t>peuvent</a:t>
            </a:r>
            <a:r>
              <a:rPr lang="en-US" dirty="0"/>
              <a:t> </a:t>
            </a:r>
            <a:r>
              <a:rPr lang="en-US" dirty="0" err="1"/>
              <a:t>avoir</a:t>
            </a:r>
            <a:r>
              <a:rPr lang="en-US" dirty="0"/>
              <a:t> un impact </a:t>
            </a:r>
            <a:r>
              <a:rPr lang="en-US" dirty="0" err="1"/>
              <a:t>positif</a:t>
            </a:r>
            <a:r>
              <a:rPr lang="en-US" dirty="0"/>
              <a:t> sur les </a:t>
            </a:r>
            <a:r>
              <a:rPr lang="en-US" dirty="0" err="1"/>
              <a:t>choix</a:t>
            </a:r>
            <a:r>
              <a:rPr lang="en-US" dirty="0"/>
              <a:t> que </a:t>
            </a:r>
            <a:r>
              <a:rPr lang="en-US" dirty="0" err="1"/>
              <a:t>vous</a:t>
            </a:r>
            <a:r>
              <a:rPr lang="en-US" dirty="0"/>
              <a:t> </a:t>
            </a:r>
            <a:r>
              <a:rPr lang="en-US" dirty="0" err="1"/>
              <a:t>pouvez</a:t>
            </a:r>
            <a:r>
              <a:rPr lang="en-US" dirty="0"/>
              <a:t> faire. Comment </a:t>
            </a:r>
            <a:r>
              <a:rPr lang="en-US" dirty="0" err="1"/>
              <a:t>peut</a:t>
            </a:r>
            <a:r>
              <a:rPr lang="en-US" dirty="0"/>
              <a:t>-on les exploiter pour </a:t>
            </a:r>
            <a:r>
              <a:rPr lang="en-US" dirty="0" err="1"/>
              <a:t>obtenir</a:t>
            </a:r>
            <a:r>
              <a:rPr lang="en-US" dirty="0"/>
              <a:t> un impact </a:t>
            </a:r>
            <a:r>
              <a:rPr lang="en-US" dirty="0" err="1"/>
              <a:t>positif</a:t>
            </a:r>
            <a:r>
              <a:rPr lang="en-US" dirty="0"/>
              <a:t> </a:t>
            </a:r>
            <a:r>
              <a:rPr lang="en-US" dirty="0" err="1"/>
              <a:t>supplémentaire</a:t>
            </a:r>
            <a:r>
              <a:rPr lang="en-US" dirty="0"/>
              <a:t> sur </a:t>
            </a:r>
            <a:r>
              <a:rPr lang="en-US" dirty="0" err="1"/>
              <a:t>d'autres</a:t>
            </a:r>
            <a:r>
              <a:rPr lang="en-US" dirty="0"/>
              <a:t> </a:t>
            </a:r>
            <a:r>
              <a:rPr lang="en-US" dirty="0" err="1"/>
              <a:t>choix</a:t>
            </a:r>
            <a:r>
              <a:rPr lang="en-US" dirty="0"/>
              <a:t> que </a:t>
            </a:r>
            <a:r>
              <a:rPr lang="en-US" dirty="0" err="1"/>
              <a:t>vous</a:t>
            </a:r>
            <a:r>
              <a:rPr lang="en-US" dirty="0"/>
              <a:t> </a:t>
            </a:r>
            <a:r>
              <a:rPr lang="en-US" dirty="0" err="1"/>
              <a:t>pouvez</a:t>
            </a:r>
            <a:r>
              <a:rPr lang="en-US" dirty="0"/>
              <a:t> faire ? </a:t>
            </a:r>
          </a:p>
          <a:p>
            <a:pPr marL="171450" indent="-171450">
              <a:buFont typeface="Arial" panose="020B0604020202020204" pitchFamily="34" charset="0"/>
              <a:buChar char="•"/>
            </a:pPr>
            <a:r>
              <a:rPr lang="en-US" dirty="0" err="1"/>
              <a:t>Certains</a:t>
            </a:r>
            <a:r>
              <a:rPr lang="en-US" dirty="0"/>
              <a:t> </a:t>
            </a:r>
            <a:r>
              <a:rPr lang="en-US" dirty="0" err="1"/>
              <a:t>facteurs</a:t>
            </a:r>
            <a:r>
              <a:rPr lang="en-US" dirty="0"/>
              <a:t> </a:t>
            </a:r>
            <a:r>
              <a:rPr lang="en-US" dirty="0" err="1"/>
              <a:t>peuvent</a:t>
            </a:r>
            <a:r>
              <a:rPr lang="en-US" dirty="0"/>
              <a:t> </a:t>
            </a:r>
            <a:r>
              <a:rPr lang="en-US" dirty="0" err="1"/>
              <a:t>n’avoir</a:t>
            </a:r>
            <a:r>
              <a:rPr lang="en-US" dirty="0"/>
              <a:t> </a:t>
            </a:r>
            <a:r>
              <a:rPr lang="en-US" dirty="0" err="1"/>
              <a:t>aucune</a:t>
            </a:r>
            <a:r>
              <a:rPr lang="en-US" dirty="0"/>
              <a:t> incidence sur les </a:t>
            </a:r>
            <a:r>
              <a:rPr lang="en-US" dirty="0" err="1"/>
              <a:t>opérations</a:t>
            </a:r>
            <a:r>
              <a:rPr lang="en-US" dirty="0"/>
              <a:t>. </a:t>
            </a:r>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15</a:t>
            </a:fld>
            <a:endParaRPr lang="en-US"/>
          </a:p>
        </p:txBody>
      </p:sp>
    </p:spTree>
    <p:extLst>
      <p:ext uri="{BB962C8B-B14F-4D97-AF65-F5344CB8AC3E}">
        <p14:creationId xmlns:p14="http://schemas.microsoft.com/office/powerpoint/2010/main" val="250511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dirty="0">
              <a:ln>
                <a:noFill/>
              </a:ln>
              <a:solidFill>
                <a:srgbClr val="000000"/>
              </a:solidFill>
              <a:effectLst/>
              <a:latin typeface="Helvetica Neue"/>
              <a:ea typeface="Arial Unicode MS"/>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200" dirty="0">
                <a:ln>
                  <a:noFill/>
                </a:ln>
                <a:solidFill>
                  <a:srgbClr val="000000"/>
                </a:solidFill>
                <a:effectLst/>
                <a:latin typeface="Helvetica Neue"/>
                <a:ea typeface="Arial Unicode MS"/>
                <a:cs typeface="Times New Roman" panose="02020603050405020304" pitchFamily="18" charset="0"/>
              </a:rPr>
              <a:t>Il </a:t>
            </a:r>
            <a:r>
              <a:rPr lang="en-US" sz="1200" dirty="0" err="1">
                <a:ln>
                  <a:noFill/>
                </a:ln>
                <a:solidFill>
                  <a:srgbClr val="000000"/>
                </a:solidFill>
                <a:effectLst/>
                <a:latin typeface="Helvetica Neue"/>
                <a:ea typeface="Arial Unicode MS"/>
                <a:cs typeface="Times New Roman" panose="02020603050405020304" pitchFamily="18" charset="0"/>
              </a:rPr>
              <a:t>est</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impératif</a:t>
            </a:r>
            <a:r>
              <a:rPr lang="en-US" sz="1200" dirty="0">
                <a:ln>
                  <a:noFill/>
                </a:ln>
                <a:solidFill>
                  <a:srgbClr val="000000"/>
                </a:solidFill>
                <a:effectLst/>
                <a:latin typeface="Helvetica Neue"/>
                <a:ea typeface="Arial Unicode MS"/>
                <a:cs typeface="Times New Roman" panose="02020603050405020304" pitchFamily="18" charset="0"/>
              </a:rPr>
              <a:t> de </a:t>
            </a:r>
            <a:r>
              <a:rPr lang="en-US" sz="1200" dirty="0" err="1">
                <a:ln>
                  <a:noFill/>
                </a:ln>
                <a:solidFill>
                  <a:srgbClr val="000000"/>
                </a:solidFill>
                <a:effectLst/>
                <a:latin typeface="Helvetica Neue"/>
                <a:ea typeface="Arial Unicode MS"/>
                <a:cs typeface="Times New Roman" panose="02020603050405020304" pitchFamily="18" charset="0"/>
              </a:rPr>
              <a:t>prévoir</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différents</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scénarios</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potentiels</a:t>
            </a:r>
            <a:r>
              <a:rPr lang="en-US" sz="1200" dirty="0">
                <a:ln>
                  <a:noFill/>
                </a:ln>
                <a:solidFill>
                  <a:srgbClr val="000000"/>
                </a:solidFill>
                <a:effectLst/>
                <a:latin typeface="Helvetica Neue"/>
                <a:ea typeface="Arial Unicode MS"/>
                <a:cs typeface="Times New Roman" panose="02020603050405020304" pitchFamily="18" charset="0"/>
              </a:rPr>
              <a:t>, qui </a:t>
            </a:r>
            <a:r>
              <a:rPr lang="en-US" sz="1200" dirty="0" err="1">
                <a:ln>
                  <a:noFill/>
                </a:ln>
                <a:solidFill>
                  <a:srgbClr val="000000"/>
                </a:solidFill>
                <a:effectLst/>
                <a:latin typeface="Helvetica Neue"/>
                <a:ea typeface="Arial Unicode MS"/>
                <a:cs typeface="Times New Roman" panose="02020603050405020304" pitchFamily="18" charset="0"/>
              </a:rPr>
              <a:t>vous</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aideront</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à</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mieux</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vous</a:t>
            </a:r>
            <a:r>
              <a:rPr lang="en-US" sz="1200" dirty="0">
                <a:ln>
                  <a:noFill/>
                </a:ln>
                <a:solidFill>
                  <a:srgbClr val="000000"/>
                </a:solidFill>
                <a:effectLst/>
                <a:latin typeface="Helvetica Neue"/>
                <a:ea typeface="Arial Unicode MS"/>
                <a:cs typeface="Times New Roman" panose="02020603050405020304" pitchFamily="18" charset="0"/>
              </a:rPr>
              <a:t> adapter </a:t>
            </a:r>
            <a:r>
              <a:rPr lang="en-US" sz="1200" dirty="0" err="1">
                <a:ln>
                  <a:noFill/>
                </a:ln>
                <a:solidFill>
                  <a:srgbClr val="000000"/>
                </a:solidFill>
                <a:effectLst/>
                <a:latin typeface="Helvetica Neue"/>
                <a:ea typeface="Arial Unicode MS"/>
                <a:cs typeface="Times New Roman" panose="02020603050405020304" pitchFamily="18" charset="0"/>
              </a:rPr>
              <a:t>à</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l'avenir</a:t>
            </a:r>
            <a:r>
              <a:rPr lang="en-US" sz="1200" dirty="0">
                <a:ln>
                  <a:noFill/>
                </a:ln>
                <a:solidFill>
                  <a:srgbClr val="000000"/>
                </a:solidFill>
                <a:effectLst/>
                <a:latin typeface="Helvetica Neue"/>
                <a:ea typeface="Arial Unicode MS"/>
                <a:cs typeface="Times New Roman" panose="02020603050405020304" pitchFamily="18" charset="0"/>
              </a:rPr>
              <a:t>. </a:t>
            </a:r>
          </a:p>
          <a:p>
            <a:pPr marL="0" marR="0" lvl="0" indent="0">
              <a:lnSpc>
                <a:spcPct val="107000"/>
              </a:lnSpc>
              <a:spcBef>
                <a:spcPts val="0"/>
              </a:spcBef>
              <a:spcAft>
                <a:spcPts val="0"/>
              </a:spcAft>
              <a:buFont typeface="Arial" panose="020B0604020202020204" pitchFamily="34" charset="0"/>
              <a:buNone/>
              <a:tabLst>
                <a:tab pos="457200" algn="l"/>
              </a:tabLst>
            </a:pPr>
            <a:endParaRPr lang="en-US" sz="1200" dirty="0">
              <a:ln>
                <a:noFill/>
              </a:ln>
              <a:solidFill>
                <a:srgbClr val="000000"/>
              </a:solidFill>
              <a:effectLst/>
              <a:latin typeface="Helvetica Neue"/>
              <a:ea typeface="Arial Unicode MS"/>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200" dirty="0" err="1">
                <a:ln>
                  <a:noFill/>
                </a:ln>
                <a:solidFill>
                  <a:srgbClr val="000000"/>
                </a:solidFill>
                <a:effectLst/>
                <a:latin typeface="Helvetica Neue"/>
                <a:ea typeface="Arial Unicode MS"/>
                <a:cs typeface="Times New Roman" panose="02020603050405020304" pitchFamily="18" charset="0"/>
              </a:rPr>
              <a:t>Maintenant</a:t>
            </a:r>
            <a:r>
              <a:rPr lang="en-US" sz="1200" dirty="0">
                <a:ln>
                  <a:noFill/>
                </a:ln>
                <a:solidFill>
                  <a:srgbClr val="000000"/>
                </a:solidFill>
                <a:effectLst/>
                <a:latin typeface="Helvetica Neue"/>
                <a:ea typeface="Arial Unicode MS"/>
                <a:cs typeface="Times New Roman" panose="02020603050405020304" pitchFamily="18" charset="0"/>
              </a:rPr>
              <a:t> que </a:t>
            </a:r>
            <a:r>
              <a:rPr lang="en-US" sz="1200" dirty="0" err="1">
                <a:ln>
                  <a:noFill/>
                </a:ln>
                <a:solidFill>
                  <a:srgbClr val="000000"/>
                </a:solidFill>
                <a:effectLst/>
                <a:latin typeface="Helvetica Neue"/>
                <a:ea typeface="Arial Unicode MS"/>
                <a:cs typeface="Times New Roman" panose="02020603050405020304" pitchFamily="18" charset="0"/>
              </a:rPr>
              <a:t>vous</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avez</a:t>
            </a:r>
            <a:r>
              <a:rPr lang="en-US" sz="1200" dirty="0">
                <a:ln>
                  <a:noFill/>
                </a:ln>
                <a:solidFill>
                  <a:srgbClr val="000000"/>
                </a:solidFill>
                <a:effectLst/>
                <a:latin typeface="Helvetica Neue"/>
                <a:ea typeface="Arial Unicode MS"/>
                <a:cs typeface="Times New Roman" panose="02020603050405020304" pitchFamily="18" charset="0"/>
              </a:rPr>
              <a:t> mis </a:t>
            </a:r>
            <a:r>
              <a:rPr lang="en-US" sz="1200" dirty="0" err="1">
                <a:ln>
                  <a:noFill/>
                </a:ln>
                <a:solidFill>
                  <a:srgbClr val="000000"/>
                </a:solidFill>
                <a:effectLst/>
                <a:latin typeface="Helvetica Neue"/>
                <a:ea typeface="Arial Unicode MS"/>
                <a:cs typeface="Times New Roman" panose="02020603050405020304" pitchFamily="18" charset="0"/>
              </a:rPr>
              <a:t>à</a:t>
            </a:r>
            <a:r>
              <a:rPr lang="en-US" sz="1200" dirty="0">
                <a:ln>
                  <a:noFill/>
                </a:ln>
                <a:solidFill>
                  <a:srgbClr val="000000"/>
                </a:solidFill>
                <a:effectLst/>
                <a:latin typeface="Helvetica Neue"/>
                <a:ea typeface="Arial Unicode MS"/>
                <a:cs typeface="Times New Roman" panose="02020603050405020304" pitchFamily="18" charset="0"/>
              </a:rPr>
              <a:t> jour </a:t>
            </a:r>
            <a:r>
              <a:rPr lang="en-US" sz="1200" dirty="0" err="1">
                <a:ln>
                  <a:noFill/>
                </a:ln>
                <a:solidFill>
                  <a:srgbClr val="000000"/>
                </a:solidFill>
                <a:effectLst/>
                <a:latin typeface="Helvetica Neue"/>
                <a:ea typeface="Arial Unicode MS"/>
                <a:cs typeface="Times New Roman" panose="02020603050405020304" pitchFamily="18" charset="0"/>
              </a:rPr>
              <a:t>vos</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données</a:t>
            </a:r>
            <a:r>
              <a:rPr lang="en-US" sz="1200" dirty="0">
                <a:ln>
                  <a:noFill/>
                </a:ln>
                <a:solidFill>
                  <a:srgbClr val="000000"/>
                </a:solidFill>
                <a:effectLst/>
                <a:latin typeface="Helvetica Neue"/>
                <a:ea typeface="Arial Unicode MS"/>
                <a:cs typeface="Times New Roman" panose="02020603050405020304" pitchFamily="18" charset="0"/>
              </a:rPr>
              <a:t> ET </a:t>
            </a:r>
            <a:r>
              <a:rPr lang="en-US" sz="1200" dirty="0" err="1">
                <a:ln>
                  <a:noFill/>
                </a:ln>
                <a:solidFill>
                  <a:srgbClr val="000000"/>
                </a:solidFill>
                <a:effectLst/>
                <a:latin typeface="Helvetica Neue"/>
                <a:ea typeface="Arial Unicode MS"/>
                <a:cs typeface="Times New Roman" panose="02020603050405020304" pitchFamily="18" charset="0"/>
              </a:rPr>
              <a:t>évalué</a:t>
            </a:r>
            <a:r>
              <a:rPr lang="en-US" sz="1200" dirty="0">
                <a:ln>
                  <a:noFill/>
                </a:ln>
                <a:solidFill>
                  <a:srgbClr val="000000"/>
                </a:solidFill>
                <a:effectLst/>
                <a:latin typeface="Helvetica Neue"/>
                <a:ea typeface="Arial Unicode MS"/>
                <a:cs typeface="Times New Roman" panose="02020603050405020304" pitchFamily="18" charset="0"/>
              </a:rPr>
              <a:t> la </a:t>
            </a:r>
            <a:r>
              <a:rPr lang="en-US" sz="1200" dirty="0" err="1">
                <a:ln>
                  <a:noFill/>
                </a:ln>
                <a:solidFill>
                  <a:srgbClr val="000000"/>
                </a:solidFill>
                <a:effectLst/>
                <a:latin typeface="Helvetica Neue"/>
                <a:ea typeface="Arial Unicode MS"/>
                <a:cs typeface="Times New Roman" panose="02020603050405020304" pitchFamily="18" charset="0"/>
              </a:rPr>
              <a:t>faisabilité</a:t>
            </a:r>
            <a:r>
              <a:rPr lang="en-US" sz="1200" dirty="0">
                <a:ln>
                  <a:noFill/>
                </a:ln>
                <a:solidFill>
                  <a:srgbClr val="000000"/>
                </a:solidFill>
                <a:effectLst/>
                <a:latin typeface="Helvetica Neue"/>
                <a:ea typeface="Arial Unicode MS"/>
                <a:cs typeface="Times New Roman" panose="02020603050405020304" pitchFamily="18" charset="0"/>
              </a:rPr>
              <a:t> des </a:t>
            </a:r>
            <a:r>
              <a:rPr lang="en-US" sz="1200" dirty="0" err="1">
                <a:ln>
                  <a:noFill/>
                </a:ln>
                <a:solidFill>
                  <a:srgbClr val="000000"/>
                </a:solidFill>
                <a:effectLst/>
                <a:latin typeface="Helvetica Neue"/>
                <a:ea typeface="Arial Unicode MS"/>
                <a:cs typeface="Times New Roman" panose="02020603050405020304" pitchFamily="18" charset="0"/>
              </a:rPr>
              <a:t>éléments</a:t>
            </a:r>
            <a:r>
              <a:rPr lang="en-US" sz="1200" dirty="0">
                <a:ln>
                  <a:noFill/>
                </a:ln>
                <a:solidFill>
                  <a:srgbClr val="000000"/>
                </a:solidFill>
                <a:effectLst/>
                <a:latin typeface="Helvetica Neue"/>
                <a:ea typeface="Arial Unicode MS"/>
                <a:cs typeface="Times New Roman" panose="02020603050405020304" pitchFamily="18" charset="0"/>
              </a:rPr>
              <a:t> de </a:t>
            </a:r>
            <a:r>
              <a:rPr lang="en-US" sz="1200" dirty="0" err="1">
                <a:ln>
                  <a:noFill/>
                </a:ln>
                <a:solidFill>
                  <a:srgbClr val="000000"/>
                </a:solidFill>
                <a:effectLst/>
                <a:latin typeface="Helvetica Neue"/>
                <a:ea typeface="Arial Unicode MS"/>
                <a:cs typeface="Times New Roman" panose="02020603050405020304" pitchFamily="18" charset="0"/>
              </a:rPr>
              <a:t>votre</a:t>
            </a:r>
            <a:r>
              <a:rPr lang="en-US" sz="1200" dirty="0">
                <a:ln>
                  <a:noFill/>
                </a:ln>
                <a:solidFill>
                  <a:srgbClr val="000000"/>
                </a:solidFill>
                <a:effectLst/>
                <a:latin typeface="Helvetica Neue"/>
                <a:ea typeface="Arial Unicode MS"/>
                <a:cs typeface="Times New Roman" panose="02020603050405020304" pitchFamily="18" charset="0"/>
              </a:rPr>
              <a:t> plan </a:t>
            </a:r>
            <a:r>
              <a:rPr lang="en-US" sz="1200" dirty="0" err="1">
                <a:ln>
                  <a:noFill/>
                </a:ln>
                <a:solidFill>
                  <a:srgbClr val="000000"/>
                </a:solidFill>
                <a:effectLst/>
                <a:latin typeface="Helvetica Neue"/>
                <a:ea typeface="Arial Unicode MS"/>
                <a:cs typeface="Times New Roman" panose="02020603050405020304" pitchFamily="18" charset="0"/>
              </a:rPr>
              <a:t>actuel</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il</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est</a:t>
            </a:r>
            <a:r>
              <a:rPr lang="en-US" sz="1200" dirty="0">
                <a:ln>
                  <a:noFill/>
                </a:ln>
                <a:solidFill>
                  <a:srgbClr val="000000"/>
                </a:solidFill>
                <a:effectLst/>
                <a:latin typeface="Helvetica Neue"/>
                <a:ea typeface="Arial Unicode MS"/>
                <a:cs typeface="Times New Roman" panose="02020603050405020304" pitchFamily="18" charset="0"/>
              </a:rPr>
              <a:t> temps de </a:t>
            </a:r>
            <a:r>
              <a:rPr lang="en-US" sz="1200" dirty="0" err="1">
                <a:ln>
                  <a:noFill/>
                </a:ln>
                <a:solidFill>
                  <a:srgbClr val="000000"/>
                </a:solidFill>
                <a:effectLst/>
                <a:latin typeface="Helvetica Neue"/>
                <a:ea typeface="Arial Unicode MS"/>
                <a:cs typeface="Times New Roman" panose="02020603050405020304" pitchFamily="18" charset="0"/>
              </a:rPr>
              <a:t>cibler</a:t>
            </a:r>
            <a:r>
              <a:rPr lang="en-US" sz="1200" dirty="0">
                <a:ln>
                  <a:noFill/>
                </a:ln>
                <a:solidFill>
                  <a:srgbClr val="000000"/>
                </a:solidFill>
                <a:effectLst/>
                <a:latin typeface="Helvetica Neue"/>
                <a:ea typeface="Arial Unicode MS"/>
                <a:cs typeface="Times New Roman" panose="02020603050405020304" pitchFamily="18" charset="0"/>
              </a:rPr>
              <a:t> les actions pour </a:t>
            </a:r>
            <a:r>
              <a:rPr lang="en-US" sz="1200" dirty="0" err="1">
                <a:ln>
                  <a:noFill/>
                </a:ln>
                <a:solidFill>
                  <a:srgbClr val="000000"/>
                </a:solidFill>
                <a:effectLst/>
                <a:latin typeface="Helvetica Neue"/>
                <a:ea typeface="Arial Unicode MS"/>
                <a:cs typeface="Times New Roman" panose="02020603050405020304" pitchFamily="18" charset="0"/>
              </a:rPr>
              <a:t>l'avenir</a:t>
            </a:r>
            <a:r>
              <a:rPr lang="en-US" sz="1200" dirty="0">
                <a:ln>
                  <a:noFill/>
                </a:ln>
                <a:solidFill>
                  <a:srgbClr val="000000"/>
                </a:solidFill>
                <a:effectLst/>
                <a:latin typeface="Helvetica Neue"/>
                <a:ea typeface="Arial Unicode MS"/>
                <a:cs typeface="Times New Roman" panose="02020603050405020304" pitchFamily="18" charset="0"/>
              </a:rPr>
              <a:t>. </a:t>
            </a:r>
            <a:endParaRPr lang="en-US" sz="1100" dirty="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endParaRPr lang="en-US" sz="1200" dirty="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dirty="0" err="1">
                <a:ln>
                  <a:noFill/>
                </a:ln>
                <a:solidFill>
                  <a:srgbClr val="000000"/>
                </a:solidFill>
                <a:effectLst/>
                <a:latin typeface="Helvetica Neue"/>
                <a:ea typeface="Arial Unicode MS"/>
                <a:cs typeface="Times New Roman" panose="02020603050405020304" pitchFamily="18" charset="0"/>
              </a:rPr>
              <a:t>Demandez</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vous</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si</a:t>
            </a:r>
            <a:r>
              <a:rPr lang="en-US" sz="1200" dirty="0">
                <a:ln>
                  <a:noFill/>
                </a:ln>
                <a:solidFill>
                  <a:srgbClr val="000000"/>
                </a:solidFill>
                <a:effectLst/>
                <a:latin typeface="Helvetica Neue"/>
                <a:ea typeface="Arial Unicode MS"/>
                <a:cs typeface="Times New Roman" panose="02020603050405020304" pitchFamily="18" charset="0"/>
              </a:rPr>
              <a:t> et dans quelle </a:t>
            </a:r>
            <a:r>
              <a:rPr lang="en-US" sz="1200" dirty="0" err="1">
                <a:ln>
                  <a:noFill/>
                </a:ln>
                <a:solidFill>
                  <a:srgbClr val="000000"/>
                </a:solidFill>
                <a:effectLst/>
                <a:latin typeface="Helvetica Neue"/>
                <a:ea typeface="Arial Unicode MS"/>
                <a:cs typeface="Times New Roman" panose="02020603050405020304" pitchFamily="18" charset="0"/>
              </a:rPr>
              <a:t>mesure</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vous</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avez</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confiance</a:t>
            </a:r>
            <a:r>
              <a:rPr lang="en-US" sz="1200" dirty="0">
                <a:ln>
                  <a:noFill/>
                </a:ln>
                <a:solidFill>
                  <a:srgbClr val="000000"/>
                </a:solidFill>
                <a:effectLst/>
                <a:latin typeface="Helvetica Neue"/>
                <a:ea typeface="Arial Unicode MS"/>
                <a:cs typeface="Times New Roman" panose="02020603050405020304" pitchFamily="18" charset="0"/>
              </a:rPr>
              <a:t> dans </a:t>
            </a:r>
            <a:r>
              <a:rPr lang="en-US" sz="1200" dirty="0" err="1">
                <a:ln>
                  <a:noFill/>
                </a:ln>
                <a:solidFill>
                  <a:srgbClr val="000000"/>
                </a:solidFill>
                <a:effectLst/>
                <a:latin typeface="Helvetica Neue"/>
                <a:ea typeface="Arial Unicode MS"/>
                <a:cs typeface="Times New Roman" panose="02020603050405020304" pitchFamily="18" charset="0"/>
              </a:rPr>
              <a:t>vos</a:t>
            </a:r>
            <a:r>
              <a:rPr lang="en-US" sz="1200" dirty="0">
                <a:ln>
                  <a:noFill/>
                </a:ln>
                <a:solidFill>
                  <a:srgbClr val="000000"/>
                </a:solidFill>
                <a:effectLst/>
                <a:latin typeface="Helvetica Neue"/>
                <a:ea typeface="Arial Unicode MS"/>
                <a:cs typeface="Times New Roman" panose="02020603050405020304" pitchFamily="18" charset="0"/>
              </a:rPr>
              <a:t> plans pour les futures versions X, Y </a:t>
            </a:r>
            <a:r>
              <a:rPr lang="en-US" sz="1200" dirty="0" err="1">
                <a:ln>
                  <a:noFill/>
                </a:ln>
                <a:solidFill>
                  <a:srgbClr val="000000"/>
                </a:solidFill>
                <a:effectLst/>
                <a:latin typeface="Helvetica Neue"/>
                <a:ea typeface="Arial Unicode MS"/>
                <a:cs typeface="Times New Roman" panose="02020603050405020304" pitchFamily="18" charset="0"/>
              </a:rPr>
              <a:t>ou</a:t>
            </a:r>
            <a:r>
              <a:rPr lang="en-US" sz="1200" dirty="0">
                <a:ln>
                  <a:noFill/>
                </a:ln>
                <a:solidFill>
                  <a:srgbClr val="000000"/>
                </a:solidFill>
                <a:effectLst/>
                <a:latin typeface="Helvetica Neue"/>
                <a:ea typeface="Arial Unicode MS"/>
                <a:cs typeface="Times New Roman" panose="02020603050405020304" pitchFamily="18" charset="0"/>
              </a:rPr>
              <a:t> Z? </a:t>
            </a:r>
            <a:endParaRPr lang="en-US" sz="1100" dirty="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endParaRPr lang="en-US" sz="1200" dirty="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dirty="0" err="1">
                <a:ln>
                  <a:noFill/>
                </a:ln>
                <a:solidFill>
                  <a:srgbClr val="000000"/>
                </a:solidFill>
                <a:effectLst/>
                <a:latin typeface="Helvetica Neue"/>
                <a:ea typeface="Arial Unicode MS"/>
                <a:cs typeface="Times New Roman" panose="02020603050405020304" pitchFamily="18" charset="0"/>
              </a:rPr>
              <a:t>Recherchez</a:t>
            </a:r>
            <a:r>
              <a:rPr lang="en-US" sz="1200" dirty="0">
                <a:ln>
                  <a:noFill/>
                </a:ln>
                <a:solidFill>
                  <a:srgbClr val="000000"/>
                </a:solidFill>
                <a:effectLst/>
                <a:latin typeface="Helvetica Neue"/>
                <a:ea typeface="Arial Unicode MS"/>
                <a:cs typeface="Times New Roman" panose="02020603050405020304" pitchFamily="18" charset="0"/>
              </a:rPr>
              <a:t> un </a:t>
            </a:r>
            <a:r>
              <a:rPr lang="en-US" sz="1200" dirty="0" err="1">
                <a:ln>
                  <a:noFill/>
                </a:ln>
                <a:solidFill>
                  <a:srgbClr val="000000"/>
                </a:solidFill>
                <a:effectLst/>
                <a:latin typeface="Helvetica Neue"/>
                <a:ea typeface="Arial Unicode MS"/>
                <a:cs typeface="Times New Roman" panose="02020603050405020304" pitchFamily="18" charset="0"/>
              </a:rPr>
              <a:t>juste</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équilibre</a:t>
            </a:r>
            <a:r>
              <a:rPr lang="en-US" sz="1200" dirty="0">
                <a:ln>
                  <a:noFill/>
                </a:ln>
                <a:solidFill>
                  <a:srgbClr val="000000"/>
                </a:solidFill>
                <a:effectLst/>
                <a:latin typeface="Helvetica Neue"/>
                <a:ea typeface="Arial Unicode MS"/>
                <a:cs typeface="Times New Roman" panose="02020603050405020304" pitchFamily="18" charset="0"/>
              </a:rPr>
              <a:t> entre les plans  </a:t>
            </a:r>
            <a:r>
              <a:rPr lang="en-US" sz="1200" dirty="0" err="1">
                <a:ln>
                  <a:noFill/>
                </a:ln>
                <a:solidFill>
                  <a:srgbClr val="000000"/>
                </a:solidFill>
                <a:effectLst/>
                <a:latin typeface="Helvetica Neue"/>
                <a:ea typeface="Arial Unicode MS"/>
                <a:cs typeface="Times New Roman" panose="02020603050405020304" pitchFamily="18" charset="0"/>
              </a:rPr>
              <a:t>à</a:t>
            </a:r>
            <a:r>
              <a:rPr lang="en-US" sz="1200" dirty="0">
                <a:ln>
                  <a:noFill/>
                </a:ln>
                <a:solidFill>
                  <a:srgbClr val="000000"/>
                </a:solidFill>
                <a:effectLst/>
                <a:latin typeface="Helvetica Neue"/>
                <a:ea typeface="Arial Unicode MS"/>
                <a:cs typeface="Times New Roman" panose="02020603050405020304" pitchFamily="18" charset="0"/>
              </a:rPr>
              <a:t> court et </a:t>
            </a:r>
            <a:r>
              <a:rPr lang="en-US" sz="1200" dirty="0" err="1">
                <a:ln>
                  <a:noFill/>
                </a:ln>
                <a:solidFill>
                  <a:srgbClr val="000000"/>
                </a:solidFill>
                <a:effectLst/>
                <a:latin typeface="Helvetica Neue"/>
                <a:ea typeface="Arial Unicode MS"/>
                <a:cs typeface="Times New Roman" panose="02020603050405020304" pitchFamily="18" charset="0"/>
              </a:rPr>
              <a:t>à</a:t>
            </a:r>
            <a:r>
              <a:rPr lang="en-US" sz="1200" dirty="0">
                <a:ln>
                  <a:noFill/>
                </a:ln>
                <a:solidFill>
                  <a:srgbClr val="000000"/>
                </a:solidFill>
                <a:effectLst/>
                <a:latin typeface="Helvetica Neue"/>
                <a:ea typeface="Arial Unicode MS"/>
                <a:cs typeface="Times New Roman" panose="02020603050405020304" pitchFamily="18" charset="0"/>
              </a:rPr>
              <a:t> long </a:t>
            </a:r>
            <a:r>
              <a:rPr lang="en-US" sz="1200" dirty="0" err="1">
                <a:ln>
                  <a:noFill/>
                </a:ln>
                <a:solidFill>
                  <a:srgbClr val="000000"/>
                </a:solidFill>
                <a:effectLst/>
                <a:latin typeface="Helvetica Neue"/>
                <a:ea typeface="Arial Unicode MS"/>
                <a:cs typeface="Times New Roman" panose="02020603050405020304" pitchFamily="18" charset="0"/>
              </a:rPr>
              <a:t>terme</a:t>
            </a:r>
            <a:r>
              <a:rPr lang="en-US" sz="1200" dirty="0">
                <a:ln>
                  <a:noFill/>
                </a:ln>
                <a:solidFill>
                  <a:srgbClr val="000000"/>
                </a:solidFill>
                <a:effectLst/>
                <a:latin typeface="Helvetica Neue"/>
                <a:ea typeface="Arial Unicode MS"/>
                <a:cs typeface="Times New Roman" panose="02020603050405020304" pitchFamily="18" charset="0"/>
              </a:rPr>
              <a:t> : </a:t>
            </a:r>
            <a:endParaRPr lang="en-US" sz="1100" dirty="0">
              <a:ln>
                <a:noFill/>
              </a:ln>
              <a:solidFill>
                <a:srgbClr val="000000"/>
              </a:solidFill>
              <a:effectLst/>
              <a:latin typeface="Helvetica Neue"/>
              <a:ea typeface="Arial Unicode MS"/>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n>
                  <a:noFill/>
                </a:ln>
                <a:solidFill>
                  <a:srgbClr val="000000"/>
                </a:solidFill>
                <a:effectLst/>
                <a:latin typeface="Helvetica Neue"/>
                <a:ea typeface="Arial Unicode MS"/>
                <a:cs typeface="Arial Unicode MS"/>
              </a:rPr>
              <a:t>Les plans </a:t>
            </a:r>
            <a:r>
              <a:rPr lang="en-US" sz="1200" dirty="0" err="1">
                <a:ln>
                  <a:noFill/>
                </a:ln>
                <a:solidFill>
                  <a:srgbClr val="000000"/>
                </a:solidFill>
                <a:effectLst/>
                <a:latin typeface="Helvetica Neue"/>
                <a:ea typeface="Arial Unicode MS"/>
                <a:cs typeface="Times New Roman" panose="02020603050405020304" pitchFamily="18" charset="0"/>
              </a:rPr>
              <a:t>à</a:t>
            </a:r>
            <a:r>
              <a:rPr lang="en-US" sz="1200" dirty="0">
                <a:ln>
                  <a:noFill/>
                </a:ln>
                <a:solidFill>
                  <a:srgbClr val="000000"/>
                </a:solidFill>
                <a:effectLst/>
                <a:latin typeface="Helvetica Neue"/>
                <a:ea typeface="Arial Unicode MS"/>
                <a:cs typeface="Times New Roman" panose="02020603050405020304" pitchFamily="18" charset="0"/>
              </a:rPr>
              <a:t> court </a:t>
            </a:r>
            <a:r>
              <a:rPr lang="en-US" sz="1200" dirty="0" err="1">
                <a:ln>
                  <a:noFill/>
                </a:ln>
                <a:solidFill>
                  <a:srgbClr val="000000"/>
                </a:solidFill>
                <a:effectLst/>
                <a:latin typeface="Helvetica Neue"/>
                <a:ea typeface="Arial Unicode MS"/>
                <a:cs typeface="Times New Roman" panose="02020603050405020304" pitchFamily="18" charset="0"/>
              </a:rPr>
              <a:t>terme</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doivent</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souligner</a:t>
            </a:r>
            <a:r>
              <a:rPr lang="en-US" sz="1200" dirty="0">
                <a:ln>
                  <a:noFill/>
                </a:ln>
                <a:solidFill>
                  <a:srgbClr val="000000"/>
                </a:solidFill>
                <a:effectLst/>
                <a:latin typeface="Helvetica Neue"/>
                <a:ea typeface="Arial Unicode MS"/>
                <a:cs typeface="Arial Unicode MS"/>
              </a:rPr>
              <a:t> les </a:t>
            </a:r>
            <a:r>
              <a:rPr lang="en-US" sz="1200" dirty="0" err="1">
                <a:ln>
                  <a:noFill/>
                </a:ln>
                <a:solidFill>
                  <a:srgbClr val="000000"/>
                </a:solidFill>
                <a:effectLst/>
                <a:latin typeface="Helvetica Neue"/>
                <a:ea typeface="Arial Unicode MS"/>
                <a:cs typeface="Arial Unicode MS"/>
              </a:rPr>
              <a:t>moyens</a:t>
            </a:r>
            <a:r>
              <a:rPr lang="en-US" sz="1200" dirty="0">
                <a:ln>
                  <a:noFill/>
                </a:ln>
                <a:solidFill>
                  <a:srgbClr val="000000"/>
                </a:solidFill>
                <a:effectLst/>
                <a:latin typeface="Helvetica Neue"/>
                <a:ea typeface="Arial Unicode MS"/>
                <a:cs typeface="Arial Unicode MS"/>
              </a:rPr>
              <a:t> de </a:t>
            </a:r>
            <a:r>
              <a:rPr lang="en-US" sz="1200" dirty="0" err="1">
                <a:ln>
                  <a:noFill/>
                </a:ln>
                <a:solidFill>
                  <a:srgbClr val="000000"/>
                </a:solidFill>
                <a:effectLst/>
                <a:latin typeface="Helvetica Neue"/>
                <a:ea typeface="Arial Unicode MS"/>
                <a:cs typeface="Arial Unicode MS"/>
              </a:rPr>
              <a:t>survivre</a:t>
            </a:r>
            <a:r>
              <a:rPr lang="en-US" sz="1200" dirty="0">
                <a:ln>
                  <a:noFill/>
                </a:ln>
                <a:solidFill>
                  <a:srgbClr val="000000"/>
                </a:solidFill>
                <a:effectLst/>
                <a:latin typeface="Helvetica Neue"/>
                <a:ea typeface="Arial Unicode MS"/>
                <a:cs typeface="Arial Unicode MS"/>
              </a:rPr>
              <a:t> </a:t>
            </a:r>
            <a:r>
              <a:rPr lang="en-US" sz="1200" dirty="0" err="1">
                <a:ln>
                  <a:noFill/>
                </a:ln>
                <a:solidFill>
                  <a:srgbClr val="000000"/>
                </a:solidFill>
                <a:effectLst/>
                <a:latin typeface="Helvetica Neue"/>
                <a:ea typeface="Arial Unicode MS"/>
                <a:cs typeface="Times New Roman" panose="02020603050405020304" pitchFamily="18" charset="0"/>
              </a:rPr>
              <a:t>à</a:t>
            </a:r>
            <a:r>
              <a:rPr lang="en-US" sz="1200" dirty="0">
                <a:ln>
                  <a:noFill/>
                </a:ln>
                <a:solidFill>
                  <a:srgbClr val="000000"/>
                </a:solidFill>
                <a:effectLst/>
                <a:latin typeface="Helvetica Neue"/>
                <a:ea typeface="Arial Unicode MS"/>
                <a:cs typeface="Arial Unicode MS"/>
              </a:rPr>
              <a:t> la </a:t>
            </a:r>
            <a:r>
              <a:rPr lang="en-US" sz="1200" dirty="0" err="1">
                <a:ln>
                  <a:noFill/>
                </a:ln>
                <a:solidFill>
                  <a:srgbClr val="000000"/>
                </a:solidFill>
                <a:effectLst/>
                <a:latin typeface="Helvetica Neue"/>
                <a:ea typeface="Arial Unicode MS"/>
                <a:cs typeface="Arial Unicode MS"/>
              </a:rPr>
              <a:t>crise</a:t>
            </a:r>
            <a:endParaRPr lang="en-US" sz="1100" dirty="0">
              <a:ln>
                <a:noFill/>
              </a:ln>
              <a:solidFill>
                <a:srgbClr val="000000"/>
              </a:solidFill>
              <a:effectLst/>
              <a:latin typeface="Helvetica Neue"/>
              <a:ea typeface="Arial Unicode MS"/>
              <a:cs typeface="Arial Unicode MS"/>
            </a:endParaRPr>
          </a:p>
          <a:p>
            <a:pPr marL="742950" marR="0" lvl="1" indent="-285750">
              <a:spcBef>
                <a:spcPts val="0"/>
              </a:spcBef>
              <a:spcAft>
                <a:spcPts val="0"/>
              </a:spcAft>
              <a:buFont typeface="Courier New" panose="02070309020205020404" pitchFamily="49" charset="0"/>
              <a:buChar char="o"/>
            </a:pPr>
            <a:r>
              <a:rPr lang="en-US" sz="1200" dirty="0">
                <a:ln>
                  <a:noFill/>
                </a:ln>
                <a:solidFill>
                  <a:srgbClr val="000000"/>
                </a:solidFill>
                <a:effectLst/>
                <a:latin typeface="Helvetica Neue"/>
                <a:ea typeface="Arial Unicode MS"/>
                <a:cs typeface="Arial Unicode MS"/>
              </a:rPr>
              <a:t>Les plans </a:t>
            </a:r>
            <a:r>
              <a:rPr lang="en-US" sz="1200" dirty="0" err="1">
                <a:ln>
                  <a:noFill/>
                </a:ln>
                <a:solidFill>
                  <a:srgbClr val="000000"/>
                </a:solidFill>
                <a:effectLst/>
                <a:latin typeface="Helvetica Neue"/>
                <a:ea typeface="Arial Unicode MS"/>
                <a:cs typeface="Times New Roman" panose="02020603050405020304" pitchFamily="18" charset="0"/>
              </a:rPr>
              <a:t>à</a:t>
            </a:r>
            <a:r>
              <a:rPr lang="en-US" sz="1200" dirty="0">
                <a:ln>
                  <a:noFill/>
                </a:ln>
                <a:solidFill>
                  <a:srgbClr val="000000"/>
                </a:solidFill>
                <a:effectLst/>
                <a:latin typeface="Helvetica Neue"/>
                <a:ea typeface="Arial Unicode MS"/>
                <a:cs typeface="Times New Roman" panose="02020603050405020304" pitchFamily="18" charset="0"/>
              </a:rPr>
              <a:t> long </a:t>
            </a:r>
            <a:r>
              <a:rPr lang="en-US" sz="1200" dirty="0" err="1">
                <a:ln>
                  <a:noFill/>
                </a:ln>
                <a:solidFill>
                  <a:srgbClr val="000000"/>
                </a:solidFill>
                <a:effectLst/>
                <a:latin typeface="Helvetica Neue"/>
                <a:ea typeface="Arial Unicode MS"/>
                <a:cs typeface="Times New Roman" panose="02020603050405020304" pitchFamily="18" charset="0"/>
              </a:rPr>
              <a:t>terme</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façonneront</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votre</a:t>
            </a:r>
            <a:r>
              <a:rPr lang="en-US" sz="1200" dirty="0">
                <a:ln>
                  <a:noFill/>
                </a:ln>
                <a:solidFill>
                  <a:srgbClr val="000000"/>
                </a:solidFill>
                <a:effectLst/>
                <a:latin typeface="Helvetica Neue"/>
                <a:ea typeface="Arial Unicode MS"/>
                <a:cs typeface="Times New Roman" panose="02020603050405020304" pitchFamily="18" charset="0"/>
              </a:rPr>
              <a:t> nouvelle </a:t>
            </a:r>
            <a:r>
              <a:rPr lang="en-US" sz="1200" dirty="0" err="1">
                <a:ln>
                  <a:noFill/>
                </a:ln>
                <a:solidFill>
                  <a:srgbClr val="000000"/>
                </a:solidFill>
                <a:effectLst/>
                <a:latin typeface="Helvetica Neue"/>
                <a:ea typeface="Arial Unicode MS"/>
                <a:cs typeface="Times New Roman" panose="02020603050405020304" pitchFamily="18" charset="0"/>
              </a:rPr>
              <a:t>normalité</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plutôt</a:t>
            </a:r>
            <a:r>
              <a:rPr lang="en-US" sz="1200" dirty="0">
                <a:ln>
                  <a:noFill/>
                </a:ln>
                <a:solidFill>
                  <a:srgbClr val="000000"/>
                </a:solidFill>
                <a:effectLst/>
                <a:latin typeface="Helvetica Neue"/>
                <a:ea typeface="Arial Unicode MS"/>
                <a:cs typeface="Times New Roman" panose="02020603050405020304" pitchFamily="18" charset="0"/>
              </a:rPr>
              <a:t> que de </a:t>
            </a:r>
            <a:r>
              <a:rPr lang="en-US" sz="1200" dirty="0" err="1">
                <a:ln>
                  <a:noFill/>
                </a:ln>
                <a:solidFill>
                  <a:srgbClr val="000000"/>
                </a:solidFill>
                <a:effectLst/>
                <a:latin typeface="Helvetica Neue"/>
                <a:ea typeface="Arial Unicode MS"/>
                <a:cs typeface="Times New Roman" panose="02020603050405020304" pitchFamily="18" charset="0"/>
              </a:rPr>
              <a:t>s'y</a:t>
            </a:r>
            <a:r>
              <a:rPr lang="en-US" sz="1200" dirty="0">
                <a:ln>
                  <a:noFill/>
                </a:ln>
                <a:solidFill>
                  <a:srgbClr val="000000"/>
                </a:solidFill>
                <a:effectLst/>
                <a:latin typeface="Helvetica Neue"/>
                <a:ea typeface="Arial Unicode MS"/>
                <a:cs typeface="Times New Roman" panose="02020603050405020304" pitchFamily="18" charset="0"/>
              </a:rPr>
              <a:t> adapter</a:t>
            </a:r>
            <a:r>
              <a:rPr lang="en-US" sz="1200" dirty="0">
                <a:ln>
                  <a:noFill/>
                </a:ln>
                <a:solidFill>
                  <a:srgbClr val="000000"/>
                </a:solidFill>
                <a:effectLst/>
                <a:latin typeface="Helvetica Neue"/>
                <a:ea typeface="Arial Unicode MS"/>
                <a:cs typeface="Arial Unicode MS"/>
              </a:rPr>
              <a:t>.</a:t>
            </a:r>
            <a:endParaRPr lang="en-US" sz="1100" dirty="0">
              <a:ln>
                <a:noFill/>
              </a:ln>
              <a:solidFill>
                <a:srgbClr val="000000"/>
              </a:solidFill>
              <a:effectLst/>
              <a:latin typeface="Helvetica Neue"/>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ln>
                  <a:noFill/>
                </a:ln>
                <a:solidFill>
                  <a:srgbClr val="000000"/>
                </a:solidFill>
                <a:effectLst/>
                <a:latin typeface="Helvetica Neue"/>
                <a:ea typeface="Arial Unicode MS"/>
                <a:cs typeface="Times New Roman" panose="02020603050405020304" pitchFamily="18" charset="0"/>
              </a:rPr>
              <a:t>Encouragez</a:t>
            </a:r>
            <a:r>
              <a:rPr lang="en-US" sz="1200" dirty="0">
                <a:ln>
                  <a:noFill/>
                </a:ln>
                <a:solidFill>
                  <a:srgbClr val="000000"/>
                </a:solidFill>
                <a:effectLst/>
                <a:latin typeface="Helvetica Neue"/>
                <a:ea typeface="Arial Unicode MS"/>
                <a:cs typeface="Times New Roman" panose="02020603050405020304" pitchFamily="18" charset="0"/>
              </a:rPr>
              <a:t> la </a:t>
            </a:r>
            <a:r>
              <a:rPr lang="en-US" sz="1200" dirty="0" err="1">
                <a:ln>
                  <a:noFill/>
                </a:ln>
                <a:solidFill>
                  <a:srgbClr val="000000"/>
                </a:solidFill>
                <a:effectLst/>
                <a:latin typeface="Helvetica Neue"/>
                <a:ea typeface="Arial Unicode MS"/>
                <a:cs typeface="Times New Roman" panose="02020603050405020304" pitchFamily="18" charset="0"/>
              </a:rPr>
              <a:t>créativité</a:t>
            </a:r>
            <a:r>
              <a:rPr lang="en-US" sz="1200" dirty="0">
                <a:ln>
                  <a:noFill/>
                </a:ln>
                <a:solidFill>
                  <a:srgbClr val="000000"/>
                </a:solidFill>
                <a:effectLst/>
                <a:latin typeface="Helvetica Neue"/>
                <a:ea typeface="Arial Unicode MS"/>
                <a:cs typeface="Times New Roman" panose="02020603050405020304" pitchFamily="18" charset="0"/>
              </a:rPr>
              <a:t> et </a:t>
            </a:r>
            <a:r>
              <a:rPr lang="en-US" sz="1200" dirty="0" err="1">
                <a:ln>
                  <a:noFill/>
                </a:ln>
                <a:solidFill>
                  <a:srgbClr val="000000"/>
                </a:solidFill>
                <a:effectLst/>
                <a:latin typeface="Helvetica Neue"/>
                <a:ea typeface="Arial Unicode MS"/>
                <a:cs typeface="Times New Roman" panose="02020603050405020304" pitchFamily="18" charset="0"/>
              </a:rPr>
              <a:t>l'innovation</a:t>
            </a:r>
            <a:r>
              <a:rPr lang="en-US" sz="1200" dirty="0">
                <a:ln>
                  <a:noFill/>
                </a:ln>
                <a:solidFill>
                  <a:srgbClr val="000000"/>
                </a:solidFill>
                <a:effectLst/>
                <a:latin typeface="Helvetica Neue"/>
                <a:ea typeface="Arial Unicode MS"/>
                <a:cs typeface="Times New Roman" panose="02020603050405020304" pitchFamily="18" charset="0"/>
              </a:rPr>
              <a:t>, et </a:t>
            </a:r>
            <a:r>
              <a:rPr lang="en-US" sz="1200" dirty="0" err="1">
                <a:ln>
                  <a:noFill/>
                </a:ln>
                <a:solidFill>
                  <a:srgbClr val="000000"/>
                </a:solidFill>
                <a:effectLst/>
                <a:latin typeface="Helvetica Neue"/>
                <a:ea typeface="Arial Unicode MS"/>
                <a:cs typeface="Times New Roman" panose="02020603050405020304" pitchFamily="18" charset="0"/>
              </a:rPr>
              <a:t>n’oubliez</a:t>
            </a:r>
            <a:r>
              <a:rPr lang="en-US" sz="1200" dirty="0">
                <a:ln>
                  <a:noFill/>
                </a:ln>
                <a:solidFill>
                  <a:srgbClr val="000000"/>
                </a:solidFill>
                <a:effectLst/>
                <a:latin typeface="Helvetica Neue"/>
                <a:ea typeface="Arial Unicode MS"/>
                <a:cs typeface="Times New Roman" panose="02020603050405020304" pitchFamily="18" charset="0"/>
              </a:rPr>
              <a:t> pas que le personnel et les </a:t>
            </a:r>
            <a:r>
              <a:rPr lang="en-US" sz="1200" dirty="0" err="1">
                <a:ln>
                  <a:noFill/>
                </a:ln>
                <a:solidFill>
                  <a:srgbClr val="000000"/>
                </a:solidFill>
                <a:effectLst/>
                <a:latin typeface="Helvetica Neue"/>
                <a:ea typeface="Arial Unicode MS"/>
                <a:cs typeface="Times New Roman" panose="02020603050405020304" pitchFamily="18" charset="0"/>
              </a:rPr>
              <a:t>bénévoles</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à</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tous</a:t>
            </a:r>
            <a:r>
              <a:rPr lang="en-US" sz="1200" dirty="0">
                <a:ln>
                  <a:noFill/>
                </a:ln>
                <a:solidFill>
                  <a:srgbClr val="000000"/>
                </a:solidFill>
                <a:effectLst/>
                <a:latin typeface="Helvetica Neue"/>
                <a:ea typeface="Arial Unicode MS"/>
                <a:cs typeface="Times New Roman" panose="02020603050405020304" pitchFamily="18" charset="0"/>
              </a:rPr>
              <a:t> les </a:t>
            </a:r>
            <a:r>
              <a:rPr lang="en-US" sz="1200" dirty="0" err="1">
                <a:ln>
                  <a:noFill/>
                </a:ln>
                <a:solidFill>
                  <a:srgbClr val="000000"/>
                </a:solidFill>
                <a:effectLst/>
                <a:latin typeface="Helvetica Neue"/>
                <a:ea typeface="Arial Unicode MS"/>
                <a:cs typeface="Times New Roman" panose="02020603050405020304" pitchFamily="18" charset="0"/>
              </a:rPr>
              <a:t>niveaux</a:t>
            </a:r>
            <a:r>
              <a:rPr lang="en-US" sz="1200" dirty="0">
                <a:ln>
                  <a:noFill/>
                </a:ln>
                <a:solidFill>
                  <a:srgbClr val="000000"/>
                </a:solidFill>
                <a:effectLst/>
                <a:latin typeface="Helvetica Neue"/>
                <a:ea typeface="Arial Unicode MS"/>
                <a:cs typeface="Times New Roman" panose="02020603050405020304" pitchFamily="18" charset="0"/>
              </a:rPr>
              <a:t> de </a:t>
            </a:r>
            <a:r>
              <a:rPr lang="en-US" sz="1200" dirty="0" err="1">
                <a:ln>
                  <a:noFill/>
                </a:ln>
                <a:solidFill>
                  <a:srgbClr val="000000"/>
                </a:solidFill>
                <a:effectLst/>
                <a:latin typeface="Helvetica Neue"/>
                <a:ea typeface="Arial Unicode MS"/>
                <a:cs typeface="Times New Roman" panose="02020603050405020304" pitchFamily="18" charset="0"/>
              </a:rPr>
              <a:t>l’Organisation</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peuvent</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avoir</a:t>
            </a:r>
            <a:r>
              <a:rPr lang="en-US" sz="1200" dirty="0">
                <a:ln>
                  <a:noFill/>
                </a:ln>
                <a:solidFill>
                  <a:srgbClr val="000000"/>
                </a:solidFill>
                <a:effectLst/>
                <a:latin typeface="Helvetica Neue"/>
                <a:ea typeface="Arial Unicode MS"/>
                <a:cs typeface="Times New Roman" panose="02020603050405020304" pitchFamily="18" charset="0"/>
              </a:rPr>
              <a:t> des </a:t>
            </a:r>
            <a:r>
              <a:rPr lang="en-US" sz="1200" dirty="0" err="1">
                <a:ln>
                  <a:noFill/>
                </a:ln>
                <a:solidFill>
                  <a:srgbClr val="000000"/>
                </a:solidFill>
                <a:effectLst/>
                <a:latin typeface="Helvetica Neue"/>
                <a:ea typeface="Arial Unicode MS"/>
                <a:cs typeface="Times New Roman" panose="02020603050405020304" pitchFamily="18" charset="0"/>
              </a:rPr>
              <a:t>idées</a:t>
            </a:r>
            <a:r>
              <a:rPr lang="en-US" sz="1200" dirty="0">
                <a:ln>
                  <a:noFill/>
                </a:ln>
                <a:solidFill>
                  <a:srgbClr val="000000"/>
                </a:solidFill>
                <a:effectLst/>
                <a:latin typeface="Helvetica Neue"/>
                <a:ea typeface="Arial Unicode MS"/>
                <a:cs typeface="Times New Roman" panose="02020603050405020304" pitchFamily="18" charset="0"/>
              </a:rPr>
              <a:t> et des </a:t>
            </a:r>
            <a:r>
              <a:rPr lang="en-US" sz="1200" dirty="0" err="1">
                <a:ln>
                  <a:noFill/>
                </a:ln>
                <a:solidFill>
                  <a:srgbClr val="000000"/>
                </a:solidFill>
                <a:effectLst/>
                <a:latin typeface="Helvetica Neue"/>
                <a:ea typeface="Arial Unicode MS"/>
                <a:cs typeface="Times New Roman" panose="02020603050405020304" pitchFamily="18" charset="0"/>
              </a:rPr>
              <a:t>expériences</a:t>
            </a:r>
            <a:r>
              <a:rPr lang="en-US" sz="1200" dirty="0">
                <a:ln>
                  <a:noFill/>
                </a:ln>
                <a:solidFill>
                  <a:srgbClr val="000000"/>
                </a:solidFill>
                <a:effectLst/>
                <a:latin typeface="Helvetica Neue"/>
                <a:ea typeface="Arial Unicode MS"/>
                <a:cs typeface="Times New Roman" panose="02020603050405020304" pitchFamily="18" charset="0"/>
              </a:rPr>
              <a:t> </a:t>
            </a:r>
            <a:r>
              <a:rPr lang="en-US" sz="1200" dirty="0" err="1">
                <a:ln>
                  <a:noFill/>
                </a:ln>
                <a:solidFill>
                  <a:srgbClr val="000000"/>
                </a:solidFill>
                <a:effectLst/>
                <a:latin typeface="Helvetica Neue"/>
                <a:ea typeface="Arial Unicode MS"/>
                <a:cs typeface="Times New Roman" panose="02020603050405020304" pitchFamily="18" charset="0"/>
              </a:rPr>
              <a:t>intéressantes</a:t>
            </a:r>
            <a:r>
              <a:rPr lang="en-US" sz="1200" dirty="0">
                <a:ln>
                  <a:noFill/>
                </a:ln>
                <a:solidFill>
                  <a:srgbClr val="000000"/>
                </a:solidFill>
                <a:effectLst/>
                <a:latin typeface="Helvetica Neue"/>
                <a:ea typeface="Arial Unicode MS"/>
                <a:cs typeface="Times New Roman" panose="02020603050405020304" pitchFamily="18" charset="0"/>
              </a:rPr>
              <a:t> pour </a:t>
            </a:r>
            <a:r>
              <a:rPr lang="en-US" sz="1200" dirty="0" err="1">
                <a:ln>
                  <a:noFill/>
                </a:ln>
                <a:solidFill>
                  <a:srgbClr val="000000"/>
                </a:solidFill>
                <a:effectLst/>
                <a:latin typeface="Helvetica Neue"/>
                <a:ea typeface="Arial Unicode MS"/>
                <a:cs typeface="Times New Roman" panose="02020603050405020304" pitchFamily="18" charset="0"/>
              </a:rPr>
              <a:t>éclairer</a:t>
            </a:r>
            <a:r>
              <a:rPr lang="en-US" sz="1200" dirty="0">
                <a:ln>
                  <a:noFill/>
                </a:ln>
                <a:solidFill>
                  <a:srgbClr val="000000"/>
                </a:solidFill>
                <a:effectLst/>
                <a:latin typeface="Helvetica Neue"/>
                <a:ea typeface="Arial Unicode MS"/>
                <a:cs typeface="Times New Roman" panose="02020603050405020304" pitchFamily="18" charset="0"/>
              </a:rPr>
              <a:t> les </a:t>
            </a:r>
            <a:r>
              <a:rPr lang="en-US" sz="1200" dirty="0" err="1">
                <a:ln>
                  <a:noFill/>
                </a:ln>
                <a:solidFill>
                  <a:srgbClr val="000000"/>
                </a:solidFill>
                <a:effectLst/>
                <a:latin typeface="Helvetica Neue"/>
                <a:ea typeface="Arial Unicode MS"/>
                <a:cs typeface="Times New Roman" panose="02020603050405020304" pitchFamily="18" charset="0"/>
              </a:rPr>
              <a:t>scénarios</a:t>
            </a:r>
            <a:r>
              <a:rPr lang="en-US" sz="1200" dirty="0">
                <a:ln>
                  <a:noFill/>
                </a:ln>
                <a:solidFill>
                  <a:srgbClr val="000000"/>
                </a:solidFill>
                <a:effectLst/>
                <a:latin typeface="Helvetica Neue"/>
                <a:ea typeface="Arial Unicode MS"/>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CC7A4479-031F-4F3B-85E6-A7F89EF082CE}" type="slidenum">
              <a:rPr lang="en-US" smtClean="0"/>
              <a:pPr/>
              <a:t>16</a:t>
            </a:fld>
            <a:endParaRPr lang="en-US"/>
          </a:p>
        </p:txBody>
      </p:sp>
    </p:spTree>
    <p:extLst>
      <p:ext uri="{BB962C8B-B14F-4D97-AF65-F5344CB8AC3E}">
        <p14:creationId xmlns:p14="http://schemas.microsoft.com/office/powerpoint/2010/main" val="255295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4580091"/>
          </a:xfrm>
        </p:spPr>
        <p:txBody>
          <a:bodyPr/>
          <a:lstStyle/>
          <a:p>
            <a:pPr>
              <a:lnSpc>
                <a:spcPct val="107000"/>
              </a:lnSpc>
              <a:buClr>
                <a:srgbClr val="00AE58"/>
              </a:buClr>
              <a:buSzPct val="80000"/>
              <a:defRPr/>
            </a:pPr>
            <a:r>
              <a:rPr lang="en-US" sz="1200" kern="1200" dirty="0">
                <a:solidFill>
                  <a:schemeClr val="tx1"/>
                </a:solidFill>
                <a:effectLst/>
                <a:latin typeface="+mn-lt"/>
                <a:ea typeface="+mn-ea"/>
                <a:cs typeface="+mn-cs"/>
              </a:rPr>
              <a:t>Et </a:t>
            </a:r>
            <a:r>
              <a:rPr lang="en-US" sz="1200" kern="1200" dirty="0" err="1">
                <a:solidFill>
                  <a:schemeClr val="tx1"/>
                </a:solidFill>
                <a:effectLst/>
                <a:latin typeface="+mn-lt"/>
                <a:ea typeface="+mn-ea"/>
                <a:cs typeface="+mn-cs"/>
              </a:rPr>
              <a:t>n'oubliez</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examinant </a:t>
            </a:r>
            <a:r>
              <a:rPr lang="en-US" sz="1200" kern="1200" dirty="0" err="1">
                <a:solidFill>
                  <a:schemeClr val="tx1"/>
                </a:solidFill>
                <a:effectLst/>
                <a:latin typeface="+mn-lt"/>
                <a:ea typeface="+mn-ea"/>
                <a:cs typeface="+mn-cs"/>
              </a:rPr>
              <a:t>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scénarios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penser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l'immédiat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la reprise </a:t>
            </a:r>
            <a:r>
              <a:rPr lang="en-US" sz="1200" kern="1200" dirty="0" err="1">
                <a:solidFill>
                  <a:schemeClr val="tx1"/>
                </a:solidFill>
                <a:effectLst/>
                <a:latin typeface="+mn-lt"/>
                <a:ea typeface="+mn-ea"/>
                <a:cs typeface="+mn-cs"/>
              </a:rPr>
              <a:t>naissante</a:t>
            </a:r>
            <a:r>
              <a:rPr lang="en-US" sz="1200" kern="1200" dirty="0">
                <a:solidFill>
                  <a:schemeClr val="tx1"/>
                </a:solidFill>
                <a:effectLst/>
                <a:latin typeface="+mn-lt"/>
                <a:ea typeface="+mn-ea"/>
                <a:cs typeface="+mn-cs"/>
              </a:rPr>
              <a:t> et au moment </a:t>
            </a:r>
            <a:r>
              <a:rPr lang="en-US" sz="1200" kern="1200" dirty="0" err="1">
                <a:solidFill>
                  <a:schemeClr val="tx1"/>
                </a:solidFill>
                <a:effectLst/>
                <a:latin typeface="+mn-lt"/>
                <a:ea typeface="+mn-ea"/>
                <a:cs typeface="+mn-cs"/>
              </a:rPr>
              <a:t>où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développerez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nouveau.</a:t>
            </a:r>
          </a:p>
          <a:p>
            <a:pPr>
              <a:lnSpc>
                <a:spcPct val="107000"/>
              </a:lnSpc>
              <a:buClr>
                <a:srgbClr val="00AE58"/>
              </a:buClr>
              <a:buSzPct val="80000"/>
              <a:defRPr/>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488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Et finalement, l’</a:t>
            </a:r>
            <a:r>
              <a:rPr lang="fr-FR" sz="1200" b="0" i="0" u="none" strike="noStrike" kern="1200" dirty="0" err="1">
                <a:solidFill>
                  <a:schemeClr val="tx1"/>
                </a:solidFill>
                <a:effectLst/>
                <a:latin typeface="+mn-lt"/>
                <a:ea typeface="+mn-ea"/>
                <a:cs typeface="+mn-cs"/>
              </a:rPr>
              <a:t>é</a:t>
            </a:r>
            <a:r>
              <a:rPr lang="fr-FR" sz="1200" kern="1200" noProof="0" dirty="0">
                <a:solidFill>
                  <a:schemeClr val="tx1"/>
                </a:solidFill>
                <a:effectLst/>
                <a:latin typeface="+mn-lt"/>
                <a:ea typeface="+mn-ea"/>
                <a:cs typeface="+mn-cs"/>
              </a:rPr>
              <a:t>tape 5 : AGIR rapidement ET Communiquer de manière efficace et </a:t>
            </a:r>
            <a:r>
              <a:rPr lang="fr-FR" sz="1200" kern="1200" noProof="0" dirty="0" err="1">
                <a:solidFill>
                  <a:schemeClr val="tx1"/>
                </a:solidFill>
                <a:effectLst/>
                <a:latin typeface="+mn-lt"/>
                <a:ea typeface="+mn-ea"/>
                <a:cs typeface="+mn-cs"/>
              </a:rPr>
              <a:t>coh</a:t>
            </a:r>
            <a:r>
              <a:rPr lang="fr-FR" sz="1200" b="0" i="0" u="none" strike="noStrike" kern="1200" dirty="0" err="1">
                <a:solidFill>
                  <a:schemeClr val="tx1"/>
                </a:solidFill>
                <a:effectLst/>
                <a:latin typeface="+mn-lt"/>
                <a:ea typeface="+mn-ea"/>
                <a:cs typeface="+mn-cs"/>
              </a:rPr>
              <a:t>é</a:t>
            </a:r>
            <a:r>
              <a:rPr lang="fr-FR" sz="1200" kern="1200" noProof="0" dirty="0">
                <a:solidFill>
                  <a:schemeClr val="tx1"/>
                </a:solidFill>
                <a:effectLst/>
                <a:latin typeface="+mn-lt"/>
                <a:ea typeface="+mn-ea"/>
                <a:cs typeface="+mn-cs"/>
              </a:rPr>
              <a:t>rente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Votre plan peut ne pas être parfait ou </a:t>
            </a:r>
            <a:r>
              <a:rPr lang="fr-FR" sz="1200" b="0" i="0" u="none" strike="noStrike" kern="1200" dirty="0" err="1">
                <a:solidFill>
                  <a:schemeClr val="tx1"/>
                </a:solidFill>
                <a:effectLst/>
                <a:latin typeface="+mn-lt"/>
                <a:ea typeface="+mn-ea"/>
                <a:cs typeface="+mn-cs"/>
              </a:rPr>
              <a:t>é</a:t>
            </a:r>
            <a:r>
              <a:rPr lang="fr-FR" sz="1200" kern="1200" noProof="0" dirty="0">
                <a:solidFill>
                  <a:schemeClr val="tx1"/>
                </a:solidFill>
                <a:effectLst/>
                <a:latin typeface="+mn-lt"/>
                <a:ea typeface="+mn-ea"/>
                <a:cs typeface="+mn-cs"/>
              </a:rPr>
              <a:t>l</a:t>
            </a:r>
            <a:r>
              <a:rPr lang="fr-FR" sz="1200" b="0" i="0" u="none" strike="noStrike" kern="1200" dirty="0" err="1">
                <a:solidFill>
                  <a:schemeClr val="tx1"/>
                </a:solidFill>
                <a:effectLst/>
                <a:latin typeface="+mn-lt"/>
                <a:ea typeface="+mn-ea"/>
                <a:cs typeface="+mn-cs"/>
              </a:rPr>
              <a:t>é</a:t>
            </a:r>
            <a:r>
              <a:rPr lang="fr-FR" sz="1200" kern="1200" noProof="0" dirty="0">
                <a:solidFill>
                  <a:schemeClr val="tx1"/>
                </a:solidFill>
                <a:effectLst/>
                <a:latin typeface="+mn-lt"/>
                <a:ea typeface="+mn-ea"/>
                <a:cs typeface="+mn-cs"/>
              </a:rPr>
              <a:t>gant – il y aura des éléments connus-inconnus – vous pouvez l’adapter au fur et à mesure.</a:t>
            </a:r>
            <a:r>
              <a:rPr lang="fr-FR" noProof="0" dirty="0"/>
              <a:t> </a:t>
            </a:r>
            <a:endParaRPr lang="fr-FR" noProof="0" dirty="0">
              <a:solidFill>
                <a:srgbClr val="000000"/>
              </a:solidFill>
              <a:latin typeface="Calibri" panose="020F0502020204030204"/>
              <a:ea typeface="Arial Unicode MS"/>
              <a:cs typeface="Calibri" panose="020F0502020204030204"/>
            </a:endParaRPr>
          </a:p>
          <a:p>
            <a:pPr marL="0" marR="0" algn="just">
              <a:spcBef>
                <a:spcPts val="0"/>
              </a:spcBef>
              <a:spcAft>
                <a:spcPts val="0"/>
              </a:spcAft>
            </a:pPr>
            <a:r>
              <a:rPr lang="fr-FR" sz="1200" noProof="0" dirty="0">
                <a:ln>
                  <a:noFill/>
                </a:ln>
                <a:solidFill>
                  <a:srgbClr val="000000"/>
                </a:solidFill>
                <a:effectLst/>
                <a:latin typeface="Helvetica Neue"/>
                <a:ea typeface="Arial Unicode MS"/>
                <a:cs typeface="Arial Unicode MS"/>
              </a:rPr>
              <a:t> </a:t>
            </a:r>
            <a:endParaRPr lang="fr-FR" sz="1100" noProof="0" dirty="0">
              <a:ln>
                <a:noFill/>
              </a:ln>
              <a:solidFill>
                <a:srgbClr val="000000"/>
              </a:solidFill>
              <a:effectLst/>
              <a:latin typeface="Helvetica Neue"/>
              <a:ea typeface="Arial Unicode MS"/>
              <a:cs typeface="Arial Unicode MS"/>
            </a:endParaRPr>
          </a:p>
          <a:p>
            <a:pPr marL="342900" marR="0" lvl="0" indent="-342900">
              <a:spcBef>
                <a:spcPts val="0"/>
              </a:spcBef>
              <a:spcAft>
                <a:spcPts val="0"/>
              </a:spcAft>
              <a:buFont typeface="Arial" panose="020B0604020202020204" pitchFamily="34" charset="0"/>
              <a:buChar char="•"/>
              <a:tabLst>
                <a:tab pos="457200" algn="l"/>
              </a:tabLst>
            </a:pPr>
            <a:r>
              <a:rPr lang="fr-FR" sz="1200" noProof="0" dirty="0">
                <a:ln>
                  <a:noFill/>
                </a:ln>
                <a:solidFill>
                  <a:srgbClr val="000000"/>
                </a:solidFill>
                <a:effectLst/>
                <a:latin typeface="Helvetica Neue"/>
                <a:ea typeface="Arial Unicode MS"/>
                <a:cs typeface="Times New Roman" panose="02020603050405020304" pitchFamily="18" charset="0"/>
              </a:rPr>
              <a:t>Mettre en œuvre un </a:t>
            </a:r>
            <a:r>
              <a:rPr lang="fr-FR" sz="1200" i="1" noProof="0" dirty="0">
                <a:ln>
                  <a:noFill/>
                </a:ln>
                <a:solidFill>
                  <a:srgbClr val="000000"/>
                </a:solidFill>
                <a:effectLst/>
                <a:latin typeface="Helvetica Neue"/>
                <a:ea typeface="Arial Unicode MS"/>
                <a:cs typeface="Times New Roman" panose="02020603050405020304" pitchFamily="18" charset="0"/>
              </a:rPr>
              <a:t>plan de communication et d’engagement </a:t>
            </a:r>
            <a:r>
              <a:rPr lang="fr-FR" sz="1200" noProof="0" dirty="0">
                <a:ln>
                  <a:noFill/>
                </a:ln>
                <a:solidFill>
                  <a:srgbClr val="000000"/>
                </a:solidFill>
                <a:effectLst/>
                <a:latin typeface="Helvetica Neue"/>
                <a:ea typeface="Arial Unicode MS"/>
                <a:cs typeface="Times New Roman" panose="02020603050405020304" pitchFamily="18" charset="0"/>
              </a:rPr>
              <a:t>avec les principales parties prenantes– internes et externes.   </a:t>
            </a:r>
            <a:endParaRPr lang="fr-FR" sz="1100" noProof="0" dirty="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noProof="0" dirty="0">
                <a:ln>
                  <a:noFill/>
                </a:ln>
                <a:solidFill>
                  <a:srgbClr val="000000"/>
                </a:solidFill>
                <a:effectLst/>
                <a:latin typeface="Helvetica Neue"/>
                <a:ea typeface="Arial Unicode MS"/>
                <a:cs typeface="Times New Roman" panose="02020603050405020304" pitchFamily="18" charset="0"/>
              </a:rPr>
              <a:t>La communication doit être </a:t>
            </a:r>
            <a:r>
              <a:rPr lang="fr-FR" sz="1200" i="1" noProof="0" dirty="0">
                <a:ln>
                  <a:noFill/>
                </a:ln>
                <a:solidFill>
                  <a:srgbClr val="000000"/>
                </a:solidFill>
                <a:effectLst/>
                <a:latin typeface="Helvetica Neue"/>
                <a:ea typeface="Arial Unicode MS"/>
                <a:cs typeface="Times New Roman" panose="02020603050405020304" pitchFamily="18" charset="0"/>
              </a:rPr>
              <a:t>Rapide, Efficace et Cohérente</a:t>
            </a:r>
            <a:r>
              <a:rPr lang="fr-FR" sz="1200" noProof="0" dirty="0">
                <a:ln>
                  <a:noFill/>
                </a:ln>
                <a:solidFill>
                  <a:srgbClr val="000000"/>
                </a:solidFill>
                <a:effectLst/>
                <a:latin typeface="Helvetica Neue"/>
                <a:ea typeface="Arial Unicode MS"/>
                <a:cs typeface="Times New Roman" panose="02020603050405020304" pitchFamily="18" charset="0"/>
              </a:rPr>
              <a:t>.</a:t>
            </a:r>
            <a:endParaRPr lang="fr-FR" sz="1100" noProof="0" dirty="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noProof="0" dirty="0">
                <a:ln>
                  <a:noFill/>
                </a:ln>
                <a:solidFill>
                  <a:srgbClr val="000000"/>
                </a:solidFill>
                <a:effectLst/>
                <a:latin typeface="Helvetica Neue"/>
                <a:ea typeface="Arial Unicode MS"/>
                <a:cs typeface="Times New Roman" panose="02020603050405020304" pitchFamily="18" charset="0"/>
              </a:rPr>
              <a:t>Mettre à jour le plan et la communication, selon les besoins. </a:t>
            </a:r>
            <a:endParaRPr lang="fr-FR" sz="1100" noProof="0" dirty="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noProof="0" dirty="0">
                <a:ln>
                  <a:noFill/>
                </a:ln>
                <a:solidFill>
                  <a:srgbClr val="000000"/>
                </a:solidFill>
                <a:effectLst/>
                <a:latin typeface="Helvetica Neue"/>
                <a:ea typeface="Arial Unicode MS"/>
                <a:cs typeface="Times New Roman" panose="02020603050405020304" pitchFamily="18" charset="0"/>
              </a:rPr>
              <a:t>Fournir l’occasion de poser des questions et encourager une communication bilatérale.</a:t>
            </a:r>
            <a:endParaRPr lang="fr-FR" sz="1100" noProof="0" dirty="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1200" i="1" noProof="0" dirty="0">
                <a:ln>
                  <a:noFill/>
                </a:ln>
                <a:solidFill>
                  <a:srgbClr val="000000"/>
                </a:solidFill>
                <a:effectLst/>
                <a:latin typeface="Helvetica Neue"/>
                <a:ea typeface="Arial Unicode MS"/>
                <a:cs typeface="Times New Roman" panose="02020603050405020304" pitchFamily="18" charset="0"/>
              </a:rPr>
              <a:t>Votre plan a deux objectifs : </a:t>
            </a:r>
            <a:endParaRPr lang="fr-FR" sz="1100" noProof="0" dirty="0">
              <a:ln>
                <a:noFill/>
              </a:ln>
              <a:solidFill>
                <a:srgbClr val="000000"/>
              </a:solidFill>
              <a:effectLst/>
              <a:latin typeface="Helvetica Neue"/>
              <a:ea typeface="Arial Unicode MS"/>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Tx/>
              <a:buNone/>
              <a:tabLst>
                <a:tab pos="914400" algn="l"/>
              </a:tabLst>
              <a:defRPr/>
            </a:pPr>
            <a:r>
              <a:rPr lang="fr-FR" sz="1200" noProof="0" dirty="0">
                <a:ln>
                  <a:noFill/>
                </a:ln>
                <a:solidFill>
                  <a:srgbClr val="000000"/>
                </a:solidFill>
                <a:effectLst/>
                <a:latin typeface="Helvetica Neue"/>
                <a:ea typeface="Arial Unicode MS"/>
                <a:cs typeface="Arial Unicode MS"/>
              </a:rPr>
              <a:t>1) Informer les parties prenantes</a:t>
            </a:r>
            <a:r>
              <a:rPr lang="fr-FR" sz="1200" i="1" noProof="0" dirty="0">
                <a:ln>
                  <a:noFill/>
                </a:ln>
                <a:solidFill>
                  <a:srgbClr val="000000"/>
                </a:solidFill>
                <a:effectLst/>
                <a:latin typeface="Helvetica Neue"/>
                <a:ea typeface="Arial Unicode MS"/>
                <a:cs typeface="Arial Unicode MS"/>
              </a:rPr>
              <a:t/>
            </a:r>
            <a:br>
              <a:rPr lang="fr-FR" sz="1200" i="1" noProof="0" dirty="0">
                <a:ln>
                  <a:noFill/>
                </a:ln>
                <a:solidFill>
                  <a:srgbClr val="000000"/>
                </a:solidFill>
                <a:effectLst/>
                <a:latin typeface="Helvetica Neue"/>
                <a:ea typeface="Arial Unicode MS"/>
                <a:cs typeface="Arial Unicode MS"/>
              </a:rPr>
            </a:br>
            <a:r>
              <a:rPr lang="fr-FR" sz="1200" i="1" noProof="0" dirty="0">
                <a:ln>
                  <a:noFill/>
                </a:ln>
                <a:solidFill>
                  <a:srgbClr val="000000"/>
                </a:solidFill>
                <a:effectLst/>
                <a:latin typeface="Helvetica Neue"/>
                <a:ea typeface="Arial Unicode MS"/>
                <a:cs typeface="Arial Unicode MS"/>
              </a:rPr>
              <a:t>Faites savoir que vous ne volez pas à l'aveuglette, partagez les données et processus pertinents, soulignez le fait que votre plan est toujours axé sur </a:t>
            </a:r>
            <a:r>
              <a:rPr lang="fr-FR" sz="1200" i="1" noProof="0" dirty="0">
                <a:ln>
                  <a:noFill/>
                </a:ln>
                <a:solidFill>
                  <a:srgbClr val="000000"/>
                </a:solidFill>
                <a:effectLst/>
                <a:latin typeface="Helvetica Neue"/>
                <a:ea typeface="Helvetica Neue"/>
                <a:cs typeface="Helvetica Neue"/>
              </a:rPr>
              <a:t> la </a:t>
            </a:r>
            <a:r>
              <a:rPr lang="fr-FR" sz="1200" b="1" i="1" noProof="0" dirty="0" err="1">
                <a:ln>
                  <a:noFill/>
                </a:ln>
                <a:solidFill>
                  <a:srgbClr val="000000"/>
                </a:solidFill>
                <a:effectLst/>
                <a:latin typeface="Helvetica Neue"/>
                <a:ea typeface="Arial Unicode MS"/>
                <a:cs typeface="Arial Unicode MS"/>
              </a:rPr>
              <a:t>securité</a:t>
            </a:r>
            <a:r>
              <a:rPr lang="fr-FR" sz="1200" b="1" i="1" noProof="0" dirty="0">
                <a:ln>
                  <a:noFill/>
                </a:ln>
                <a:solidFill>
                  <a:srgbClr val="000000"/>
                </a:solidFill>
                <a:effectLst/>
                <a:latin typeface="Helvetica Neue"/>
                <a:ea typeface="Arial Unicode MS"/>
                <a:cs typeface="Arial Unicode MS"/>
              </a:rPr>
              <a:t>, votre mission et les priorités identifiées)</a:t>
            </a:r>
            <a:endParaRPr lang="fr-FR" sz="1100" noProof="0" dirty="0">
              <a:ln>
                <a:noFill/>
              </a:ln>
              <a:solidFill>
                <a:srgbClr val="000000"/>
              </a:solidFill>
              <a:effectLst/>
              <a:latin typeface="Helvetica Neue"/>
              <a:ea typeface="Arial Unicode MS"/>
              <a:cs typeface="Arial Unicode MS"/>
            </a:endParaRPr>
          </a:p>
          <a:p>
            <a:pPr marL="742950" marR="0" lvl="1" indent="-285750">
              <a:spcBef>
                <a:spcPts val="0"/>
              </a:spcBef>
              <a:spcAft>
                <a:spcPts val="0"/>
              </a:spcAft>
              <a:tabLst>
                <a:tab pos="914400" algn="l"/>
              </a:tabLst>
            </a:pPr>
            <a:r>
              <a:rPr lang="fr-FR" sz="1200" noProof="0" dirty="0">
                <a:ln>
                  <a:noFill/>
                </a:ln>
                <a:solidFill>
                  <a:srgbClr val="000000"/>
                </a:solidFill>
                <a:effectLst/>
                <a:latin typeface="Helvetica Neue"/>
                <a:ea typeface="Arial Unicode MS"/>
                <a:cs typeface="Arial Unicode MS"/>
              </a:rPr>
              <a:t>2) Remercier les parties prenantes – </a:t>
            </a:r>
            <a:r>
              <a:rPr lang="fr-FR" sz="1200" i="1" noProof="0" dirty="0">
                <a:ln>
                  <a:noFill/>
                </a:ln>
                <a:solidFill>
                  <a:srgbClr val="000000"/>
                </a:solidFill>
                <a:effectLst/>
                <a:latin typeface="Helvetica Neue"/>
                <a:ea typeface="Arial Unicode MS"/>
                <a:cs typeface="Arial Unicode MS"/>
              </a:rPr>
              <a:t>Solliciter leur soutien continu !</a:t>
            </a:r>
          </a:p>
          <a:p>
            <a:pPr marL="742950" marR="0" lvl="1" indent="-285750">
              <a:spcBef>
                <a:spcPts val="0"/>
              </a:spcBef>
              <a:spcAft>
                <a:spcPts val="0"/>
              </a:spcAft>
              <a:tabLst>
                <a:tab pos="914400" algn="l"/>
              </a:tabLst>
            </a:pPr>
            <a:endParaRPr lang="fr-FR" sz="1200" i="1" noProof="0" dirty="0">
              <a:ln>
                <a:noFill/>
              </a:ln>
              <a:solidFill>
                <a:srgbClr val="000000"/>
              </a:solidFill>
              <a:effectLst/>
              <a:latin typeface="Helvetica Neue"/>
              <a:ea typeface="Arial Unicode MS"/>
              <a:cs typeface="Arial Unicode MS"/>
            </a:endParaRPr>
          </a:p>
          <a:p>
            <a:pPr marL="742950" marR="0" lvl="1" indent="-285750">
              <a:spcBef>
                <a:spcPts val="0"/>
              </a:spcBef>
              <a:spcAft>
                <a:spcPts val="0"/>
              </a:spcAft>
              <a:tabLst>
                <a:tab pos="914400" algn="l"/>
              </a:tabLst>
            </a:pPr>
            <a:r>
              <a:rPr lang="fr-FR" sz="1600" i="1" noProof="0" dirty="0" err="1">
                <a:ln>
                  <a:noFill/>
                </a:ln>
                <a:solidFill>
                  <a:srgbClr val="000000"/>
                </a:solidFill>
                <a:effectLst/>
                <a:latin typeface="Helvetica Neue"/>
                <a:ea typeface="Arial Unicode MS"/>
                <a:cs typeface="Arial Unicode MS"/>
              </a:rPr>
              <a:t>Moblisez</a:t>
            </a:r>
            <a:r>
              <a:rPr lang="fr-FR" sz="1600" i="1" noProof="0" dirty="0">
                <a:ln>
                  <a:noFill/>
                </a:ln>
                <a:solidFill>
                  <a:srgbClr val="000000"/>
                </a:solidFill>
                <a:effectLst/>
                <a:latin typeface="Helvetica Neue"/>
                <a:ea typeface="Arial Unicode MS"/>
                <a:cs typeface="Arial Unicode MS"/>
              </a:rPr>
              <a:t>, appelez à l’action. Demandez de l’aide !</a:t>
            </a:r>
            <a:endParaRPr lang="fr-FR" sz="1600" i="0" noProof="0" dirty="0">
              <a:ln>
                <a:noFill/>
              </a:ln>
              <a:solidFill>
                <a:schemeClr val="tx1"/>
              </a:solidFill>
              <a:effectLst/>
              <a:latin typeface="+mn-lt"/>
              <a:ea typeface="+mn-ea"/>
              <a:cs typeface="+mn-cs"/>
            </a:endParaRPr>
          </a:p>
          <a:p>
            <a:pPr marL="742950" marR="0" lvl="1" indent="-285750">
              <a:spcBef>
                <a:spcPts val="0"/>
              </a:spcBef>
              <a:spcAft>
                <a:spcPts val="0"/>
              </a:spcAft>
              <a:tabLst>
                <a:tab pos="914400" algn="l"/>
              </a:tabLst>
            </a:pPr>
            <a:endParaRPr lang="fr-FR" noProof="0" dirty="0"/>
          </a:p>
          <a:p>
            <a:pPr marL="742950" marR="0" lvl="1" indent="-285750">
              <a:spcBef>
                <a:spcPts val="0"/>
              </a:spcBef>
              <a:spcAft>
                <a:spcPts val="0"/>
              </a:spcAft>
              <a:tabLst>
                <a:tab pos="914400" algn="l"/>
              </a:tabLst>
            </a:pPr>
            <a:endParaRPr lang="fr-FR" noProof="0" dirty="0">
              <a:cs typeface="Calibri"/>
            </a:endParaRPr>
          </a:p>
          <a:p>
            <a:pPr marL="742950" lvl="1" indent="-285750">
              <a:tabLst>
                <a:tab pos="914400" algn="l"/>
              </a:tabLst>
            </a:pPr>
            <a:endParaRPr lang="fr-FR" noProof="0" dirty="0">
              <a:cs typeface="Calibri"/>
            </a:endParaRPr>
          </a:p>
          <a:p>
            <a:pPr marL="742950" lvl="1" indent="-285750">
              <a:tabLst>
                <a:tab pos="914400" algn="l"/>
              </a:tabLst>
            </a:pPr>
            <a:endParaRPr lang="fr-FR" noProof="0" dirty="0">
              <a:cs typeface="Calibri"/>
            </a:endParaRPr>
          </a:p>
        </p:txBody>
      </p:sp>
      <p:sp>
        <p:nvSpPr>
          <p:cNvPr id="4" name="Slide Number Placeholder 3"/>
          <p:cNvSpPr>
            <a:spLocks noGrp="1"/>
          </p:cNvSpPr>
          <p:nvPr>
            <p:ph type="sldNum" sz="quarter" idx="10"/>
          </p:nvPr>
        </p:nvSpPr>
        <p:spPr/>
        <p:txBody>
          <a:bodyPr/>
          <a:lstStyle/>
          <a:p>
            <a:fld id="{CC7A4479-031F-4F3B-85E6-A7F89EF082CE}" type="slidenum">
              <a:rPr lang="en-US" smtClean="0"/>
              <a:pPr/>
              <a:t>18</a:t>
            </a:fld>
            <a:endParaRPr lang="en-US"/>
          </a:p>
        </p:txBody>
      </p:sp>
    </p:spTree>
    <p:extLst>
      <p:ext uri="{BB962C8B-B14F-4D97-AF65-F5344CB8AC3E}">
        <p14:creationId xmlns:p14="http://schemas.microsoft.com/office/powerpoint/2010/main" val="288238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nous </a:t>
            </a:r>
            <a:r>
              <a:rPr lang="en-US" dirty="0" err="1"/>
              <a:t>voulons</a:t>
            </a:r>
            <a:r>
              <a:rPr lang="en-US" dirty="0"/>
              <a:t> que </a:t>
            </a:r>
            <a:r>
              <a:rPr lang="en-US" dirty="0" err="1"/>
              <a:t>cela</a:t>
            </a:r>
            <a:r>
              <a:rPr lang="en-US" dirty="0"/>
              <a:t> </a:t>
            </a:r>
            <a:r>
              <a:rPr lang="en-US" dirty="0" err="1"/>
              <a:t>fonctionne</a:t>
            </a:r>
            <a:r>
              <a:rPr lang="en-US" dirty="0"/>
              <a:t>, nous </a:t>
            </a:r>
            <a:r>
              <a:rPr lang="en-US" dirty="0" err="1"/>
              <a:t>devons</a:t>
            </a:r>
            <a:r>
              <a:rPr lang="en-US" dirty="0"/>
              <a:t> nous faire </a:t>
            </a:r>
            <a:r>
              <a:rPr lang="en-US" dirty="0" err="1"/>
              <a:t>mutuellement</a:t>
            </a:r>
            <a:r>
              <a:rPr lang="en-US" dirty="0"/>
              <a:t> </a:t>
            </a:r>
            <a:r>
              <a:rPr lang="en-US" dirty="0" err="1"/>
              <a:t>confiance</a:t>
            </a:r>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Il </a:t>
            </a:r>
            <a:r>
              <a:rPr lang="en-US" dirty="0" err="1"/>
              <a:t>pourrait</a:t>
            </a:r>
            <a:r>
              <a:rPr lang="en-US" dirty="0"/>
              <a:t> y </a:t>
            </a:r>
            <a:r>
              <a:rPr lang="en-US" dirty="0" err="1"/>
              <a:t>avoir</a:t>
            </a:r>
            <a:r>
              <a:rPr lang="en-US" dirty="0"/>
              <a:t> des </a:t>
            </a:r>
            <a:r>
              <a:rPr lang="en-US" dirty="0" err="1"/>
              <a:t>problèmes</a:t>
            </a:r>
            <a:r>
              <a:rPr lang="en-US" dirty="0"/>
              <a:t> de </a:t>
            </a:r>
            <a:r>
              <a:rPr lang="en-US" dirty="0" err="1"/>
              <a:t>confiance</a:t>
            </a:r>
            <a:r>
              <a:rPr lang="en-US" dirty="0"/>
              <a:t> entre </a:t>
            </a:r>
            <a:r>
              <a:rPr lang="en-US" baseline="0" dirty="0"/>
              <a:t> </a:t>
            </a:r>
          </a:p>
          <a:p>
            <a:pPr marL="171450" indent="-171450">
              <a:buFont typeface="Arial" panose="020B0604020202020204" pitchFamily="34" charset="0"/>
              <a:buChar char="•"/>
            </a:pPr>
            <a:r>
              <a:rPr lang="en-US" baseline="0" dirty="0"/>
              <a:t>Personnel </a:t>
            </a:r>
            <a:r>
              <a:rPr lang="en-US" baseline="0" dirty="0" err="1"/>
              <a:t>dirigeant</a:t>
            </a:r>
            <a:r>
              <a:rPr lang="en-US" baseline="0" dirty="0"/>
              <a:t> et personnel </a:t>
            </a:r>
            <a:r>
              <a:rPr lang="en-US" baseline="0" dirty="0" err="1"/>
              <a:t>subalterne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bénévoles</a:t>
            </a:r>
            <a:r>
              <a:rPr lang="en-US" dirty="0"/>
              <a:t> plus </a:t>
            </a:r>
            <a:r>
              <a:rPr lang="en-US" dirty="0" err="1"/>
              <a:t>confirmées</a:t>
            </a:r>
            <a:r>
              <a:rPr lang="en-US" dirty="0"/>
              <a:t> et les jeunes </a:t>
            </a:r>
            <a:r>
              <a:rPr lang="en-US" dirty="0" err="1"/>
              <a:t>bénévoles</a:t>
            </a:r>
            <a:endParaRPr lang="en-US" baseline="0" dirty="0"/>
          </a:p>
          <a:p>
            <a:pPr marL="171450" indent="-171450">
              <a:buFont typeface="Arial" panose="020B0604020202020204" pitchFamily="34" charset="0"/>
              <a:buChar char="•"/>
            </a:pPr>
            <a:r>
              <a:rPr lang="en-US" baseline="0" dirty="0"/>
              <a:t>Les </a:t>
            </a:r>
            <a:r>
              <a:rPr lang="en-US" baseline="0" dirty="0" err="1"/>
              <a:t>b</a:t>
            </a:r>
            <a:r>
              <a:rPr lang="en-US" dirty="0" err="1"/>
              <a:t>é</a:t>
            </a:r>
            <a:r>
              <a:rPr lang="en-US" baseline="0" dirty="0" err="1"/>
              <a:t>n</a:t>
            </a:r>
            <a:r>
              <a:rPr lang="en-US" dirty="0" err="1"/>
              <a:t>é</a:t>
            </a:r>
            <a:r>
              <a:rPr lang="en-US" baseline="0" dirty="0" err="1"/>
              <a:t>voles</a:t>
            </a:r>
            <a:r>
              <a:rPr lang="en-US" baseline="0" dirty="0"/>
              <a:t> et le personnel</a:t>
            </a:r>
          </a:p>
          <a:p>
            <a:endParaRPr lang="en-US" dirty="0"/>
          </a:p>
          <a:p>
            <a:endParaRPr lang="en-US" dirty="0"/>
          </a:p>
          <a:p>
            <a:r>
              <a:rPr lang="en-US" dirty="0"/>
              <a:t>Pour rappel, </a:t>
            </a:r>
            <a:r>
              <a:rPr lang="en-US" dirty="0" err="1"/>
              <a:t>notre</a:t>
            </a:r>
            <a:r>
              <a:rPr lang="en-US" dirty="0"/>
              <a:t> </a:t>
            </a:r>
            <a:r>
              <a:rPr lang="en-US" dirty="0" err="1"/>
              <a:t>Organisation</a:t>
            </a:r>
            <a:r>
              <a:rPr lang="en-US" dirty="0"/>
              <a:t> </a:t>
            </a:r>
            <a:r>
              <a:rPr lang="en-US" dirty="0" err="1"/>
              <a:t>membre</a:t>
            </a:r>
            <a:r>
              <a:rPr lang="en-US" dirty="0"/>
              <a:t> fait </a:t>
            </a:r>
            <a:r>
              <a:rPr lang="en-US" dirty="0" err="1"/>
              <a:t>partie</a:t>
            </a:r>
            <a:r>
              <a:rPr lang="en-US" dirty="0"/>
              <a:t> du </a:t>
            </a:r>
            <a:r>
              <a:rPr lang="en-US" dirty="0" err="1"/>
              <a:t>Mouvement</a:t>
            </a:r>
            <a:r>
              <a:rPr lang="en-US" dirty="0"/>
              <a:t> des Guides/</a:t>
            </a:r>
            <a:r>
              <a:rPr lang="en-US" dirty="0" err="1"/>
              <a:t>Eclaireuses</a:t>
            </a:r>
            <a:r>
              <a:rPr lang="en-US" dirty="0"/>
              <a:t>. </a:t>
            </a:r>
            <a:r>
              <a:rPr lang="en-US" dirty="0" err="1"/>
              <a:t>Votre</a:t>
            </a:r>
            <a:r>
              <a:rPr lang="en-US" dirty="0"/>
              <a:t> OM </a:t>
            </a:r>
            <a:r>
              <a:rPr lang="en-US" dirty="0" err="1"/>
              <a:t>doit</a:t>
            </a:r>
            <a:r>
              <a:rPr lang="en-US" dirty="0"/>
              <a:t> </a:t>
            </a:r>
            <a:r>
              <a:rPr lang="en-US" dirty="0" err="1"/>
              <a:t>s’aligner</a:t>
            </a:r>
            <a:r>
              <a:rPr lang="en-US" dirty="0"/>
              <a:t> sur le </a:t>
            </a:r>
            <a:r>
              <a:rPr lang="en-US" dirty="0" err="1"/>
              <a:t>Mouvement</a:t>
            </a:r>
            <a:r>
              <a:rPr lang="en-US" dirty="0"/>
              <a:t>.</a:t>
            </a:r>
          </a:p>
          <a:p>
            <a:endParaRPr lang="en-US" dirty="0"/>
          </a:p>
          <a:p>
            <a:endParaRPr lang="en-US" baseline="0" dirty="0"/>
          </a:p>
          <a:p>
            <a:pPr marL="171450" indent="-171450">
              <a:buFont typeface="Arial" panose="020B0604020202020204" pitchFamily="34" charset="0"/>
              <a:buChar char="•"/>
            </a:pPr>
            <a:endParaRPr lang="en-US" dirty="0">
              <a:cs typeface="Calibri" panose="020F0502020204030204"/>
            </a:endParaRPr>
          </a:p>
          <a:p>
            <a:pPr>
              <a:defRPr/>
            </a:pPr>
            <a:endParaRPr lang="en-US" dirty="0">
              <a:cs typeface="Calibri" panose="020F0502020204030204"/>
            </a:endParaRPr>
          </a:p>
          <a:p>
            <a:pPr>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19</a:t>
            </a:fld>
            <a:endParaRPr lang="en-US"/>
          </a:p>
        </p:txBody>
      </p:sp>
    </p:spTree>
    <p:extLst>
      <p:ext uri="{BB962C8B-B14F-4D97-AF65-F5344CB8AC3E}">
        <p14:creationId xmlns:p14="http://schemas.microsoft.com/office/powerpoint/2010/main" val="215260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4580091"/>
          </a:xfrm>
        </p:spPr>
        <p:txBody>
          <a:bodyPr/>
          <a:lstStyle/>
          <a:p>
            <a:pPr>
              <a:lnSpc>
                <a:spcPct val="107000"/>
              </a:lnSpc>
              <a:buClr>
                <a:srgbClr val="00AE58"/>
              </a:buClr>
              <a:buSzPct val="80000"/>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3283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En</a:t>
            </a:r>
            <a:r>
              <a:rPr lang="en-US" dirty="0"/>
              <a:t> résumé, cinq </a:t>
            </a:r>
            <a:r>
              <a:rPr lang="en-GB" sz="1200" b="0" i="0" u="none" strike="noStrike" kern="1200" dirty="0" err="1">
                <a:solidFill>
                  <a:schemeClr val="tx1"/>
                </a:solidFill>
                <a:effectLst/>
                <a:latin typeface="+mn-lt"/>
                <a:ea typeface="+mn-ea"/>
                <a:cs typeface="+mn-cs"/>
              </a:rPr>
              <a:t>étapes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à</a:t>
            </a:r>
            <a:r>
              <a:rPr lang="en-GB" sz="1200" b="0" i="0" u="none" strike="noStrike" kern="1200" dirty="0">
                <a:solidFill>
                  <a:schemeClr val="tx1"/>
                </a:solidFill>
                <a:effectLst/>
                <a:latin typeface="+mn-lt"/>
                <a:ea typeface="+mn-ea"/>
                <a:cs typeface="+mn-cs"/>
              </a:rPr>
              <a:t> observer :</a:t>
            </a:r>
            <a:endParaRPr lang="en-US" baseline="0" dirty="0"/>
          </a:p>
          <a:p>
            <a:pPr marL="228600" indent="-228600">
              <a:buFont typeface="+mj-lt"/>
              <a:buAutoNum type="arabicPeriod"/>
            </a:pPr>
            <a:r>
              <a:rPr lang="en-US" sz="1200" dirty="0" err="1">
                <a:solidFill>
                  <a:srgbClr val="00B050"/>
                </a:solidFill>
              </a:rPr>
              <a:t>Rassembler</a:t>
            </a:r>
            <a:r>
              <a:rPr lang="en-US" sz="1200" dirty="0">
                <a:solidFill>
                  <a:srgbClr val="00B050"/>
                </a:solidFill>
              </a:rPr>
              <a:t> l’</a:t>
            </a:r>
            <a:r>
              <a:rPr lang="en-GB" sz="1200" b="0" i="0" u="none" strike="noStrike" kern="1200" dirty="0" err="1">
                <a:solidFill>
                  <a:schemeClr val="tx1"/>
                </a:solidFill>
                <a:effectLst/>
                <a:latin typeface="+mn-lt"/>
                <a:ea typeface="+mn-ea"/>
                <a:cs typeface="+mn-cs"/>
              </a:rPr>
              <a:t>équipe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d’intervention</a:t>
            </a:r>
            <a:endParaRPr lang="en-US" sz="1200" dirty="0">
              <a:solidFill>
                <a:srgbClr val="00B050"/>
              </a:solidFill>
            </a:endParaRPr>
          </a:p>
          <a:p>
            <a:pPr marL="228600" indent="-228600">
              <a:buFont typeface="+mj-lt"/>
              <a:buAutoNum type="arabicPeriod"/>
            </a:pPr>
            <a:r>
              <a:rPr lang="en-US" sz="1200" dirty="0">
                <a:solidFill>
                  <a:srgbClr val="00B050"/>
                </a:solidFill>
              </a:rPr>
              <a:t>Examiner et </a:t>
            </a:r>
            <a:r>
              <a:rPr lang="en-US" sz="1200" dirty="0" err="1">
                <a:solidFill>
                  <a:srgbClr val="00B050"/>
                </a:solidFill>
              </a:rPr>
              <a:t>mettre</a:t>
            </a:r>
            <a:r>
              <a:rPr lang="en-US" sz="1200" dirty="0">
                <a:solidFill>
                  <a:srgbClr val="00B050"/>
                </a:solidFill>
              </a:rPr>
              <a:t> </a:t>
            </a:r>
            <a:r>
              <a:rPr lang="en-GB" sz="1200" b="0" i="0" u="none" strike="noStrike" kern="1200" dirty="0" err="1">
                <a:solidFill>
                  <a:schemeClr val="tx1"/>
                </a:solidFill>
                <a:effectLst/>
                <a:latin typeface="+mn-lt"/>
                <a:ea typeface="+mn-ea"/>
                <a:cs typeface="+mn-cs"/>
              </a:rPr>
              <a:t>à</a:t>
            </a:r>
            <a:r>
              <a:rPr lang="en-GB" sz="1200" b="0" i="0" u="none" strike="noStrike" kern="1200" dirty="0">
                <a:solidFill>
                  <a:schemeClr val="tx1"/>
                </a:solidFill>
                <a:effectLst/>
                <a:latin typeface="+mn-lt"/>
                <a:ea typeface="+mn-ea"/>
                <a:cs typeface="+mn-cs"/>
              </a:rPr>
              <a:t> </a:t>
            </a:r>
            <a:r>
              <a:rPr lang="en-US" sz="1200" dirty="0">
                <a:solidFill>
                  <a:srgbClr val="00B050"/>
                </a:solidFill>
              </a:rPr>
              <a:t>jour les </a:t>
            </a:r>
            <a:r>
              <a:rPr lang="en-GB" sz="1200" b="0" i="0" u="none" strike="noStrike" kern="1200" dirty="0" err="1">
                <a:solidFill>
                  <a:schemeClr val="tx1"/>
                </a:solidFill>
                <a:effectLst/>
                <a:latin typeface="+mn-lt"/>
                <a:ea typeface="+mn-ea"/>
                <a:cs typeface="+mn-cs"/>
              </a:rPr>
              <a:t>données</a:t>
            </a:r>
            <a:endParaRPr lang="en-US" sz="1200" dirty="0">
              <a:solidFill>
                <a:srgbClr val="00B050"/>
              </a:solidFill>
            </a:endParaRPr>
          </a:p>
          <a:p>
            <a:pPr marL="228600" indent="-228600">
              <a:buFont typeface="+mj-lt"/>
              <a:buAutoNum type="arabicPeriod"/>
            </a:pPr>
            <a:r>
              <a:rPr lang="en-US" sz="1200" dirty="0">
                <a:solidFill>
                  <a:srgbClr val="00B050"/>
                </a:solidFill>
              </a:rPr>
              <a:t>Hi</a:t>
            </a:r>
            <a:r>
              <a:rPr lang="en-GB" sz="1200" b="0" i="0" u="none" strike="noStrike" kern="1200" dirty="0" err="1">
                <a:solidFill>
                  <a:schemeClr val="tx1"/>
                </a:solidFill>
                <a:effectLst/>
                <a:latin typeface="+mn-lt"/>
                <a:ea typeface="+mn-ea"/>
                <a:cs typeface="+mn-cs"/>
              </a:rPr>
              <a:t>é</a:t>
            </a:r>
            <a:r>
              <a:rPr lang="en-US" sz="1200" dirty="0" err="1">
                <a:solidFill>
                  <a:srgbClr val="00B050"/>
                </a:solidFill>
              </a:rPr>
              <a:t>rarchiser</a:t>
            </a:r>
            <a:r>
              <a:rPr lang="en-US" sz="1200" dirty="0">
                <a:solidFill>
                  <a:srgbClr val="00B050"/>
                </a:solidFill>
              </a:rPr>
              <a:t> </a:t>
            </a:r>
            <a:r>
              <a:rPr lang="en-GB" sz="1200" b="0" i="0" u="none" strike="noStrike" kern="1200" dirty="0">
                <a:solidFill>
                  <a:schemeClr val="tx1"/>
                </a:solidFill>
                <a:effectLst/>
                <a:latin typeface="+mn-lt"/>
                <a:ea typeface="+mn-ea"/>
                <a:cs typeface="+mn-cs"/>
              </a:rPr>
              <a:t>les </a:t>
            </a:r>
            <a:r>
              <a:rPr lang="en-GB" sz="1200" b="0" i="0" u="none" strike="noStrike" kern="1200" dirty="0" err="1">
                <a:solidFill>
                  <a:schemeClr val="tx1"/>
                </a:solidFill>
                <a:effectLst/>
                <a:latin typeface="+mn-lt"/>
                <a:ea typeface="+mn-ea"/>
                <a:cs typeface="+mn-cs"/>
              </a:rPr>
              <a:t>défis</a:t>
            </a:r>
            <a:r>
              <a:rPr lang="en-GB" sz="1200" b="0" i="0" u="none" strike="noStrike" kern="1200" dirty="0">
                <a:solidFill>
                  <a:schemeClr val="tx1"/>
                </a:solidFill>
                <a:effectLst/>
                <a:latin typeface="+mn-lt"/>
                <a:ea typeface="+mn-ea"/>
                <a:cs typeface="+mn-cs"/>
              </a:rPr>
              <a:t> et les </a:t>
            </a:r>
            <a:r>
              <a:rPr lang="en-GB" sz="1200" b="0" i="0" u="none" strike="noStrike" kern="1200" dirty="0" err="1">
                <a:solidFill>
                  <a:schemeClr val="tx1"/>
                </a:solidFill>
                <a:effectLst/>
                <a:latin typeface="+mn-lt"/>
                <a:ea typeface="+mn-ea"/>
                <a:cs typeface="+mn-cs"/>
              </a:rPr>
              <a:t>réponses</a:t>
            </a:r>
            <a:endParaRPr lang="en-US" sz="1200" dirty="0">
              <a:solidFill>
                <a:srgbClr val="00B050"/>
              </a:solidFill>
            </a:endParaRPr>
          </a:p>
          <a:p>
            <a:pPr marL="228600" indent="-228600">
              <a:buFont typeface="+mj-lt"/>
              <a:buAutoNum type="arabicPeriod"/>
            </a:pPr>
            <a:r>
              <a:rPr lang="en-US" sz="1200" dirty="0" err="1">
                <a:solidFill>
                  <a:srgbClr val="00B050"/>
                </a:solidFill>
              </a:rPr>
              <a:t>Planifier</a:t>
            </a:r>
            <a:r>
              <a:rPr lang="en-US" sz="1200" dirty="0">
                <a:solidFill>
                  <a:srgbClr val="00B050"/>
                </a:solidFill>
              </a:rPr>
              <a:t> les options pour la </a:t>
            </a:r>
            <a:r>
              <a:rPr lang="en-US" sz="1200" dirty="0" err="1">
                <a:solidFill>
                  <a:srgbClr val="00B050"/>
                </a:solidFill>
              </a:rPr>
              <a:t>relance</a:t>
            </a:r>
            <a:r>
              <a:rPr lang="en-US" sz="1200" dirty="0">
                <a:solidFill>
                  <a:srgbClr val="00B050"/>
                </a:solidFill>
              </a:rPr>
              <a:t>  </a:t>
            </a:r>
          </a:p>
          <a:p>
            <a:pPr marL="228600" indent="-228600">
              <a:buFont typeface="+mj-lt"/>
              <a:buAutoNum type="arabicPeriod"/>
            </a:pPr>
            <a:r>
              <a:rPr lang="en-US" sz="1200" dirty="0" err="1">
                <a:solidFill>
                  <a:srgbClr val="00B050"/>
                </a:solidFill>
              </a:rPr>
              <a:t>Agir</a:t>
            </a:r>
            <a:r>
              <a:rPr lang="en-US" sz="1200" dirty="0">
                <a:solidFill>
                  <a:srgbClr val="00B050"/>
                </a:solidFill>
              </a:rPr>
              <a:t> </a:t>
            </a:r>
            <a:r>
              <a:rPr lang="en-US" sz="1200" dirty="0" err="1">
                <a:solidFill>
                  <a:srgbClr val="00B050"/>
                </a:solidFill>
              </a:rPr>
              <a:t>rapidement</a:t>
            </a:r>
            <a:r>
              <a:rPr lang="en-US" sz="1200" dirty="0">
                <a:solidFill>
                  <a:srgbClr val="00B050"/>
                </a:solidFill>
              </a:rPr>
              <a:t> et </a:t>
            </a:r>
            <a:r>
              <a:rPr lang="en-US" sz="1200" dirty="0" err="1">
                <a:solidFill>
                  <a:srgbClr val="00B050"/>
                </a:solidFill>
              </a:rPr>
              <a:t>communiquer</a:t>
            </a:r>
            <a:r>
              <a:rPr lang="en-US" sz="1200" dirty="0">
                <a:solidFill>
                  <a:srgbClr val="00B050"/>
                </a:solidFill>
              </a:rPr>
              <a:t> de manière </a:t>
            </a:r>
            <a:r>
              <a:rPr lang="en-US" sz="1200" dirty="0" err="1">
                <a:solidFill>
                  <a:srgbClr val="00B050"/>
                </a:solidFill>
              </a:rPr>
              <a:t>efficace</a:t>
            </a:r>
            <a:r>
              <a:rPr lang="en-US" sz="1200" dirty="0">
                <a:solidFill>
                  <a:srgbClr val="00B050"/>
                </a:solidFill>
              </a:rPr>
              <a:t> et </a:t>
            </a:r>
            <a:r>
              <a:rPr lang="en-US" sz="1200" dirty="0" err="1">
                <a:solidFill>
                  <a:srgbClr val="00B050"/>
                </a:solidFill>
              </a:rPr>
              <a:t>coh</a:t>
            </a:r>
            <a:r>
              <a:rPr lang="en-GB" sz="1200" b="0" i="0" u="none" strike="noStrike" kern="1200" dirty="0" err="1">
                <a:solidFill>
                  <a:schemeClr val="tx1"/>
                </a:solidFill>
                <a:effectLst/>
                <a:latin typeface="+mn-lt"/>
                <a:ea typeface="+mn-ea"/>
                <a:cs typeface="+mn-cs"/>
              </a:rPr>
              <a:t>é</a:t>
            </a:r>
            <a:r>
              <a:rPr lang="en-US" sz="1200" dirty="0" err="1">
                <a:solidFill>
                  <a:srgbClr val="00B050"/>
                </a:solidFill>
              </a:rPr>
              <a:t>rente</a:t>
            </a:r>
            <a:endParaRPr lang="en-US" sz="1200" dirty="0">
              <a:solidFill>
                <a:srgbClr val="00B050"/>
              </a:solidFill>
            </a:endParaRPr>
          </a:p>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20</a:t>
            </a:fld>
            <a:endParaRPr lang="en-US"/>
          </a:p>
        </p:txBody>
      </p:sp>
    </p:spTree>
    <p:extLst>
      <p:ext uri="{BB962C8B-B14F-4D97-AF65-F5344CB8AC3E}">
        <p14:creationId xmlns:p14="http://schemas.microsoft.com/office/powerpoint/2010/main" val="3438806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331788"/>
            <a:ext cx="5578475" cy="3138487"/>
          </a:xfrm>
        </p:spPr>
      </p:sp>
      <p:sp>
        <p:nvSpPr>
          <p:cNvPr id="3" name="Notes Placeholder 2"/>
          <p:cNvSpPr>
            <a:spLocks noGrp="1"/>
          </p:cNvSpPr>
          <p:nvPr>
            <p:ph type="body" idx="1"/>
          </p:nvPr>
        </p:nvSpPr>
        <p:spPr>
          <a:xfrm>
            <a:off x="300445" y="3738504"/>
            <a:ext cx="6543040" cy="4822508"/>
          </a:xfrm>
        </p:spPr>
        <p:txBody>
          <a:bodyPr/>
          <a:lstStyle/>
          <a:p>
            <a:r>
              <a:rPr lang="fr-FR" sz="1200" kern="1200" noProof="0" dirty="0">
                <a:solidFill>
                  <a:schemeClr val="tx1"/>
                </a:solidFill>
                <a:effectLst/>
                <a:latin typeface="+mn-lt"/>
                <a:ea typeface="+mn-ea"/>
                <a:cs typeface="+mn-cs"/>
              </a:rPr>
              <a:t>Et en voilà la raison !</a:t>
            </a:r>
          </a:p>
          <a:p>
            <a:endParaRPr lang="fr-FR"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5DB782-5051-4D47-884F-4E041568556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61457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331788"/>
            <a:ext cx="5578475" cy="3138487"/>
          </a:xfrm>
        </p:spPr>
      </p:sp>
      <p:sp>
        <p:nvSpPr>
          <p:cNvPr id="3" name="Notes Placeholder 2"/>
          <p:cNvSpPr>
            <a:spLocks noGrp="1"/>
          </p:cNvSpPr>
          <p:nvPr>
            <p:ph type="body" idx="1"/>
          </p:nvPr>
        </p:nvSpPr>
        <p:spPr>
          <a:xfrm>
            <a:off x="300445" y="3738504"/>
            <a:ext cx="6543040" cy="482250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a:solidFill>
                  <a:schemeClr val="tx1"/>
                </a:solidFill>
                <a:effectLst/>
                <a:latin typeface="+mn-lt"/>
                <a:ea typeface="+mn-ea"/>
                <a:cs typeface="+mn-cs"/>
              </a:rPr>
              <a:t>Même en temps de crise, notre mission reste la même.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noProof="0" dirty="0">
              <a:solidFill>
                <a:schemeClr val="tx1"/>
              </a:solidFill>
              <a:effectLst/>
              <a:latin typeface="+mn-lt"/>
              <a:ea typeface="+mn-ea"/>
              <a:cs typeface="+mn-cs"/>
            </a:endParaRPr>
          </a:p>
          <a:p>
            <a:endParaRPr lang="fr-FR" sz="1600" noProof="0" dirty="0">
              <a:solidFill>
                <a:srgbClr val="FF0000"/>
              </a:solidFill>
              <a:latin typeface="Arial"/>
              <a:cs typeface="Arial"/>
            </a:endParaRPr>
          </a:p>
        </p:txBody>
      </p:sp>
      <p:sp>
        <p:nvSpPr>
          <p:cNvPr id="4" name="Slide Number Placeholder 3"/>
          <p:cNvSpPr>
            <a:spLocks noGrp="1"/>
          </p:cNvSpPr>
          <p:nvPr>
            <p:ph type="sldNum" sz="quarter" idx="10"/>
          </p:nvPr>
        </p:nvSpPr>
        <p:spPr/>
        <p:txBody>
          <a:bodyPr/>
          <a:lstStyle/>
          <a:p>
            <a:fld id="{9B5DB782-5051-4D47-884F-4E041568556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9676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4580091"/>
          </a:xfrm>
        </p:spPr>
        <p:txBody>
          <a:bodyPr/>
          <a:lstStyle/>
          <a:p>
            <a:r>
              <a:rPr lang="fr-FR" sz="1200" kern="1200" noProof="0" dirty="0">
                <a:solidFill>
                  <a:schemeClr val="tx1"/>
                </a:solidFill>
                <a:effectLst/>
                <a:latin typeface="+mn-lt"/>
                <a:ea typeface="+mn-ea"/>
                <a:cs typeface="+mn-cs"/>
              </a:rPr>
              <a:t>Lorsqu'elle est confrontée à une situation de crise, l'OM doit également examiner les moyens de gérer la continuité. Il faut garder à l'esprit que chaque crise se déroule généralement sur trois périodes qui se chevauchent et se succèdent. Ces périodes sont les suivantes :</a:t>
            </a:r>
          </a:p>
          <a:p>
            <a:endParaRPr lang="fr-FR" sz="120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Réagir-</a:t>
            </a:r>
            <a:r>
              <a:rPr lang="fr-FR" sz="1200" kern="1200" noProof="0" dirty="0">
                <a:solidFill>
                  <a:schemeClr val="tx1"/>
                </a:solidFill>
                <a:effectLst/>
                <a:latin typeface="+mn-lt"/>
                <a:ea typeface="+mn-ea"/>
                <a:cs typeface="+mn-cs"/>
              </a:rPr>
              <a:t> la période pendant laquelle nous traitons la situation actuelle et gérons la continuité </a:t>
            </a:r>
          </a:p>
          <a:p>
            <a:r>
              <a:rPr lang="fr-FR" sz="1200" i="1" kern="1200" noProof="0" dirty="0">
                <a:solidFill>
                  <a:schemeClr val="tx1"/>
                </a:solidFill>
                <a:effectLst/>
                <a:latin typeface="+mn-lt"/>
                <a:ea typeface="+mn-ea"/>
                <a:cs typeface="+mn-cs"/>
              </a:rPr>
              <a:t>Relever les défis immédiats que la crise représente pour le personnel, les bénévoles, les clientes (filles), la technologie et les partenaires de l'organisation</a:t>
            </a:r>
          </a:p>
          <a:p>
            <a:r>
              <a:rPr lang="fr-FR" sz="1200" i="1" kern="1200" noProof="0" dirty="0">
                <a:solidFill>
                  <a:schemeClr val="tx1"/>
                </a:solidFill>
                <a:effectLst/>
                <a:latin typeface="+mn-lt"/>
                <a:ea typeface="+mn-ea"/>
                <a:cs typeface="+mn-cs"/>
              </a:rPr>
              <a:t> </a:t>
            </a:r>
          </a:p>
          <a:p>
            <a:r>
              <a:rPr lang="fr-FR" sz="1200" b="1" kern="1200" noProof="0" dirty="0">
                <a:solidFill>
                  <a:schemeClr val="tx1"/>
                </a:solidFill>
                <a:effectLst/>
                <a:latin typeface="+mn-lt"/>
                <a:ea typeface="+mn-ea"/>
                <a:cs typeface="+mn-cs"/>
              </a:rPr>
              <a:t>Se redresser :</a:t>
            </a:r>
            <a:r>
              <a:rPr lang="fr-FR" sz="1200" kern="1200" noProof="0" dirty="0">
                <a:solidFill>
                  <a:schemeClr val="tx1"/>
                </a:solidFill>
                <a:effectLst/>
                <a:latin typeface="+mn-lt"/>
                <a:ea typeface="+mn-ea"/>
                <a:cs typeface="+mn-cs"/>
              </a:rPr>
              <a:t> la période d'apprentissage pour sortir plus fortes de la crise </a:t>
            </a:r>
          </a:p>
          <a:p>
            <a:r>
              <a:rPr lang="fr-FR" sz="1200" i="1" kern="1200" noProof="0" dirty="0">
                <a:solidFill>
                  <a:schemeClr val="tx1"/>
                </a:solidFill>
                <a:effectLst/>
                <a:latin typeface="+mn-lt"/>
                <a:ea typeface="+mn-ea"/>
                <a:cs typeface="+mn-cs"/>
              </a:rPr>
              <a:t>Créer un plan pour un retour normal aux affaires afin de pouvoir s'adapter rapidement à l'évolution de la situation de crise et à ses effets clairement identifiés.</a:t>
            </a:r>
          </a:p>
          <a:p>
            <a:r>
              <a:rPr lang="fr-FR" sz="1200" kern="1200" noProof="0" dirty="0">
                <a:solidFill>
                  <a:schemeClr val="tx1"/>
                </a:solidFill>
                <a:effectLst/>
                <a:latin typeface="+mn-lt"/>
                <a:ea typeface="+mn-ea"/>
                <a:cs typeface="+mn-cs"/>
              </a:rPr>
              <a:t> </a:t>
            </a:r>
          </a:p>
          <a:p>
            <a:r>
              <a:rPr lang="fr-FR" sz="1200" b="1" kern="1200" noProof="0" dirty="0">
                <a:solidFill>
                  <a:schemeClr val="tx1"/>
                </a:solidFill>
                <a:effectLst/>
                <a:latin typeface="+mn-lt"/>
                <a:ea typeface="+mn-ea"/>
                <a:cs typeface="+mn-cs"/>
              </a:rPr>
              <a:t>Prospére</a:t>
            </a:r>
            <a:r>
              <a:rPr lang="fr-FR" sz="1200" kern="1200" noProof="0" dirty="0">
                <a:solidFill>
                  <a:schemeClr val="tx1"/>
                </a:solidFill>
                <a:effectLst/>
                <a:latin typeface="+mn-lt"/>
                <a:ea typeface="+mn-ea"/>
                <a:cs typeface="+mn-cs"/>
              </a:rPr>
              <a:t>r - la période  pour préparer et construire l'avenir. </a:t>
            </a:r>
          </a:p>
          <a:p>
            <a:r>
              <a:rPr lang="fr-FR" sz="1200" kern="1200" noProof="0" dirty="0">
                <a:solidFill>
                  <a:schemeClr val="tx1"/>
                </a:solidFill>
                <a:effectLst/>
                <a:latin typeface="+mn-lt"/>
                <a:ea typeface="+mn-ea"/>
                <a:cs typeface="+mn-cs"/>
              </a:rPr>
              <a:t>Repenser la prochaine normalité : ce qui se passe lorsqu'une autre crise survient et a des répercussions sur notre OM  et comment nous devons potentiellement nous réinventer dans un environnement concurrentiel.</a:t>
            </a:r>
          </a:p>
          <a:p>
            <a:r>
              <a:rPr lang="fr-FR" sz="1200" kern="1200" noProof="0" dirty="0">
                <a:solidFill>
                  <a:schemeClr val="tx1"/>
                </a:solidFill>
                <a:effectLst/>
                <a:latin typeface="+mn-lt"/>
                <a:ea typeface="+mn-ea"/>
                <a:cs typeface="+mn-cs"/>
              </a:rPr>
              <a:t>Comment tirer les leçons de nos réponses actuelles pour faire de meilleurs choix la prochaine fois ?</a:t>
            </a:r>
          </a:p>
          <a:p>
            <a:endParaRPr lang="fr-FR" sz="1200" kern="1200" noProof="0" dirty="0">
              <a:solidFill>
                <a:schemeClr val="tx1"/>
              </a:solidFill>
              <a:effectLst/>
              <a:latin typeface="+mn-lt"/>
              <a:ea typeface="+mn-ea"/>
              <a:cs typeface="+mn-cs"/>
            </a:endParaRPr>
          </a:p>
          <a:p>
            <a:r>
              <a:rPr lang="fr-FR" sz="1200" i="1" kern="1200" noProof="0" dirty="0">
                <a:solidFill>
                  <a:schemeClr val="tx1"/>
                </a:solidFill>
                <a:effectLst/>
                <a:latin typeface="+mn-lt"/>
                <a:ea typeface="+mn-ea"/>
                <a:cs typeface="+mn-cs"/>
              </a:rPr>
              <a:t>  </a:t>
            </a:r>
            <a:endParaRPr lang="fr-FR" sz="1200" kern="1200" noProof="0" dirty="0">
              <a:solidFill>
                <a:schemeClr val="tx1"/>
              </a:solidFill>
              <a:effectLst/>
              <a:latin typeface="+mn-lt"/>
              <a:ea typeface="+mn-ea"/>
              <a:cs typeface="+mn-cs"/>
            </a:endParaRPr>
          </a:p>
          <a:p>
            <a:endParaRPr lang="fr-FR" sz="1200" kern="1200" noProof="0" dirty="0">
              <a:solidFill>
                <a:schemeClr val="tx1"/>
              </a:solidFill>
              <a:effectLst/>
              <a:latin typeface="+mn-lt"/>
              <a:ea typeface="+mn-ea"/>
              <a:cs typeface="+mn-cs"/>
            </a:endParaRPr>
          </a:p>
          <a:p>
            <a:pPr>
              <a:lnSpc>
                <a:spcPct val="107000"/>
              </a:lnSpc>
              <a:buClr>
                <a:srgbClr val="00AE58"/>
              </a:buClr>
              <a:buSzPct val="80000"/>
            </a:pPr>
            <a:endParaRPr lang="fr-FR" b="1" noProof="0" dirty="0">
              <a:solidFill>
                <a:prstClr val="black"/>
              </a:solidFill>
              <a:ea typeface="Calibri" panose="020F0502020204030204" pitchFamily="34" charset="0"/>
              <a:cs typeface="Calibri"/>
            </a:endParaRPr>
          </a:p>
          <a:p>
            <a:pPr>
              <a:lnSpc>
                <a:spcPct val="107000"/>
              </a:lnSpc>
            </a:pPr>
            <a:endParaRPr lang="fr-FR" b="1" noProof="0" dirty="0">
              <a:solidFill>
                <a:prstClr val="black"/>
              </a:solidFill>
              <a:ea typeface="Calibri" panose="020F0502020204030204" pitchFamily="34" charset="0"/>
              <a:cs typeface="Calibri"/>
            </a:endParaRPr>
          </a:p>
          <a:p>
            <a:pPr>
              <a:lnSpc>
                <a:spcPct val="107000"/>
              </a:lnSpc>
            </a:pPr>
            <a:endParaRPr lang="fr-FR" b="1" noProof="0" dirty="0">
              <a:solidFill>
                <a:prstClr val="black"/>
              </a:solidFill>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4045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703263"/>
            <a:ext cx="5524500" cy="3108325"/>
          </a:xfrm>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Notre méthode de travail doit comprendre un diagnostic, une politique d'orientation et des actions cohérentes pour éviter une "mauvaise stratégie".</a:t>
            </a:r>
          </a:p>
          <a:p>
            <a:r>
              <a:rPr lang="fr-FR" sz="1200" kern="1200" noProof="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1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4653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6</a:t>
            </a:fld>
            <a:endParaRPr lang="en-US"/>
          </a:p>
        </p:txBody>
      </p:sp>
    </p:spTree>
    <p:extLst>
      <p:ext uri="{BB962C8B-B14F-4D97-AF65-F5344CB8AC3E}">
        <p14:creationId xmlns:p14="http://schemas.microsoft.com/office/powerpoint/2010/main" val="414808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En quoi consiste "l’équipe" ? L'équipe d'intervention est une équipe d’intervention rapide centralisée, pluridisciplinaire et dotée </a:t>
            </a:r>
            <a:r>
              <a:rPr lang="fr-FR" sz="1200" kern="1200" dirty="0">
                <a:solidFill>
                  <a:schemeClr val="tx1"/>
                </a:solidFill>
                <a:effectLst/>
                <a:latin typeface="+mn-lt"/>
                <a:ea typeface="+mn-ea"/>
                <a:cs typeface="+mn-cs"/>
              </a:rPr>
              <a:t>des pouvoirs de décision nécessaires, chargée de prendre des décisions claires, de suivre et/ou de contrôler la situation et disposant de suffisamment de personnel et de ressources pour adopter une approche souple au jour le jour afin de s'adapter à un environnement évolutif.  </a:t>
            </a:r>
            <a:endParaRPr lang="en-FR" sz="1200" kern="1200" dirty="0">
              <a:solidFill>
                <a:schemeClr val="tx1"/>
              </a:solidFill>
              <a:effectLst/>
              <a:latin typeface="+mn-lt"/>
              <a:ea typeface="+mn-ea"/>
              <a:cs typeface="+mn-cs"/>
            </a:endParaRP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Cette équipe peut inclure : </a:t>
            </a:r>
          </a:p>
          <a:p>
            <a:r>
              <a:rPr lang="fr-FR" sz="1200" kern="1200" noProof="0" dirty="0">
                <a:solidFill>
                  <a:schemeClr val="tx1"/>
                </a:solidFill>
                <a:effectLst/>
                <a:latin typeface="+mn-lt"/>
                <a:ea typeface="+mn-ea"/>
                <a:cs typeface="+mn-cs"/>
              </a:rPr>
              <a:t>Personnel rémunéré</a:t>
            </a:r>
          </a:p>
          <a:p>
            <a:r>
              <a:rPr lang="fr-FR" sz="1200" kern="1200" noProof="0" dirty="0">
                <a:solidFill>
                  <a:schemeClr val="tx1"/>
                </a:solidFill>
                <a:effectLst/>
                <a:latin typeface="+mn-lt"/>
                <a:ea typeface="+mn-ea"/>
                <a:cs typeface="+mn-cs"/>
              </a:rPr>
              <a:t>Commissaire générale</a:t>
            </a:r>
          </a:p>
          <a:p>
            <a:r>
              <a:rPr lang="fr-FR" sz="1200" kern="1200" noProof="0" dirty="0">
                <a:solidFill>
                  <a:schemeClr val="tx1"/>
                </a:solidFill>
                <a:effectLst/>
                <a:latin typeface="+mn-lt"/>
                <a:ea typeface="+mn-ea"/>
                <a:cs typeface="+mn-cs"/>
              </a:rPr>
              <a:t>Membres du Conseil</a:t>
            </a:r>
            <a:endParaRPr lang="fr-FR" sz="1200" kern="1200" baseline="0" noProof="0" dirty="0">
              <a:solidFill>
                <a:schemeClr val="tx1"/>
              </a:solidFill>
              <a:effectLst/>
              <a:latin typeface="+mn-lt"/>
              <a:ea typeface="+mn-ea"/>
              <a:cs typeface="+mn-cs"/>
            </a:endParaRPr>
          </a:p>
          <a:p>
            <a:r>
              <a:rPr lang="fr-FR" sz="1200" kern="1200" baseline="0" noProof="0" dirty="0">
                <a:solidFill>
                  <a:schemeClr val="tx1"/>
                </a:solidFill>
                <a:effectLst/>
                <a:latin typeface="+mn-lt"/>
                <a:ea typeface="+mn-ea"/>
                <a:cs typeface="+mn-cs"/>
              </a:rPr>
              <a:t>Autres membres du personnel et bénévoles appropriés pour faire face à la crise </a:t>
            </a:r>
          </a:p>
          <a:p>
            <a:endParaRPr lang="fr-FR" sz="1200" kern="1200" baseline="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Cette équipe ne doit pas compter plus de 10 membres. </a:t>
            </a:r>
          </a:p>
          <a:p>
            <a:endParaRPr lang="fr-FR" noProof="0"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7</a:t>
            </a:fld>
            <a:endParaRPr lang="en-US"/>
          </a:p>
        </p:txBody>
      </p:sp>
    </p:spTree>
    <p:extLst>
      <p:ext uri="{BB962C8B-B14F-4D97-AF65-F5344CB8AC3E}">
        <p14:creationId xmlns:p14="http://schemas.microsoft.com/office/powerpoint/2010/main" val="368283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Prêtez attention à votre propre bien-être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Reconnaissez et exprimez votre empathie et votre compassion pour la situation individuelle de chaque personne.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noProof="0" dirty="0">
                <a:solidFill>
                  <a:schemeClr val="tx1"/>
                </a:solidFill>
                <a:effectLst/>
                <a:latin typeface="+mn-lt"/>
                <a:ea typeface="+mn-ea"/>
                <a:cs typeface="+mn-cs"/>
              </a:rPr>
              <a:t>Assurez-vous mutuellement que la protection de la santé et de la sécurité des personnes qui travaillent, et puis le bien-être économique, sont une priorité dans tout ce que vous faites.</a:t>
            </a:r>
            <a:endParaRPr lang="fr-FR" sz="1200" kern="1200" noProof="0" dirty="0">
              <a:solidFill>
                <a:schemeClr val="tx1"/>
              </a:solidFill>
              <a:effectLst/>
              <a:latin typeface="+mn-lt"/>
              <a:ea typeface="+mn-ea"/>
              <a:cs typeface="+mn-cs"/>
            </a:endParaRPr>
          </a:p>
          <a:p>
            <a:pPr lvl="0"/>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Jetez les bases pour établir une approche sereine et méthodique </a:t>
            </a:r>
            <a:r>
              <a:rPr lang="fr-FR" sz="1200" i="1" kern="1200" noProof="0" dirty="0">
                <a:solidFill>
                  <a:schemeClr val="tx1"/>
                </a:solidFill>
                <a:effectLst/>
                <a:latin typeface="+mn-lt"/>
                <a:ea typeface="+mn-ea"/>
                <a:cs typeface="+mn-cs"/>
              </a:rPr>
              <a:t>par rapport à tout ce qui va se </a:t>
            </a:r>
            <a:r>
              <a:rPr lang="fr-FR" sz="1200" i="1" kern="1200" noProof="0" dirty="0" err="1">
                <a:solidFill>
                  <a:schemeClr val="tx1"/>
                </a:solidFill>
                <a:effectLst/>
                <a:latin typeface="+mn-lt"/>
                <a:ea typeface="+mn-ea"/>
                <a:cs typeface="+mn-cs"/>
              </a:rPr>
              <a:t>paser</a:t>
            </a:r>
            <a:r>
              <a:rPr lang="fr-FR" sz="1200" i="1" kern="1200" noProof="0" dirty="0">
                <a:solidFill>
                  <a:schemeClr val="tx1"/>
                </a:solidFill>
                <a:effectLst/>
                <a:latin typeface="+mn-lt"/>
                <a:ea typeface="+mn-ea"/>
                <a:cs typeface="+mn-cs"/>
              </a:rPr>
              <a:t> ensuite, y compris les principes de fonctionnement et les limites décisionnelles.</a:t>
            </a:r>
            <a:r>
              <a:rPr lang="fr-FR" sz="1200" kern="1200" noProof="0" dirty="0">
                <a:solidFill>
                  <a:schemeClr val="tx1"/>
                </a:solidFill>
                <a:effectLst/>
                <a:latin typeface="+mn-lt"/>
                <a:ea typeface="+mn-ea"/>
                <a:cs typeface="+mn-cs"/>
              </a:rPr>
              <a:t> </a:t>
            </a:r>
          </a:p>
          <a:p>
            <a:pPr lvl="0"/>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Définissez les éléments non négociables : notre mission, notre souci de la sécurité, notre promesse faite aux filles, aux bénévoles et au personnel .</a:t>
            </a:r>
            <a:r>
              <a:rPr lang="fr-FR" sz="1200" i="1" kern="1200" noProof="0" dirty="0">
                <a:solidFill>
                  <a:schemeClr val="tx1"/>
                </a:solidFill>
                <a:effectLst/>
                <a:latin typeface="+mn-lt"/>
                <a:ea typeface="+mn-ea"/>
                <a:cs typeface="+mn-cs"/>
              </a:rPr>
              <a:t> </a:t>
            </a:r>
            <a:br>
              <a:rPr lang="fr-FR" sz="1200" i="1" kern="1200" noProof="0" dirty="0">
                <a:solidFill>
                  <a:schemeClr val="tx1"/>
                </a:solidFill>
                <a:effectLst/>
                <a:latin typeface="+mn-lt"/>
                <a:ea typeface="+mn-ea"/>
                <a:cs typeface="+mn-cs"/>
              </a:rPr>
            </a:br>
            <a:r>
              <a:rPr lang="fr-FR" sz="1200" i="1" kern="1200" noProof="0" dirty="0">
                <a:solidFill>
                  <a:schemeClr val="tx1"/>
                </a:solidFill>
                <a:effectLst/>
                <a:latin typeface="+mn-lt"/>
                <a:ea typeface="+mn-ea"/>
                <a:cs typeface="+mn-cs"/>
              </a:rPr>
              <a:t>Cela devra faire l’objet d’une discussion avec l’ équipe</a:t>
            </a:r>
            <a:r>
              <a:rPr lang="fr-FR" sz="1200" i="1" kern="1200" baseline="0" noProof="0" dirty="0">
                <a:solidFill>
                  <a:schemeClr val="tx1"/>
                </a:solidFill>
                <a:effectLst/>
                <a:latin typeface="+mn-lt"/>
                <a:ea typeface="+mn-ea"/>
                <a:cs typeface="+mn-cs"/>
              </a:rPr>
              <a:t> pour s’assurer que m</a:t>
            </a:r>
            <a:r>
              <a:rPr lang="fr-FR" sz="1200" kern="1200" dirty="0" err="1">
                <a:solidFill>
                  <a:schemeClr val="tx1"/>
                </a:solidFill>
                <a:effectLst/>
                <a:latin typeface="+mn-lt"/>
                <a:ea typeface="+mn-ea"/>
                <a:cs typeface="+mn-cs"/>
              </a:rPr>
              <a:t>ême</a:t>
            </a:r>
            <a:r>
              <a:rPr lang="fr-FR" sz="1200" kern="1200" dirty="0">
                <a:solidFill>
                  <a:schemeClr val="tx1"/>
                </a:solidFill>
                <a:effectLst/>
                <a:latin typeface="+mn-lt"/>
                <a:ea typeface="+mn-ea"/>
                <a:cs typeface="+mn-cs"/>
              </a:rPr>
              <a:t> en situation de crise, il est important que tout soit lié à l'objectif du Guidisme/Scoutisme féminin.  </a:t>
            </a:r>
            <a:endParaRPr lang="en-FR" sz="1200" kern="1200" dirty="0">
              <a:solidFill>
                <a:schemeClr val="tx1"/>
              </a:solidFill>
              <a:effectLst/>
              <a:latin typeface="+mn-lt"/>
              <a:ea typeface="+mn-ea"/>
              <a:cs typeface="+mn-cs"/>
            </a:endParaRPr>
          </a:p>
          <a:p>
            <a:pPr lvl="0"/>
            <a:r>
              <a:rPr lang="fr-FR" sz="1200" i="1" kern="1200" baseline="0" noProof="0" dirty="0">
                <a:solidFill>
                  <a:schemeClr val="tx1"/>
                </a:solidFill>
                <a:effectLst/>
                <a:latin typeface="+mn-lt"/>
                <a:ea typeface="+mn-ea"/>
                <a:cs typeface="+mn-cs"/>
              </a:rPr>
              <a:t> </a:t>
            </a:r>
          </a:p>
          <a:p>
            <a:pPr lvl="0"/>
            <a:endParaRPr lang="fr-FR" sz="1200" i="1" kern="1200" baseline="0" noProof="0" dirty="0">
              <a:solidFill>
                <a:schemeClr val="tx1"/>
              </a:solidFill>
              <a:effectLst/>
              <a:latin typeface="+mn-lt"/>
              <a:ea typeface="+mn-ea"/>
              <a:cs typeface="+mn-cs"/>
            </a:endParaRPr>
          </a:p>
          <a:p>
            <a:pPr lvl="0"/>
            <a:r>
              <a:rPr lang="fr-FR" sz="1200" i="1" kern="1200" baseline="0" noProof="0" dirty="0">
                <a:solidFill>
                  <a:schemeClr val="tx1"/>
                </a:solidFill>
                <a:effectLst/>
                <a:latin typeface="+mn-lt"/>
                <a:ea typeface="+mn-ea"/>
                <a:cs typeface="+mn-cs"/>
              </a:rPr>
              <a:t>Une bonne communication est vitale. Nos </a:t>
            </a:r>
            <a:r>
              <a:rPr lang="fr-FR" sz="1200" i="1" kern="1200" baseline="0" noProof="0" dirty="0" err="1">
                <a:solidFill>
                  <a:schemeClr val="tx1"/>
                </a:solidFill>
                <a:effectLst/>
                <a:latin typeface="+mn-lt"/>
                <a:ea typeface="+mn-ea"/>
                <a:cs typeface="+mn-cs"/>
              </a:rPr>
              <a:t>bénéoles</a:t>
            </a:r>
            <a:r>
              <a:rPr lang="fr-FR" sz="1200" i="1" kern="1200" baseline="0" noProof="0" dirty="0">
                <a:solidFill>
                  <a:schemeClr val="tx1"/>
                </a:solidFill>
                <a:effectLst/>
                <a:latin typeface="+mn-lt"/>
                <a:ea typeface="+mn-ea"/>
                <a:cs typeface="+mn-cs"/>
              </a:rPr>
              <a:t> et notre personnel auront des besoins personnels critiques. Soutenez-les dans la mesure du </a:t>
            </a:r>
            <a:r>
              <a:rPr lang="fr-FR" sz="1200" i="1" kern="1200" baseline="0" noProof="0" dirty="0" err="1">
                <a:solidFill>
                  <a:schemeClr val="tx1"/>
                </a:solidFill>
                <a:effectLst/>
                <a:latin typeface="+mn-lt"/>
                <a:ea typeface="+mn-ea"/>
                <a:cs typeface="+mn-cs"/>
              </a:rPr>
              <a:t>possible.Il</a:t>
            </a:r>
            <a:r>
              <a:rPr lang="fr-FR" sz="1200" i="1" kern="1200" baseline="0" noProof="0" dirty="0">
                <a:solidFill>
                  <a:schemeClr val="tx1"/>
                </a:solidFill>
                <a:effectLst/>
                <a:latin typeface="+mn-lt"/>
                <a:ea typeface="+mn-ea"/>
                <a:cs typeface="+mn-cs"/>
              </a:rPr>
              <a:t> est essentiel de maintenir le personnel et les avantages sociaux.</a:t>
            </a:r>
          </a:p>
          <a:p>
            <a:pPr lvl="0"/>
            <a:endParaRPr lang="fr-FR" sz="1200" i="1" kern="1200" baseline="0" noProof="0" dirty="0">
              <a:solidFill>
                <a:schemeClr val="tx1"/>
              </a:solidFill>
              <a:effectLst/>
              <a:latin typeface="+mn-lt"/>
              <a:ea typeface="+mn-ea"/>
              <a:cs typeface="+mn-cs"/>
            </a:endParaRPr>
          </a:p>
          <a:p>
            <a:pPr lvl="0"/>
            <a:endParaRPr lang="fr-FR" noProof="0"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8</a:t>
            </a:fld>
            <a:endParaRPr lang="en-US"/>
          </a:p>
        </p:txBody>
      </p:sp>
    </p:spTree>
    <p:extLst>
      <p:ext uri="{BB962C8B-B14F-4D97-AF65-F5344CB8AC3E}">
        <p14:creationId xmlns:p14="http://schemas.microsoft.com/office/powerpoint/2010/main" val="108288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Vous devez mettre à jour vos données clés en vous concentrant sur les changements résultant de la crise. Cela vous donnera un aperçu de votre situation présente.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Obtenez autant de données que possible pour ne pas voler à l'aveuglette. Ensuite, prenez une décision. Ne vous engagez pas dans un excès d’analyse. Soyez </a:t>
            </a:r>
            <a:r>
              <a:rPr lang="fr-FR" noProof="0" dirty="0" err="1"/>
              <a:t>prêt.e.s</a:t>
            </a:r>
            <a:r>
              <a:rPr lang="fr-FR" noProof="0" dirty="0"/>
              <a:t> à agir avec des informations imparfaites.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Examinons de plus près chacun de ces domaines. Chaque OM sera à un niveau différent concernant chacune de ces zones. Utilisez les données actuelles et les données actualisées de votre OM pour analyser plus attentivement.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noProof="0" dirty="0"/>
          </a:p>
          <a:p>
            <a:endParaRPr lang="fr-FR" baseline="0" noProof="0" dirty="0"/>
          </a:p>
          <a:p>
            <a:endParaRPr lang="fr-FR" noProof="0"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9</a:t>
            </a:fld>
            <a:endParaRPr lang="en-US"/>
          </a:p>
        </p:txBody>
      </p:sp>
    </p:spTree>
    <p:extLst>
      <p:ext uri="{BB962C8B-B14F-4D97-AF65-F5344CB8AC3E}">
        <p14:creationId xmlns:p14="http://schemas.microsoft.com/office/powerpoint/2010/main" val="927123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No Footer">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479" y="1"/>
            <a:ext cx="3116279" cy="12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hasCustomPrompt="1"/>
          </p:nvPr>
        </p:nvSpPr>
        <p:spPr>
          <a:xfrm>
            <a:off x="838200" y="1122363"/>
            <a:ext cx="10515600" cy="2387600"/>
          </a:xfrm>
        </p:spPr>
        <p:txBody>
          <a:bodyPr anchor="b">
            <a:normAutofit/>
          </a:bodyPr>
          <a:lstStyle>
            <a:lvl1pPr algn="l">
              <a:defRPr sz="4400" b="1" baseline="0">
                <a:solidFill>
                  <a:schemeClr val="tx1"/>
                </a:solidFill>
              </a:defRPr>
            </a:lvl1pPr>
          </a:lstStyle>
          <a:p>
            <a:r>
              <a:rPr lang="en-GB" dirty="0"/>
              <a:t>CLICK TO EDIT MASTER TITLE </a:t>
            </a:r>
          </a:p>
        </p:txBody>
      </p:sp>
      <p:sp>
        <p:nvSpPr>
          <p:cNvPr id="16" name="Subtitle 2"/>
          <p:cNvSpPr>
            <a:spLocks noGrp="1"/>
          </p:cNvSpPr>
          <p:nvPr>
            <p:ph type="subTitle" idx="1"/>
          </p:nvPr>
        </p:nvSpPr>
        <p:spPr>
          <a:xfrm>
            <a:off x="838200" y="3602038"/>
            <a:ext cx="10515600" cy="1181718"/>
          </a:xfrm>
        </p:spPr>
        <p:txBody>
          <a:bodyPr>
            <a:normAutofit/>
          </a:bodyPr>
          <a:lstStyle>
            <a:lvl1pPr marL="0" indent="0" algn="l">
              <a:buNone/>
              <a:defRPr sz="240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21" name="Text Placeholder 20"/>
          <p:cNvSpPr>
            <a:spLocks noGrp="1"/>
          </p:cNvSpPr>
          <p:nvPr>
            <p:ph type="body" sz="quarter" idx="13" hasCustomPrompt="1"/>
          </p:nvPr>
        </p:nvSpPr>
        <p:spPr>
          <a:xfrm>
            <a:off x="838200" y="5248413"/>
            <a:ext cx="10515600" cy="810690"/>
          </a:xfrm>
        </p:spPr>
        <p:txBody>
          <a:bodyPr>
            <a:noAutofit/>
          </a:bodyPr>
          <a:lstStyle>
            <a:lvl1pPr marL="0" indent="0">
              <a:buNone/>
              <a:defRPr sz="1800">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Name, title</a:t>
            </a:r>
            <a:br>
              <a:rPr lang="en-US" dirty="0"/>
            </a:br>
            <a:r>
              <a:rPr lang="en-US" dirty="0"/>
              <a:t>Department</a:t>
            </a:r>
            <a:endParaRPr lang="en-GB" dirty="0"/>
          </a:p>
        </p:txBody>
      </p:sp>
      <p:sp>
        <p:nvSpPr>
          <p:cNvPr id="5" name="Date Placeholder 4"/>
          <p:cNvSpPr>
            <a:spLocks noGrp="1"/>
          </p:cNvSpPr>
          <p:nvPr>
            <p:ph type="dt" sz="half" idx="14"/>
          </p:nvPr>
        </p:nvSpPr>
        <p:spPr/>
        <p:txBody>
          <a:bodyPr/>
          <a:lstStyle/>
          <a:p>
            <a:fld id="{FD4957BE-C250-8D49-A61C-352F997DDF19}" type="datetimeFigureOut">
              <a:rPr lang="en-US" smtClean="0"/>
              <a:pPr/>
              <a:t>6/16/2020</a:t>
            </a:fld>
            <a:endParaRPr lang="en-US"/>
          </a:p>
        </p:txBody>
      </p:sp>
      <p:sp>
        <p:nvSpPr>
          <p:cNvPr id="6" name="Footer Placeholder 5"/>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B313FE93-4A89-BF45-9FF6-203250506450}" type="slidenum">
              <a:rPr lang="en-US" smtClean="0"/>
              <a:pPr/>
              <a:t>‹#›</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04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FD4957BE-C250-8D49-A61C-352F997DDF19}" type="datetimeFigureOut">
              <a:rPr lang="en-US" smtClean="0"/>
              <a:pPr/>
              <a:t>6/16/2020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63811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fld id="{FD4957BE-C250-8D49-A61C-352F997DDF19}" type="datetimeFigureOut">
              <a:rPr lang="en-US" smtClean="0"/>
              <a:pPr/>
              <a:t>6/16/2020</a:t>
            </a:fld>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35363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00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1704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13FE93-4A89-BF45-9FF6-203250506450}" type="slidenum">
              <a:rPr lang="en-US" smtClean="0"/>
              <a:pPr/>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27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Yellow 1">
    <p:bg>
      <p:bgRef idx="1001">
        <a:schemeClr val="bg2"/>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13FE93-4A89-BF45-9FF6-203250506450}" type="slidenum">
              <a:rPr lang="en-US" smtClean="0"/>
              <a:pPr/>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99291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274182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Yellow 2">
    <p:bg>
      <p:bgRef idx="1001">
        <a:schemeClr val="bg2"/>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B313FE93-4A89-BF45-9FF6-203250506450}" type="slidenum">
              <a:rPr lang="en-US" smtClean="0"/>
              <a:pPr/>
              <a:t>‹#›</a:t>
            </a:fld>
            <a:endParaRPr lang="en-US"/>
          </a:p>
        </p:txBody>
      </p:sp>
    </p:spTree>
    <p:extLst>
      <p:ext uri="{BB962C8B-B14F-4D97-AF65-F5344CB8AC3E}">
        <p14:creationId xmlns:p14="http://schemas.microsoft.com/office/powerpoint/2010/main" val="168882247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FD4957BE-C250-8D49-A61C-352F997DDF19}" type="datetimeFigureOut">
              <a:rPr lang="en-US" smtClean="0"/>
              <a:pPr/>
              <a:t>6/16/2020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131658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FD4957BE-C250-8D49-A61C-352F997DDF19}" type="datetimeFigureOut">
              <a:rPr lang="en-US" smtClean="0"/>
              <a:pPr/>
              <a:t>6/16/2020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112964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479" y="1"/>
            <a:ext cx="3116279" cy="12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hasCustomPrompt="1"/>
          </p:nvPr>
        </p:nvSpPr>
        <p:spPr>
          <a:xfrm>
            <a:off x="838200" y="1122363"/>
            <a:ext cx="10515600" cy="2387600"/>
          </a:xfrm>
        </p:spPr>
        <p:txBody>
          <a:bodyPr anchor="b">
            <a:normAutofit/>
          </a:bodyPr>
          <a:lstStyle>
            <a:lvl1pPr algn="l">
              <a:defRPr sz="4400" b="1" baseline="0">
                <a:solidFill>
                  <a:schemeClr val="tx1"/>
                </a:solidFill>
              </a:defRPr>
            </a:lvl1pPr>
          </a:lstStyle>
          <a:p>
            <a:r>
              <a:rPr lang="en-GB" dirty="0"/>
              <a:t>CLICK TO EDIT MASTER TITLE </a:t>
            </a:r>
          </a:p>
        </p:txBody>
      </p:sp>
      <p:sp>
        <p:nvSpPr>
          <p:cNvPr id="16" name="Subtitle 2"/>
          <p:cNvSpPr>
            <a:spLocks noGrp="1"/>
          </p:cNvSpPr>
          <p:nvPr>
            <p:ph type="subTitle" idx="1"/>
          </p:nvPr>
        </p:nvSpPr>
        <p:spPr>
          <a:xfrm>
            <a:off x="838200" y="3602038"/>
            <a:ext cx="10515600" cy="1181718"/>
          </a:xfrm>
        </p:spPr>
        <p:txBody>
          <a:bodyPr>
            <a:normAutofit/>
          </a:bodyPr>
          <a:lstStyle>
            <a:lvl1pPr marL="0" indent="0" algn="l">
              <a:buNone/>
              <a:defRPr sz="240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21" name="Text Placeholder 20"/>
          <p:cNvSpPr>
            <a:spLocks noGrp="1"/>
          </p:cNvSpPr>
          <p:nvPr>
            <p:ph type="body" sz="quarter" idx="13" hasCustomPrompt="1"/>
          </p:nvPr>
        </p:nvSpPr>
        <p:spPr>
          <a:xfrm>
            <a:off x="838200" y="5248413"/>
            <a:ext cx="10515600" cy="810690"/>
          </a:xfrm>
        </p:spPr>
        <p:txBody>
          <a:bodyPr>
            <a:noAutofit/>
          </a:bodyPr>
          <a:lstStyle>
            <a:lvl1pPr marL="0" indent="0">
              <a:buNone/>
              <a:defRPr sz="1800">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Name, title</a:t>
            </a:r>
            <a:br>
              <a:rPr lang="en-US" dirty="0"/>
            </a:br>
            <a:r>
              <a:rPr lang="en-US" dirty="0"/>
              <a:t>Department</a:t>
            </a:r>
            <a:endParaRPr lang="en-GB" dirty="0"/>
          </a:p>
        </p:txBody>
      </p:sp>
      <p:sp>
        <p:nvSpPr>
          <p:cNvPr id="2" name="Date Placeholder 1"/>
          <p:cNvSpPr>
            <a:spLocks noGrp="1"/>
          </p:cNvSpPr>
          <p:nvPr>
            <p:ph type="dt" sz="half" idx="14"/>
          </p:nvPr>
        </p:nvSpPr>
        <p:spPr/>
        <p:txBody>
          <a:bodyPr/>
          <a:lstStyle/>
          <a:p>
            <a:fld id="{FD4957BE-C250-8D49-A61C-352F997DDF19}" type="datetimeFigureOut">
              <a:rPr lang="en-US" smtClean="0"/>
              <a:pPr/>
              <a:t>6/16/2020</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B313FE93-4A89-BF45-9FF6-203250506450}" type="slidenum">
              <a:rPr lang="en-US" smtClean="0"/>
              <a:pPr/>
              <a:t>‹#›</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547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FD4957BE-C250-8D49-A61C-352F997DDF19}" type="datetimeFigureOut">
              <a:rPr lang="en-US" smtClean="0"/>
              <a:pPr/>
              <a:t>6/16/2020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36617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FD4957BE-C250-8D49-A61C-352F997DDF19}" type="datetimeFigureOut">
              <a:rPr lang="en-US" smtClean="0"/>
              <a:pPr/>
              <a:t>6/16/2020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63801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lvl1pPr>
              <a:defRPr>
                <a:solidFill>
                  <a:schemeClr val="tx2">
                    <a:lumMod val="95000"/>
                  </a:schemeClr>
                </a:solidFill>
              </a:defRPr>
            </a:lvl1p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200" y="774700"/>
            <a:ext cx="5308600" cy="5308600"/>
          </a:xfrm>
          <a:prstGeom prst="rect">
            <a:avLst/>
          </a:prstGeom>
        </p:spPr>
      </p:pic>
    </p:spTree>
    <p:extLst>
      <p:ext uri="{BB962C8B-B14F-4D97-AF65-F5344CB8AC3E}">
        <p14:creationId xmlns:p14="http://schemas.microsoft.com/office/powerpoint/2010/main" val="3048060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2"/>
          </p:nvPr>
        </p:nvSpPr>
        <p:spPr/>
        <p:txBody>
          <a:bodyPr/>
          <a:lstStyle/>
          <a:p>
            <a:fld id="{F8C12AA3-6E81-C746-8BB2-6661939CBDDC}" type="slidenum">
              <a:rPr lang="en-US" smtClean="0">
                <a:solidFill>
                  <a:srgbClr val="C7C8CA"/>
                </a:solidFill>
              </a:rPr>
              <a:pPr/>
              <a:t>‹#›</a:t>
            </a:fld>
            <a:endParaRPr lang="en-US">
              <a:solidFill>
                <a:srgbClr val="C7C8CA"/>
              </a:solidFill>
            </a:endParaRPr>
          </a:p>
        </p:txBody>
      </p:sp>
      <p:sp>
        <p:nvSpPr>
          <p:cNvPr id="5" name="Text Placeholder 4"/>
          <p:cNvSpPr>
            <a:spLocks noGrp="1"/>
          </p:cNvSpPr>
          <p:nvPr>
            <p:ph type="body" sz="quarter" idx="13"/>
          </p:nvPr>
        </p:nvSpPr>
        <p:spPr>
          <a:xfrm>
            <a:off x="341378" y="1828800"/>
            <a:ext cx="11612727" cy="4274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2400">
                <a:solidFill>
                  <a:prstClr val="white"/>
                </a:solidFill>
                <a:latin typeface="Arial"/>
                <a:sym typeface="Helvetica Neue"/>
              </a:rPr>
              <a:t>TEXT ONLY PAGE</a:t>
            </a:r>
          </a:p>
        </p:txBody>
      </p:sp>
    </p:spTree>
    <p:extLst>
      <p:ext uri="{BB962C8B-B14F-4D97-AF65-F5344CB8AC3E}">
        <p14:creationId xmlns:p14="http://schemas.microsoft.com/office/powerpoint/2010/main" val="40914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25B906-C325-3A4E-BB73-B84A2F042D4F}"/>
              </a:ext>
            </a:extLst>
          </p:cNvPr>
          <p:cNvSpPr txBox="1"/>
          <p:nvPr userDrawn="1"/>
        </p:nvSpPr>
        <p:spPr>
          <a:xfrm>
            <a:off x="642934" y="6519446"/>
            <a:ext cx="5350362" cy="338554"/>
          </a:xfrm>
          <a:prstGeom prst="rect">
            <a:avLst/>
          </a:prstGeom>
          <a:noFill/>
        </p:spPr>
        <p:txBody>
          <a:bodyPr wrap="square" rtlCol="0">
            <a:spAutoFit/>
          </a:bodyPr>
          <a:lstStyle/>
          <a:p>
            <a:r>
              <a:rPr lang="en-US" sz="1600">
                <a:solidFill>
                  <a:srgbClr val="00AE58"/>
                </a:solidFill>
                <a:cs typeface="Arial" panose="020B0604020202020204" pitchFamily="34" charset="0"/>
              </a:rPr>
              <a:t>COUNCIL NAME | </a:t>
            </a:r>
            <a:r>
              <a:rPr lang="en-US" sz="1600" b="1">
                <a:solidFill>
                  <a:srgbClr val="00AE58"/>
                </a:solidFill>
                <a:cs typeface="Arial" panose="020B0604020202020204" pitchFamily="34" charset="0"/>
              </a:rPr>
              <a:t>STRATEGY ALIGNMENT PROCESS</a:t>
            </a:r>
          </a:p>
        </p:txBody>
      </p:sp>
      <p:sp>
        <p:nvSpPr>
          <p:cNvPr id="8" name="Right Triangle 7">
            <a:extLst>
              <a:ext uri="{FF2B5EF4-FFF2-40B4-BE49-F238E27FC236}">
                <a16:creationId xmlns:a16="http://schemas.microsoft.com/office/drawing/2014/main" id="{5CC58577-8666-B342-8FEE-2E33C242520C}"/>
              </a:ext>
            </a:extLst>
          </p:cNvPr>
          <p:cNvSpPr/>
          <p:nvPr userDrawn="1"/>
        </p:nvSpPr>
        <p:spPr>
          <a:xfrm flipH="1">
            <a:off x="6167082" y="-4882347"/>
            <a:ext cx="6309767" cy="10777590"/>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9" name="Group 8">
            <a:extLst>
              <a:ext uri="{FF2B5EF4-FFF2-40B4-BE49-F238E27FC236}">
                <a16:creationId xmlns:a16="http://schemas.microsoft.com/office/drawing/2014/main" id="{3D5E327E-6DF0-364C-808B-07C3DECCA138}"/>
              </a:ext>
            </a:extLst>
          </p:cNvPr>
          <p:cNvGrpSpPr/>
          <p:nvPr userDrawn="1"/>
        </p:nvGrpSpPr>
        <p:grpSpPr>
          <a:xfrm>
            <a:off x="7429212" y="-869636"/>
            <a:ext cx="4213279" cy="3152158"/>
            <a:chOff x="8280943" y="107319"/>
            <a:chExt cx="3021725" cy="2260699"/>
          </a:xfrm>
        </p:grpSpPr>
        <p:sp>
          <p:nvSpPr>
            <p:cNvPr id="10" name="Parallelogram 9">
              <a:extLst>
                <a:ext uri="{FF2B5EF4-FFF2-40B4-BE49-F238E27FC236}">
                  <a16:creationId xmlns:a16="http://schemas.microsoft.com/office/drawing/2014/main" id="{F78F0509-8FBF-7741-9714-DD4A47746276}"/>
                </a:ext>
              </a:extLst>
            </p:cNvPr>
            <p:cNvSpPr/>
            <p:nvPr/>
          </p:nvSpPr>
          <p:spPr>
            <a:xfrm>
              <a:off x="8280943" y="107319"/>
              <a:ext cx="2927320" cy="2260699"/>
            </a:xfrm>
            <a:prstGeom prst="parallelogram">
              <a:avLst>
                <a:gd name="adj" fmla="val 59087"/>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47CC2842-2020-5744-B4D5-D6E947B676CA}"/>
                </a:ext>
              </a:extLst>
            </p:cNvPr>
            <p:cNvSpPr/>
            <p:nvPr/>
          </p:nvSpPr>
          <p:spPr>
            <a:xfrm>
              <a:off x="8899004" y="107319"/>
              <a:ext cx="2403664" cy="2260699"/>
            </a:xfrm>
            <a:prstGeom prst="parallelogram">
              <a:avLst>
                <a:gd name="adj" fmla="val 58496"/>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0075C2D-7945-1441-AC50-6C9D4DBEEE56}"/>
              </a:ext>
            </a:extLst>
          </p:cNvPr>
          <p:cNvGrpSpPr/>
          <p:nvPr userDrawn="1"/>
        </p:nvGrpSpPr>
        <p:grpSpPr>
          <a:xfrm>
            <a:off x="9946711" y="1505227"/>
            <a:ext cx="2987245" cy="5103857"/>
            <a:chOff x="9940082" y="2073268"/>
            <a:chExt cx="2987245" cy="5103857"/>
          </a:xfrm>
        </p:grpSpPr>
        <p:sp>
          <p:nvSpPr>
            <p:cNvPr id="13" name="Right Triangle 12">
              <a:extLst>
                <a:ext uri="{FF2B5EF4-FFF2-40B4-BE49-F238E27FC236}">
                  <a16:creationId xmlns:a16="http://schemas.microsoft.com/office/drawing/2014/main" id="{F791CCF5-E529-874B-910C-CD5837701155}"/>
                </a:ext>
              </a:extLst>
            </p:cNvPr>
            <p:cNvSpPr/>
            <p:nvPr/>
          </p:nvSpPr>
          <p:spPr>
            <a:xfrm flipH="1">
              <a:off x="9940082" y="2777401"/>
              <a:ext cx="2575830" cy="4399724"/>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 name="Right Triangle 13">
              <a:extLst>
                <a:ext uri="{FF2B5EF4-FFF2-40B4-BE49-F238E27FC236}">
                  <a16:creationId xmlns:a16="http://schemas.microsoft.com/office/drawing/2014/main" id="{4E8256EC-AE9A-4345-B375-257B32D870A1}"/>
                </a:ext>
              </a:extLst>
            </p:cNvPr>
            <p:cNvSpPr/>
            <p:nvPr/>
          </p:nvSpPr>
          <p:spPr>
            <a:xfrm flipH="1">
              <a:off x="10351497" y="2073268"/>
              <a:ext cx="2575830" cy="4399724"/>
            </a:xfrm>
            <a:prstGeom prst="rtTriangle">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 name="Rectangle 14">
            <a:extLst>
              <a:ext uri="{FF2B5EF4-FFF2-40B4-BE49-F238E27FC236}">
                <a16:creationId xmlns:a16="http://schemas.microsoft.com/office/drawing/2014/main" id="{1424FF66-CFAC-5A43-8ED2-60892400E78F}"/>
              </a:ext>
            </a:extLst>
          </p:cNvPr>
          <p:cNvSpPr/>
          <p:nvPr userDrawn="1"/>
        </p:nvSpPr>
        <p:spPr>
          <a:xfrm>
            <a:off x="8271164" y="-4892054"/>
            <a:ext cx="5467120" cy="4866656"/>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1D1367-633B-0F49-8B7B-7771E797F38B}"/>
              </a:ext>
            </a:extLst>
          </p:cNvPr>
          <p:cNvSpPr/>
          <p:nvPr userDrawn="1"/>
        </p:nvSpPr>
        <p:spPr>
          <a:xfrm>
            <a:off x="12174136" y="-30686"/>
            <a:ext cx="1679294" cy="6914086"/>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7850C69-10B7-E640-8DFA-263934D41C66}"/>
              </a:ext>
            </a:extLst>
          </p:cNvPr>
          <p:cNvPicPr>
            <a:picLocks noChangeAspect="1"/>
          </p:cNvPicPr>
          <p:nvPr userDrawn="1"/>
        </p:nvPicPr>
        <p:blipFill>
          <a:blip r:embed="rId2" cstate="print"/>
          <a:stretch>
            <a:fillRect/>
          </a:stretch>
        </p:blipFill>
        <p:spPr>
          <a:xfrm>
            <a:off x="733262" y="1388687"/>
            <a:ext cx="2975621" cy="1119209"/>
          </a:xfrm>
          <a:prstGeom prst="rect">
            <a:avLst/>
          </a:prstGeom>
        </p:spPr>
      </p:pic>
      <p:sp>
        <p:nvSpPr>
          <p:cNvPr id="18" name="Title 3">
            <a:extLst>
              <a:ext uri="{FF2B5EF4-FFF2-40B4-BE49-F238E27FC236}">
                <a16:creationId xmlns:a16="http://schemas.microsoft.com/office/drawing/2014/main" id="{2B35DAC5-E0CA-41B2-AD7C-8663962CF9D9}"/>
              </a:ext>
            </a:extLst>
          </p:cNvPr>
          <p:cNvSpPr>
            <a:spLocks noGrp="1"/>
          </p:cNvSpPr>
          <p:nvPr>
            <p:ph type="title" hasCustomPrompt="1"/>
          </p:nvPr>
        </p:nvSpPr>
        <p:spPr>
          <a:xfrm>
            <a:off x="789921" y="2734632"/>
            <a:ext cx="10972800" cy="954793"/>
          </a:xfrm>
        </p:spPr>
        <p:txBody>
          <a:bodyPr>
            <a:normAutofit/>
          </a:bodyPr>
          <a:lstStyle>
            <a:lvl1pPr>
              <a:defRPr b="1">
                <a:solidFill>
                  <a:srgbClr val="00B050"/>
                </a:solidFill>
                <a:latin typeface="Arial" panose="020B0604020202020204" pitchFamily="34" charset="0"/>
                <a:cs typeface="Arial" panose="020B0604020202020204" pitchFamily="34" charset="0"/>
              </a:defRPr>
            </a:lvl1pPr>
          </a:lstStyle>
          <a:p>
            <a:r>
              <a:rPr lang="en-US"/>
              <a:t>Session Title</a:t>
            </a:r>
          </a:p>
        </p:txBody>
      </p:sp>
      <p:sp>
        <p:nvSpPr>
          <p:cNvPr id="20" name="Text Placeholder 4">
            <a:extLst>
              <a:ext uri="{FF2B5EF4-FFF2-40B4-BE49-F238E27FC236}">
                <a16:creationId xmlns:a16="http://schemas.microsoft.com/office/drawing/2014/main" id="{F5FC3AEB-0787-46EA-8933-3F76CC330B36}"/>
              </a:ext>
            </a:extLst>
          </p:cNvPr>
          <p:cNvSpPr>
            <a:spLocks noGrp="1"/>
          </p:cNvSpPr>
          <p:nvPr>
            <p:ph type="body" sz="quarter" idx="10" hasCustomPrompt="1"/>
          </p:nvPr>
        </p:nvSpPr>
        <p:spPr>
          <a:xfrm>
            <a:off x="1270000" y="3699132"/>
            <a:ext cx="10312400" cy="927110"/>
          </a:xfrm>
        </p:spPr>
        <p:txBody>
          <a:bodyPr>
            <a:normAutofit/>
          </a:bodyPr>
          <a:lstStyle>
            <a:lvl1pPr marL="0" indent="0">
              <a:buFontTx/>
              <a:buNone/>
              <a:defRPr sz="4000">
                <a:latin typeface="Arial" panose="020B0604020202020204" pitchFamily="34" charset="0"/>
                <a:cs typeface="Arial" panose="020B0604020202020204" pitchFamily="34" charset="0"/>
              </a:defRPr>
            </a:lvl1pPr>
          </a:lstStyle>
          <a:p>
            <a:r>
              <a:rPr lang="en-US"/>
              <a:t>Subtitle</a:t>
            </a:r>
          </a:p>
        </p:txBody>
      </p:sp>
    </p:spTree>
    <p:extLst>
      <p:ext uri="{BB962C8B-B14F-4D97-AF65-F5344CB8AC3E}">
        <p14:creationId xmlns:p14="http://schemas.microsoft.com/office/powerpoint/2010/main" val="275816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Slide">
    <p:spTree>
      <p:nvGrpSpPr>
        <p:cNvPr id="1" name=""/>
        <p:cNvGrpSpPr/>
        <p:nvPr/>
      </p:nvGrpSpPr>
      <p:grpSpPr>
        <a:xfrm>
          <a:off x="0" y="0"/>
          <a:ext cx="0" cy="0"/>
          <a:chOff x="0" y="0"/>
          <a:chExt cx="0" cy="0"/>
        </a:xfrm>
      </p:grpSpPr>
      <p:sp>
        <p:nvSpPr>
          <p:cNvPr id="9" name="Rectangle 8"/>
          <p:cNvSpPr/>
          <p:nvPr userDrawn="1"/>
        </p:nvSpPr>
        <p:spPr>
          <a:xfrm>
            <a:off x="1648176" y="-745067"/>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28"/>
            <a:r>
              <a:rPr lang="en-US" sz="2400">
                <a:solidFill>
                  <a:prstClr val="white"/>
                </a:solidFill>
              </a:rPr>
              <a:t>BLANK</a:t>
            </a:r>
          </a:p>
        </p:txBody>
      </p:sp>
      <p:sp>
        <p:nvSpPr>
          <p:cNvPr id="4" name="Right Triangle 3">
            <a:extLst>
              <a:ext uri="{FF2B5EF4-FFF2-40B4-BE49-F238E27FC236}">
                <a16:creationId xmlns:a16="http://schemas.microsoft.com/office/drawing/2014/main" id="{42FF8167-D5E7-A343-B428-B3780E23578E}"/>
              </a:ext>
            </a:extLst>
          </p:cNvPr>
          <p:cNvSpPr/>
          <p:nvPr userDrawn="1"/>
        </p:nvSpPr>
        <p:spPr>
          <a:xfrm flipH="1">
            <a:off x="6167082" y="-4882347"/>
            <a:ext cx="6309767" cy="10777590"/>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 </a:t>
            </a:r>
          </a:p>
        </p:txBody>
      </p:sp>
      <p:grpSp>
        <p:nvGrpSpPr>
          <p:cNvPr id="5" name="Group 4">
            <a:extLst>
              <a:ext uri="{FF2B5EF4-FFF2-40B4-BE49-F238E27FC236}">
                <a16:creationId xmlns:a16="http://schemas.microsoft.com/office/drawing/2014/main" id="{5F34394D-C5F6-9241-BB68-618DEB8671AB}"/>
              </a:ext>
            </a:extLst>
          </p:cNvPr>
          <p:cNvGrpSpPr/>
          <p:nvPr userDrawn="1"/>
        </p:nvGrpSpPr>
        <p:grpSpPr>
          <a:xfrm>
            <a:off x="7429212" y="-869636"/>
            <a:ext cx="4213279" cy="3152158"/>
            <a:chOff x="8280943" y="107319"/>
            <a:chExt cx="3021725" cy="2260699"/>
          </a:xfrm>
        </p:grpSpPr>
        <p:sp>
          <p:nvSpPr>
            <p:cNvPr id="6" name="Parallelogram 5">
              <a:extLst>
                <a:ext uri="{FF2B5EF4-FFF2-40B4-BE49-F238E27FC236}">
                  <a16:creationId xmlns:a16="http://schemas.microsoft.com/office/drawing/2014/main" id="{F061E42F-3B68-2C4A-A15A-BF2D4E1C2DEC}"/>
                </a:ext>
              </a:extLst>
            </p:cNvPr>
            <p:cNvSpPr/>
            <p:nvPr/>
          </p:nvSpPr>
          <p:spPr>
            <a:xfrm>
              <a:off x="8280943" y="107319"/>
              <a:ext cx="2927320" cy="2260699"/>
            </a:xfrm>
            <a:prstGeom prst="parallelogram">
              <a:avLst>
                <a:gd name="adj" fmla="val 59087"/>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arallelogram 7">
              <a:extLst>
                <a:ext uri="{FF2B5EF4-FFF2-40B4-BE49-F238E27FC236}">
                  <a16:creationId xmlns:a16="http://schemas.microsoft.com/office/drawing/2014/main" id="{7DEBD494-D188-A84D-B423-67670057B176}"/>
                </a:ext>
              </a:extLst>
            </p:cNvPr>
            <p:cNvSpPr/>
            <p:nvPr/>
          </p:nvSpPr>
          <p:spPr>
            <a:xfrm>
              <a:off x="8899004" y="107319"/>
              <a:ext cx="2403664" cy="2260699"/>
            </a:xfrm>
            <a:prstGeom prst="parallelogram">
              <a:avLst>
                <a:gd name="adj" fmla="val 58496"/>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a:extLst>
              <a:ext uri="{FF2B5EF4-FFF2-40B4-BE49-F238E27FC236}">
                <a16:creationId xmlns:a16="http://schemas.microsoft.com/office/drawing/2014/main" id="{EB0A6FEF-263F-2541-A690-D4B52A6E68DE}"/>
              </a:ext>
            </a:extLst>
          </p:cNvPr>
          <p:cNvGrpSpPr/>
          <p:nvPr userDrawn="1"/>
        </p:nvGrpSpPr>
        <p:grpSpPr>
          <a:xfrm>
            <a:off x="9946711" y="1505227"/>
            <a:ext cx="2987245" cy="5103857"/>
            <a:chOff x="9940082" y="2073268"/>
            <a:chExt cx="2987245" cy="5103857"/>
          </a:xfrm>
        </p:grpSpPr>
        <p:sp>
          <p:nvSpPr>
            <p:cNvPr id="11" name="Right Triangle 10">
              <a:extLst>
                <a:ext uri="{FF2B5EF4-FFF2-40B4-BE49-F238E27FC236}">
                  <a16:creationId xmlns:a16="http://schemas.microsoft.com/office/drawing/2014/main" id="{4C0F4028-B280-A24B-A015-428604F2F663}"/>
                </a:ext>
              </a:extLst>
            </p:cNvPr>
            <p:cNvSpPr/>
            <p:nvPr/>
          </p:nvSpPr>
          <p:spPr>
            <a:xfrm flipH="1">
              <a:off x="9940082" y="2777401"/>
              <a:ext cx="2575830" cy="4399724"/>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 </a:t>
              </a:r>
            </a:p>
          </p:txBody>
        </p:sp>
        <p:sp>
          <p:nvSpPr>
            <p:cNvPr id="12" name="Right Triangle 11">
              <a:extLst>
                <a:ext uri="{FF2B5EF4-FFF2-40B4-BE49-F238E27FC236}">
                  <a16:creationId xmlns:a16="http://schemas.microsoft.com/office/drawing/2014/main" id="{D35A9FD3-7E0C-C04E-A285-D99B53AD661B}"/>
                </a:ext>
              </a:extLst>
            </p:cNvPr>
            <p:cNvSpPr/>
            <p:nvPr/>
          </p:nvSpPr>
          <p:spPr>
            <a:xfrm flipH="1">
              <a:off x="10351497" y="2073268"/>
              <a:ext cx="2575830" cy="4399724"/>
            </a:xfrm>
            <a:prstGeom prst="rtTriangle">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 </a:t>
              </a:r>
            </a:p>
          </p:txBody>
        </p:sp>
      </p:grpSp>
      <p:sp>
        <p:nvSpPr>
          <p:cNvPr id="13" name="TextBox 12">
            <a:extLst>
              <a:ext uri="{FF2B5EF4-FFF2-40B4-BE49-F238E27FC236}">
                <a16:creationId xmlns:a16="http://schemas.microsoft.com/office/drawing/2014/main" id="{0F578F58-210B-AD4F-8892-D1F105216E42}"/>
              </a:ext>
            </a:extLst>
          </p:cNvPr>
          <p:cNvSpPr txBox="1"/>
          <p:nvPr userDrawn="1"/>
        </p:nvSpPr>
        <p:spPr>
          <a:xfrm>
            <a:off x="642934" y="6487297"/>
            <a:ext cx="6066785" cy="338554"/>
          </a:xfrm>
          <a:prstGeom prst="rect">
            <a:avLst/>
          </a:prstGeom>
          <a:noFill/>
        </p:spPr>
        <p:txBody>
          <a:bodyPr wrap="square" rtlCol="0">
            <a:spAutoFit/>
          </a:bodyPr>
          <a:lstStyle/>
          <a:p>
            <a:r>
              <a:rPr lang="en-US" sz="1600" b="1">
                <a:solidFill>
                  <a:srgbClr val="00AE58"/>
                </a:solidFill>
                <a:cs typeface="Arial" panose="020B0604020202020204" pitchFamily="34" charset="0"/>
              </a:rPr>
              <a:t>STRATEGY ALIGNMENT PROCESS</a:t>
            </a:r>
            <a:r>
              <a:rPr lang="en-US" sz="1600" b="1" baseline="0">
                <a:solidFill>
                  <a:srgbClr val="00AE58"/>
                </a:solidFill>
                <a:cs typeface="Arial" panose="020B0604020202020204" pitchFamily="34" charset="0"/>
              </a:rPr>
              <a:t> DURING/FOR A CRISIS</a:t>
            </a:r>
            <a:endParaRPr lang="en-US" sz="1600" b="1">
              <a:solidFill>
                <a:srgbClr val="00AE58"/>
              </a:solidFill>
              <a:cs typeface="Arial" panose="020B0604020202020204" pitchFamily="34" charset="0"/>
            </a:endParaRPr>
          </a:p>
        </p:txBody>
      </p:sp>
      <p:pic>
        <p:nvPicPr>
          <p:cNvPr id="14" name="Picture 13">
            <a:extLst>
              <a:ext uri="{FF2B5EF4-FFF2-40B4-BE49-F238E27FC236}">
                <a16:creationId xmlns:a16="http://schemas.microsoft.com/office/drawing/2014/main" id="{A1F3A08C-CBBC-3E43-B824-6A2FBD9414CE}"/>
              </a:ext>
            </a:extLst>
          </p:cNvPr>
          <p:cNvPicPr>
            <a:picLocks noChangeAspect="1"/>
          </p:cNvPicPr>
          <p:nvPr userDrawn="1"/>
        </p:nvPicPr>
        <p:blipFill>
          <a:blip r:embed="rId2" cstate="print"/>
          <a:stretch>
            <a:fillRect/>
          </a:stretch>
        </p:blipFill>
        <p:spPr>
          <a:xfrm>
            <a:off x="733262" y="1342664"/>
            <a:ext cx="2975621" cy="1165232"/>
          </a:xfrm>
          <a:prstGeom prst="rect">
            <a:avLst/>
          </a:prstGeom>
        </p:spPr>
      </p:pic>
      <p:sp>
        <p:nvSpPr>
          <p:cNvPr id="15" name="Rectangle 14">
            <a:extLst>
              <a:ext uri="{FF2B5EF4-FFF2-40B4-BE49-F238E27FC236}">
                <a16:creationId xmlns:a16="http://schemas.microsoft.com/office/drawing/2014/main" id="{8FF63150-9E54-2344-9BAB-CA4D5C0AF87F}"/>
              </a:ext>
            </a:extLst>
          </p:cNvPr>
          <p:cNvSpPr/>
          <p:nvPr userDrawn="1"/>
        </p:nvSpPr>
        <p:spPr>
          <a:xfrm>
            <a:off x="5176502" y="6606217"/>
            <a:ext cx="6671069" cy="215444"/>
          </a:xfrm>
          <a:prstGeom prst="rect">
            <a:avLst/>
          </a:prstGeom>
        </p:spPr>
        <p:txBody>
          <a:bodyPr wrap="square">
            <a:spAutoFit/>
          </a:bodyPr>
          <a:lstStyle/>
          <a:p>
            <a:pPr algn="r"/>
            <a:r>
              <a:rPr lang="en-US" sz="800">
                <a:solidFill>
                  <a:srgbClr val="C7C8CA">
                    <a:lumMod val="75000"/>
                  </a:srgbClr>
                </a:solidFill>
                <a:cs typeface="Arial" panose="020B0604020202020204" pitchFamily="34" charset="0"/>
              </a:rPr>
              <a:t>©2019 Girl Scouts of the USA. All Rights Reserved</a:t>
            </a:r>
          </a:p>
        </p:txBody>
      </p:sp>
    </p:spTree>
    <p:extLst>
      <p:ext uri="{BB962C8B-B14F-4D97-AF65-F5344CB8AC3E}">
        <p14:creationId xmlns:p14="http://schemas.microsoft.com/office/powerpoint/2010/main" val="14213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3" y="1862669"/>
            <a:ext cx="4206499" cy="4250267"/>
          </a:xfrm>
          <a:prstGeom prst="rect">
            <a:avLst/>
          </a:prstGeom>
        </p:spPr>
        <p:txBody>
          <a:bodyPr>
            <a:normAutofit/>
          </a:bodyPr>
          <a:lstStyle>
            <a:lvl1pPr marL="0" indent="0">
              <a:buClrTx/>
              <a:buSzPct val="100000"/>
              <a:buNone/>
              <a:defRPr sz="3200">
                <a:solidFill>
                  <a:schemeClr val="tx1"/>
                </a:solidFill>
              </a:defRPr>
            </a:lvl1pPr>
            <a:lvl2pPr marL="256014" indent="-256014">
              <a:buClrTx/>
              <a:buSzPct val="100000"/>
              <a:buFont typeface="Arial"/>
              <a:buChar char="•"/>
              <a:defRPr sz="3200">
                <a:solidFill>
                  <a:schemeClr val="tx1"/>
                </a:solidFill>
              </a:defRPr>
            </a:lvl2pPr>
            <a:lvl3pPr>
              <a:buClr>
                <a:srgbClr val="006601"/>
              </a:buClr>
              <a:defRPr sz="2100"/>
            </a:lvl3pPr>
            <a:lvl4pPr>
              <a:buClr>
                <a:srgbClr val="006601"/>
              </a:buClr>
              <a:defRPr sz="2100"/>
            </a:lvl4pPr>
            <a:lvl5pPr>
              <a:buClr>
                <a:srgbClr val="006601"/>
              </a:buCl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8" name="Picture Placeholder 7"/>
          <p:cNvSpPr>
            <a:spLocks noGrp="1"/>
          </p:cNvSpPr>
          <p:nvPr>
            <p:ph type="pic" sz="quarter" idx="10"/>
          </p:nvPr>
        </p:nvSpPr>
        <p:spPr>
          <a:xfrm>
            <a:off x="1" y="1525571"/>
            <a:ext cx="7321651" cy="5332429"/>
          </a:xfrm>
          <a:prstGeom prst="rect">
            <a:avLst/>
          </a:prstGeom>
          <a:solidFill>
            <a:schemeClr val="bg1">
              <a:lumMod val="95000"/>
            </a:schemeClr>
          </a:solidFill>
        </p:spPr>
        <p:txBody>
          <a:bodyPr/>
          <a:lstStyle>
            <a:lvl1pPr>
              <a:buSzPct val="100000"/>
              <a:defRPr/>
            </a:lvl1pPr>
          </a:lstStyle>
          <a:p>
            <a:r>
              <a:rPr lang="en-US"/>
              <a:t>Drag picture to placeholder or click icon to add</a:t>
            </a:r>
          </a:p>
        </p:txBody>
      </p:sp>
      <p:sp>
        <p:nvSpPr>
          <p:cNvPr id="3" name="Slide Number Placeholder 2"/>
          <p:cNvSpPr>
            <a:spLocks noGrp="1"/>
          </p:cNvSpPr>
          <p:nvPr>
            <p:ph type="sldNum" sz="quarter" idx="12"/>
          </p:nvPr>
        </p:nvSpPr>
        <p:spPr/>
        <p:txBody>
          <a:bodyPr/>
          <a:lstStyle>
            <a:lvl1pPr>
              <a:defRPr sz="1200"/>
            </a:lvl1pPr>
          </a:lstStyle>
          <a:p>
            <a:fld id="{F8C12AA3-6E81-C746-8BB2-6661939CBDDC}" type="slidenum">
              <a:rPr lang="en-US" smtClean="0">
                <a:solidFill>
                  <a:srgbClr val="C7C8CA"/>
                </a:solidFill>
              </a:rPr>
              <a:pPr/>
              <a:t>‹#›</a:t>
            </a:fld>
            <a:endParaRPr lang="en-US">
              <a:solidFill>
                <a:srgbClr val="C7C8CA"/>
              </a:solidFill>
            </a:endParaRPr>
          </a:p>
        </p:txBody>
      </p:sp>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81" y="281060"/>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184" y="154061"/>
            <a:ext cx="476997" cy="457123"/>
          </a:xfrm>
          <a:prstGeom prst="rect">
            <a:avLst/>
          </a:prstGeom>
        </p:spPr>
      </p:pic>
      <p:sp>
        <p:nvSpPr>
          <p:cNvPr id="11" name="Footer Placeholder 12"/>
          <p:cNvSpPr>
            <a:spLocks noGrp="1"/>
          </p:cNvSpPr>
          <p:nvPr>
            <p:ph type="ftr" sz="quarter" idx="3"/>
          </p:nvPr>
        </p:nvSpPr>
        <p:spPr>
          <a:xfrm>
            <a:off x="7627829"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175777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srgbClr val="008745"/>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2743" r="16668"/>
          <a:stretch/>
        </p:blipFill>
        <p:spPr>
          <a:xfrm>
            <a:off x="7375029" y="-1"/>
            <a:ext cx="4816971" cy="5043817"/>
          </a:xfrm>
          <a:prstGeom prst="rect">
            <a:avLst/>
          </a:prstGeom>
        </p:spPr>
      </p:pic>
      <p:sp>
        <p:nvSpPr>
          <p:cNvPr id="5"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1"/>
          </p:nvPr>
        </p:nvSpPr>
        <p:spPr/>
        <p:txBody>
          <a:bodyPr/>
          <a:lstStyle>
            <a:lvl1pPr>
              <a:defRPr sz="1200">
                <a:solidFill>
                  <a:schemeClr val="bg1"/>
                </a:solidFill>
              </a:defRPr>
            </a:lvl1pPr>
          </a:lstStyle>
          <a:p>
            <a:fld id="{F8C12AA3-6E81-C746-8BB2-6661939CBDDC}" type="slidenum">
              <a:rPr lang="en-US" smtClean="0">
                <a:solidFill>
                  <a:prstClr val="white"/>
                </a:solidFill>
              </a:rPr>
              <a:pPr/>
              <a:t>‹#›</a:t>
            </a:fld>
            <a:endParaRPr lang="en-US">
              <a:solidFill>
                <a:prstClr val="white"/>
              </a:solidFill>
            </a:endParaRPr>
          </a:p>
        </p:txBody>
      </p:sp>
      <p:sp>
        <p:nvSpPr>
          <p:cNvPr id="9" name="Title 1"/>
          <p:cNvSpPr txBox="1">
            <a:spLocks/>
          </p:cNvSpPr>
          <p:nvPr userDrawn="1"/>
        </p:nvSpPr>
        <p:spPr>
          <a:xfrm>
            <a:off x="564069" y="1722141"/>
            <a:ext cx="10972800" cy="954793"/>
          </a:xfrm>
          <a:prstGeom prst="rect">
            <a:avLst/>
          </a:prstGeom>
        </p:spPr>
        <p:txBody>
          <a:bodyPr vert="horz" lIns="0" tIns="0" rIns="0" bIns="0" rtlCol="0" anchor="ctr">
            <a:normAutofit/>
          </a:bodyPr>
          <a:lstStyle>
            <a:lvl1pPr algn="l" defTabSz="457200" rtl="0"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00">
              <a:solidFill>
                <a:prstClr val="white"/>
              </a:solidFill>
            </a:endParaRPr>
          </a:p>
        </p:txBody>
      </p:sp>
      <p:sp>
        <p:nvSpPr>
          <p:cNvPr id="11" name="Title 1"/>
          <p:cNvSpPr>
            <a:spLocks noGrp="1"/>
          </p:cNvSpPr>
          <p:nvPr>
            <p:ph type="title"/>
          </p:nvPr>
        </p:nvSpPr>
        <p:spPr>
          <a:xfrm>
            <a:off x="570227" y="1925341"/>
            <a:ext cx="10972800" cy="954793"/>
          </a:xfrm>
        </p:spPr>
        <p:txBody>
          <a:bodyPr>
            <a:normAutofit/>
          </a:bodyPr>
          <a:lstStyle>
            <a:lvl1pPr algn="l">
              <a:defRPr sz="5700"/>
            </a:lvl1pPr>
          </a:lstStyle>
          <a:p>
            <a:r>
              <a:rPr lang="en-US"/>
              <a:t>Click to edit Master title style</a:t>
            </a:r>
          </a:p>
        </p:txBody>
      </p:sp>
      <p:sp>
        <p:nvSpPr>
          <p:cNvPr id="8" name="Footer Placeholder 12"/>
          <p:cNvSpPr>
            <a:spLocks noGrp="1"/>
          </p:cNvSpPr>
          <p:nvPr>
            <p:ph type="ftr" sz="quarter" idx="3"/>
          </p:nvPr>
        </p:nvSpPr>
        <p:spPr>
          <a:xfrm>
            <a:off x="486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p14="http://schemas.microsoft.com/office/powerpoint/2010/main" val="384015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Extra Content page w/trefoil">
    <p:spTree>
      <p:nvGrpSpPr>
        <p:cNvPr id="1" name=""/>
        <p:cNvGrpSpPr/>
        <p:nvPr/>
      </p:nvGrpSpPr>
      <p:grpSpPr>
        <a:xfrm>
          <a:off x="0" y="0"/>
          <a:ext cx="0" cy="0"/>
          <a:chOff x="0" y="0"/>
          <a:chExt cx="0" cy="0"/>
        </a:xfrm>
      </p:grpSpPr>
      <p:sp>
        <p:nvSpPr>
          <p:cNvPr id="2" name="Title 1"/>
          <p:cNvSpPr>
            <a:spLocks noGrp="1"/>
          </p:cNvSpPr>
          <p:nvPr>
            <p:ph type="title"/>
          </p:nvPr>
        </p:nvSpPr>
        <p:spPr>
          <a:xfrm>
            <a:off x="463296" y="488046"/>
            <a:ext cx="7777014" cy="954794"/>
          </a:xfrm>
        </p:spPr>
        <p:txBody>
          <a:bodyPr>
            <a:normAutofit/>
          </a:bodyPr>
          <a:lstStyle>
            <a:lvl1pPr>
              <a:defRPr sz="373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93"/>
            <a:r>
              <a:rPr lang="en-US" sz="2400">
                <a:solidFill>
                  <a:prstClr val="white"/>
                </a:solidFill>
                <a:latin typeface="Trefoil Sans"/>
              </a:rPr>
              <a:t>EXTRA VERTICAL SPACE</a:t>
            </a:r>
          </a:p>
        </p:txBody>
      </p:sp>
      <p:pic>
        <p:nvPicPr>
          <p:cNvPr id="10" name="Picture 9">
            <a:extLst>
              <a:ext uri="{FF2B5EF4-FFF2-40B4-BE49-F238E27FC236}">
                <a16:creationId xmlns:a16="http://schemas.microsoft.com/office/drawing/2014/main" id="{6B44D5BF-4358-DE40-8D7A-67A177CBF88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2826" y="4914900"/>
            <a:ext cx="1019175" cy="1950216"/>
          </a:xfrm>
          <a:prstGeom prst="rect">
            <a:avLst/>
          </a:prstGeom>
        </p:spPr>
      </p:pic>
      <p:sp>
        <p:nvSpPr>
          <p:cNvPr id="11" name="Slide Number Placeholder 5">
            <a:extLst>
              <a:ext uri="{FF2B5EF4-FFF2-40B4-BE49-F238E27FC236}">
                <a16:creationId xmlns:a16="http://schemas.microsoft.com/office/drawing/2014/main" id="{6341EE41-F763-3140-BDBC-D55EA3DE965A}"/>
              </a:ext>
            </a:extLst>
          </p:cNvPr>
          <p:cNvSpPr txBox="1">
            <a:spLocks/>
          </p:cNvSpPr>
          <p:nvPr userDrawn="1"/>
        </p:nvSpPr>
        <p:spPr>
          <a:xfrm>
            <a:off x="11592560" y="6219708"/>
            <a:ext cx="419235" cy="365126"/>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1">
                    <a:tint val="75000"/>
                  </a:schemeClr>
                </a:solidFill>
                <a:latin typeface="Trefoil Sans XLight" panose="020B0000000000000000"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E78EF0-8754-1D4B-BC65-847709F04698}" type="slidenum">
              <a:rPr lang="en-US" sz="1100" smtClean="0">
                <a:solidFill>
                  <a:prstClr val="black">
                    <a:tint val="75000"/>
                  </a:prstClr>
                </a:solidFill>
                <a:latin typeface="Arial" panose="020B0604020202020204" pitchFamily="34" charset="0"/>
                <a:cs typeface="Arial" panose="020B0604020202020204" pitchFamily="34" charset="0"/>
              </a:rPr>
              <a:pPr/>
              <a:t>‹#›</a:t>
            </a:fld>
            <a:endParaRPr lang="en-US" sz="1100">
              <a:solidFill>
                <a:prstClr val="black">
                  <a:tint val="75000"/>
                </a:prst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6FBE4-9A9B-0E43-AD92-2BC88FEA66E8}"/>
              </a:ext>
            </a:extLst>
          </p:cNvPr>
          <p:cNvSpPr txBox="1"/>
          <p:nvPr userDrawn="1"/>
        </p:nvSpPr>
        <p:spPr>
          <a:xfrm>
            <a:off x="376478" y="6553517"/>
            <a:ext cx="7620002" cy="276999"/>
          </a:xfrm>
          <a:prstGeom prst="rect">
            <a:avLst/>
          </a:prstGeom>
          <a:noFill/>
        </p:spPr>
        <p:txBody>
          <a:bodyPr wrap="square" rtlCol="0">
            <a:spAutoFit/>
          </a:bodyPr>
          <a:lstStyle/>
          <a:p>
            <a:pPr defTabSz="609608"/>
            <a:r>
              <a:rPr lang="en-US" sz="1200" b="1">
                <a:solidFill>
                  <a:srgbClr val="00AE58"/>
                </a:solidFill>
                <a:cs typeface="Arial" panose="020B0604020202020204" pitchFamily="34" charset="0"/>
              </a:rPr>
              <a:t>CONFIDENTIAL</a:t>
            </a:r>
            <a:r>
              <a:rPr lang="en-US" sz="1200">
                <a:solidFill>
                  <a:srgbClr val="00AE58"/>
                </a:solidFill>
                <a:cs typeface="Arial" panose="020B0604020202020204" pitchFamily="34" charset="0"/>
              </a:rPr>
              <a:t> — for internal use only </a:t>
            </a:r>
          </a:p>
        </p:txBody>
      </p:sp>
      <p:sp>
        <p:nvSpPr>
          <p:cNvPr id="8" name="TextBox 7">
            <a:extLst>
              <a:ext uri="{FF2B5EF4-FFF2-40B4-BE49-F238E27FC236}">
                <a16:creationId xmlns:a16="http://schemas.microsoft.com/office/drawing/2014/main" id="{589AEE2C-210C-1A40-8BC3-5277AE09B04B}"/>
              </a:ext>
            </a:extLst>
          </p:cNvPr>
          <p:cNvSpPr txBox="1"/>
          <p:nvPr userDrawn="1"/>
        </p:nvSpPr>
        <p:spPr>
          <a:xfrm>
            <a:off x="384142" y="118645"/>
            <a:ext cx="5400432" cy="338554"/>
          </a:xfrm>
          <a:prstGeom prst="rect">
            <a:avLst/>
          </a:prstGeom>
          <a:noFill/>
        </p:spPr>
        <p:txBody>
          <a:bodyPr wrap="square" rtlCol="0">
            <a:spAutoFit/>
          </a:bodyPr>
          <a:lstStyle/>
          <a:p>
            <a:r>
              <a:rPr lang="en-US" sz="1600">
                <a:solidFill>
                  <a:srgbClr val="00AE58"/>
                </a:solidFill>
                <a:cs typeface="Arial" panose="020B0604020202020204" pitchFamily="34" charset="0"/>
              </a:rPr>
              <a:t>COUNCIL NAME | </a:t>
            </a:r>
            <a:r>
              <a:rPr lang="en-US" sz="1600" b="1">
                <a:solidFill>
                  <a:srgbClr val="00AE58"/>
                </a:solidFill>
                <a:cs typeface="Arial" panose="020B0604020202020204" pitchFamily="34" charset="0"/>
              </a:rPr>
              <a:t>STRATEGY ALIGNMENT PROCESS</a:t>
            </a:r>
          </a:p>
        </p:txBody>
      </p:sp>
      <p:sp>
        <p:nvSpPr>
          <p:cNvPr id="12" name="Rectangle 11">
            <a:extLst>
              <a:ext uri="{FF2B5EF4-FFF2-40B4-BE49-F238E27FC236}">
                <a16:creationId xmlns:a16="http://schemas.microsoft.com/office/drawing/2014/main" id="{258224AF-E530-9C48-B85D-87381089F3C3}"/>
              </a:ext>
            </a:extLst>
          </p:cNvPr>
          <p:cNvSpPr/>
          <p:nvPr userDrawn="1"/>
        </p:nvSpPr>
        <p:spPr>
          <a:xfrm>
            <a:off x="5176502" y="6606217"/>
            <a:ext cx="6671069" cy="215444"/>
          </a:xfrm>
          <a:prstGeom prst="rect">
            <a:avLst/>
          </a:prstGeom>
        </p:spPr>
        <p:txBody>
          <a:bodyPr wrap="square">
            <a:spAutoFit/>
          </a:bodyPr>
          <a:lstStyle/>
          <a:p>
            <a:pPr algn="r"/>
            <a:r>
              <a:rPr lang="en-US" sz="800">
                <a:solidFill>
                  <a:srgbClr val="C7C8CA">
                    <a:lumMod val="75000"/>
                  </a:srgbClr>
                </a:solidFill>
                <a:cs typeface="Arial" panose="020B0604020202020204" pitchFamily="34" charset="0"/>
              </a:rPr>
              <a:t>©2019 Girl Scouts of the USA. All Rights Reserved</a:t>
            </a:r>
          </a:p>
        </p:txBody>
      </p:sp>
    </p:spTree>
    <p:extLst>
      <p:ext uri="{BB962C8B-B14F-4D97-AF65-F5344CB8AC3E}">
        <p14:creationId xmlns:p14="http://schemas.microsoft.com/office/powerpoint/2010/main" val="36700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A59F1A-F47D-3A44-B7C0-7AF9A4C3DC49}"/>
              </a:ext>
            </a:extLst>
          </p:cNvPr>
          <p:cNvSpPr>
            <a:spLocks noGrp="1"/>
          </p:cNvSpPr>
          <p:nvPr>
            <p:ph type="sldNum" sz="quarter" idx="12"/>
          </p:nvPr>
        </p:nvSpPr>
        <p:spPr>
          <a:xfrm>
            <a:off x="11592560" y="6219708"/>
            <a:ext cx="419235" cy="365125"/>
          </a:xfrm>
        </p:spPr>
        <p:txBody>
          <a:bodyPr/>
          <a:lstStyle>
            <a:lvl1pPr algn="ctr">
              <a:defRPr sz="1100" b="0" i="0">
                <a:latin typeface="Arial" panose="020B0604020202020204" pitchFamily="34" charset="0"/>
                <a:cs typeface="Arial" panose="020B0604020202020204" pitchFamily="34" charset="0"/>
              </a:defRPr>
            </a:lvl1pPr>
          </a:lstStyle>
          <a:p>
            <a:fld id="{77E78EF0-8754-1D4B-BC65-847709F04698}" type="slidenum">
              <a:rPr lang="en-US" smtClean="0">
                <a:solidFill>
                  <a:prstClr val="black">
                    <a:tint val="75000"/>
                  </a:prstClr>
                </a:solidFill>
              </a:rPr>
              <a:pPr/>
              <a:t>‹#›</a:t>
            </a:fld>
            <a:endParaRPr lang="en-US">
              <a:solidFill>
                <a:prstClr val="black">
                  <a:tint val="75000"/>
                </a:prstClr>
              </a:solidFill>
            </a:endParaRPr>
          </a:p>
        </p:txBody>
      </p:sp>
      <p:sp>
        <p:nvSpPr>
          <p:cNvPr id="9" name="Rectangle 8">
            <a:extLst>
              <a:ext uri="{FF2B5EF4-FFF2-40B4-BE49-F238E27FC236}">
                <a16:creationId xmlns:a16="http://schemas.microsoft.com/office/drawing/2014/main" id="{8E68AD85-2D13-304E-9A48-F36D664E01ED}"/>
              </a:ext>
            </a:extLst>
          </p:cNvPr>
          <p:cNvSpPr/>
          <p:nvPr userDrawn="1"/>
        </p:nvSpPr>
        <p:spPr>
          <a:xfrm>
            <a:off x="-110065" y="-8373"/>
            <a:ext cx="12557760"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algn="ctr" defTabSz="609570">
              <a:defRPr/>
            </a:pPr>
            <a:endParaRPr lang="en-US" sz="2400" kern="0">
              <a:solidFill>
                <a:prstClr val="white"/>
              </a:solidFill>
              <a:latin typeface="Trefoil Sans"/>
            </a:endParaRPr>
          </a:p>
        </p:txBody>
      </p:sp>
      <p:sp>
        <p:nvSpPr>
          <p:cNvPr id="10" name="Title 1">
            <a:extLst>
              <a:ext uri="{FF2B5EF4-FFF2-40B4-BE49-F238E27FC236}">
                <a16:creationId xmlns:a16="http://schemas.microsoft.com/office/drawing/2014/main" id="{73D8712C-B0D5-604F-92CE-4E1E89089942}"/>
              </a:ext>
            </a:extLst>
          </p:cNvPr>
          <p:cNvSpPr>
            <a:spLocks noGrp="1"/>
          </p:cNvSpPr>
          <p:nvPr>
            <p:ph type="title"/>
          </p:nvPr>
        </p:nvSpPr>
        <p:spPr>
          <a:xfrm>
            <a:off x="121024" y="256034"/>
            <a:ext cx="11890771" cy="792839"/>
          </a:xfrm>
        </p:spPr>
        <p:txBody>
          <a:bodyPr anchor="t">
            <a:normAutofit/>
          </a:bodyPr>
          <a:lstStyle>
            <a:lvl1pPr>
              <a:defRPr sz="2400">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Box 10">
            <a:extLst>
              <a:ext uri="{FF2B5EF4-FFF2-40B4-BE49-F238E27FC236}">
                <a16:creationId xmlns:a16="http://schemas.microsoft.com/office/drawing/2014/main" id="{7770247D-7EB8-4E40-8610-C5F9C914C378}"/>
              </a:ext>
            </a:extLst>
          </p:cNvPr>
          <p:cNvSpPr txBox="1"/>
          <p:nvPr userDrawn="1"/>
        </p:nvSpPr>
        <p:spPr>
          <a:xfrm>
            <a:off x="341972" y="6553517"/>
            <a:ext cx="7620001" cy="276999"/>
          </a:xfrm>
          <a:prstGeom prst="rect">
            <a:avLst/>
          </a:prstGeom>
          <a:noFill/>
        </p:spPr>
        <p:txBody>
          <a:bodyPr wrap="square" rtlCol="0">
            <a:spAutoFit/>
          </a:bodyPr>
          <a:lstStyle/>
          <a:p>
            <a:r>
              <a:rPr lang="en-US" sz="1200" b="1">
                <a:solidFill>
                  <a:srgbClr val="00AE58"/>
                </a:solidFill>
                <a:latin typeface="Arial" panose="020B0604020202020204" pitchFamily="34" charset="0"/>
                <a:cs typeface="Arial" panose="020B0604020202020204" pitchFamily="34" charset="0"/>
              </a:rPr>
              <a:t>CONFIDENTIAL</a:t>
            </a:r>
            <a:r>
              <a:rPr lang="en-US" sz="1200">
                <a:solidFill>
                  <a:srgbClr val="00AE58"/>
                </a:solidFill>
                <a:latin typeface="Arial" panose="020B0604020202020204" pitchFamily="34" charset="0"/>
                <a:cs typeface="Arial" panose="020B0604020202020204" pitchFamily="34" charset="0"/>
              </a:rPr>
              <a:t> — for internal use only </a:t>
            </a:r>
          </a:p>
        </p:txBody>
      </p:sp>
    </p:spTree>
    <p:extLst>
      <p:ext uri="{BB962C8B-B14F-4D97-AF65-F5344CB8AC3E}">
        <p14:creationId xmlns:p14="http://schemas.microsoft.com/office/powerpoint/2010/main" val="320994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FD4957BE-C250-8D49-A61C-352F997DDF19}" type="datetimeFigureOut">
              <a:rPr lang="en-US" smtClean="0"/>
              <a:pPr/>
              <a:t>6/16/2020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3273669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2"/>
          </p:nvPr>
        </p:nvSpPr>
        <p:spPr/>
        <p:txBody>
          <a:bodyPr/>
          <a:lstStyle/>
          <a:p>
            <a:fld id="{F8C12AA3-6E81-C746-8BB2-6661939CBDDC}" type="slidenum">
              <a:rPr lang="en-US" smtClean="0">
                <a:solidFill>
                  <a:srgbClr val="C7C8CA"/>
                </a:solidFill>
              </a:rPr>
              <a:pPr/>
              <a:t>‹#›</a:t>
            </a:fld>
            <a:endParaRPr lang="en-US">
              <a:solidFill>
                <a:srgbClr val="C7C8CA"/>
              </a:solidFill>
            </a:endParaRPr>
          </a:p>
        </p:txBody>
      </p:sp>
      <p:sp>
        <p:nvSpPr>
          <p:cNvPr id="3" name="Footer Placeholder 2"/>
          <p:cNvSpPr>
            <a:spLocks noGrp="1"/>
          </p:cNvSpPr>
          <p:nvPr>
            <p:ph type="ftr" sz="quarter" idx="14"/>
          </p:nvPr>
        </p:nvSpPr>
        <p:spPr>
          <a:xfrm>
            <a:off x="459167" y="6360028"/>
            <a:ext cx="7083947" cy="209549"/>
          </a:xfrm>
        </p:spPr>
        <p:txBody>
          <a:bodyPr/>
          <a:lstStyle/>
          <a:p>
            <a:endParaRPr lang="en-US">
              <a:solidFill>
                <a:prstClr val="black">
                  <a:tint val="75000"/>
                </a:prstClr>
              </a:solidFill>
            </a:endParaRP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TEXT ONLY PAGE</a:t>
            </a:r>
          </a:p>
        </p:txBody>
      </p:sp>
      <p:sp>
        <p:nvSpPr>
          <p:cNvPr id="8"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81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a:xfrm>
            <a:off x="463296" y="256034"/>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solidFill>
                  <a:srgbClr val="C7C8CA"/>
                </a:solidFill>
              </a:rPr>
              <a:pPr/>
              <a:t>‹#›</a:t>
            </a:fld>
            <a:endParaRPr lang="en-US">
              <a:solidFill>
                <a:srgbClr val="C7C8CA"/>
              </a:solidFill>
            </a:endParaRPr>
          </a:p>
        </p:txBody>
      </p:sp>
      <p:sp>
        <p:nvSpPr>
          <p:cNvPr id="4" name="Footer Placeholder 3"/>
          <p:cNvSpPr>
            <a:spLocks noGrp="1"/>
          </p:cNvSpPr>
          <p:nvPr>
            <p:ph type="ftr" sz="quarter" idx="12"/>
          </p:nvPr>
        </p:nvSpPr>
        <p:spPr>
          <a:xfrm>
            <a:off x="938784" y="6360028"/>
            <a:ext cx="7083947" cy="209549"/>
          </a:xfrm>
        </p:spPr>
        <p:txBody>
          <a:bodyPr/>
          <a:lstStyle/>
          <a:p>
            <a:endParaRPr lang="en-US">
              <a:solidFill>
                <a:prstClr val="black">
                  <a:tint val="75000"/>
                </a:prstClr>
              </a:solidFill>
            </a:endParaRP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EXTRA VERTICAL SPACE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
        <p:nvSpPr>
          <p:cNvPr id="11"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45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Slide Number Placeholder 1"/>
          <p:cNvSpPr>
            <a:spLocks noGrp="1"/>
          </p:cNvSpPr>
          <p:nvPr>
            <p:ph type="sldNum" sz="quarter" idx="11"/>
          </p:nvPr>
        </p:nvSpPr>
        <p:spPr/>
        <p:txBody>
          <a:bodyPr/>
          <a:lstStyle>
            <a:lvl1pPr>
              <a:defRPr>
                <a:solidFill>
                  <a:schemeClr val="bg1"/>
                </a:solidFill>
              </a:defRPr>
            </a:lvl1pPr>
          </a:lstStyle>
          <a:p>
            <a:fld id="{F8C12AA3-6E81-C746-8BB2-6661939CBDDC}" type="slidenum">
              <a:rPr lang="en-US" smtClean="0">
                <a:solidFill>
                  <a:prstClr val="white"/>
                </a:solidFill>
              </a:rPr>
              <a:pPr/>
              <a:t>‹#›</a:t>
            </a:fld>
            <a:endParaRPr lang="en-US">
              <a:solidFill>
                <a:prstClr val="white"/>
              </a:solidFill>
            </a:endParaRPr>
          </a:p>
        </p:txBody>
      </p:sp>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DIVIDER PAGE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5029" y="-552455"/>
            <a:ext cx="5780424" cy="4335318"/>
          </a:xfrm>
          <a:prstGeom prst="rect">
            <a:avLst/>
          </a:prstGeom>
        </p:spPr>
      </p:pic>
      <p:sp>
        <p:nvSpPr>
          <p:cNvPr id="4" name="Title 1"/>
          <p:cNvSpPr>
            <a:spLocks noGrp="1"/>
          </p:cNvSpPr>
          <p:nvPr>
            <p:ph type="title"/>
          </p:nvPr>
        </p:nvSpPr>
        <p:spPr>
          <a:xfrm>
            <a:off x="486453" y="1298823"/>
            <a:ext cx="10972800" cy="954793"/>
          </a:xfrm>
        </p:spPr>
        <p:txBody>
          <a:bodyPr>
            <a:normAutofit/>
          </a:bodyPr>
          <a:lstStyle>
            <a:lvl1pPr algn="l">
              <a:defRPr sz="4300"/>
            </a:lvl1pPr>
          </a:lstStyle>
          <a:p>
            <a:r>
              <a:rPr lang="en-US"/>
              <a:t>Click to edit Master title style</a:t>
            </a:r>
          </a:p>
        </p:txBody>
      </p:sp>
      <p:sp>
        <p:nvSpPr>
          <p:cNvPr id="5" name="Text Placeholder 13"/>
          <p:cNvSpPr>
            <a:spLocks noGrp="1"/>
          </p:cNvSpPr>
          <p:nvPr>
            <p:ph type="body" sz="quarter" idx="10"/>
          </p:nvPr>
        </p:nvSpPr>
        <p:spPr>
          <a:xfrm>
            <a:off x="486453" y="2263508"/>
            <a:ext cx="10972800" cy="2355128"/>
          </a:xfrm>
          <a:prstGeom prst="rect">
            <a:avLst/>
          </a:prstGeom>
        </p:spPr>
        <p:txBody>
          <a:bodyPr>
            <a:normAutofit/>
          </a:bodyPr>
          <a:lstStyle>
            <a:lvl1pPr marL="0" indent="0" algn="l">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1621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1" y="6086954"/>
            <a:ext cx="12192003" cy="804672"/>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defTabSz="457200"/>
            <a:endParaRPr lang="en-US" sz="1800">
              <a:solidFill>
                <a:prstClr val="white"/>
              </a:solidFill>
              <a:latin typeface="Arial"/>
            </a:endParaRPr>
          </a:p>
        </p:txBody>
      </p:sp>
      <p:sp>
        <p:nvSpPr>
          <p:cNvPr id="7" name="Picture Placeholder 6"/>
          <p:cNvSpPr>
            <a:spLocks noGrp="1"/>
          </p:cNvSpPr>
          <p:nvPr>
            <p:ph type="pic" sz="quarter" idx="10"/>
          </p:nvPr>
        </p:nvSpPr>
        <p:spPr>
          <a:xfrm>
            <a:off x="0" y="1126067"/>
            <a:ext cx="12192000" cy="4960887"/>
          </a:xfrm>
          <a:prstGeom prst="rect">
            <a:avLst/>
          </a:prstGeom>
        </p:spPr>
        <p:txBody>
          <a:bodyPr/>
          <a:lstStyle>
            <a:lvl1pPr marL="0" indent="0">
              <a:buNone/>
              <a:defRPr/>
            </a:lvl1pPr>
          </a:lstStyle>
          <a:p>
            <a:endParaRPr lang="en-US"/>
          </a:p>
        </p:txBody>
      </p:sp>
      <p:sp>
        <p:nvSpPr>
          <p:cNvPr id="2" name="Title 1"/>
          <p:cNvSpPr>
            <a:spLocks noGrp="1"/>
          </p:cNvSpPr>
          <p:nvPr>
            <p:ph type="title"/>
          </p:nvPr>
        </p:nvSpPr>
        <p:spPr>
          <a:xfrm>
            <a:off x="-832" y="6171619"/>
            <a:ext cx="12192000" cy="661558"/>
          </a:xfrm>
          <a:noFill/>
          <a:ln>
            <a:noFill/>
          </a:ln>
        </p:spPr>
        <p:txBody>
          <a:bodyPr lIns="274320" tIns="45720" rIns="182880"/>
          <a:lstStyle/>
          <a:p>
            <a:r>
              <a:rPr lang="en-US"/>
              <a:t>Click to edit Master title style</a:t>
            </a:r>
          </a:p>
        </p:txBody>
      </p:sp>
      <p:sp>
        <p:nvSpPr>
          <p:cNvPr id="4" name="Slide Number Placeholder 3"/>
          <p:cNvSpPr>
            <a:spLocks noGrp="1"/>
          </p:cNvSpPr>
          <p:nvPr>
            <p:ph type="sldNum" sz="quarter" idx="12"/>
          </p:nvPr>
        </p:nvSpPr>
        <p:spPr>
          <a:ln>
            <a:noFill/>
          </a:ln>
        </p:spPr>
        <p:txBody>
          <a:bodyPr/>
          <a:lstStyle>
            <a:lvl1pPr>
              <a:defRPr>
                <a:solidFill>
                  <a:srgbClr val="FFFFFF"/>
                </a:solidFill>
              </a:defRPr>
            </a:lvl1pPr>
          </a:lstStyle>
          <a:p>
            <a:fld id="{F8C12AA3-6E81-C746-8BB2-6661939CBDDC}" type="slidenum">
              <a:rPr lang="en-US" smtClean="0"/>
              <a:pPr/>
              <a:t>‹#›</a:t>
            </a:fld>
            <a:endParaRPr lang="en-US"/>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TITLE STYLE B</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937" y="157765"/>
            <a:ext cx="2161388" cy="704088"/>
          </a:xfrm>
          <a:prstGeom prst="rect">
            <a:avLst/>
          </a:prstGeom>
        </p:spPr>
      </p:pic>
    </p:spTree>
    <p:extLst>
      <p:ext uri="{BB962C8B-B14F-4D97-AF65-F5344CB8AC3E}">
        <p14:creationId xmlns:p14="http://schemas.microsoft.com/office/powerpoint/2010/main" val="167116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126067"/>
            <a:ext cx="12192000" cy="5742432"/>
          </a:xfrm>
          <a:prstGeom prst="rect">
            <a:avLst/>
          </a:prstGeom>
        </p:spPr>
        <p:txBody>
          <a:bodyPr/>
          <a:lstStyle>
            <a:lvl1pPr marL="0" indent="0">
              <a:buNone/>
              <a:defRPr/>
            </a:lvl1pPr>
          </a:lstStyle>
          <a:p>
            <a:endParaRPr lang="en-US"/>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solidFill>
                  <a:srgbClr val="C7C8CA"/>
                </a:solidFill>
              </a:rPr>
              <a:pPr/>
              <a:t>‹#›</a:t>
            </a:fld>
            <a:endParaRPr lang="en-US">
              <a:solidFill>
                <a:srgbClr val="C7C8CA"/>
              </a:solidFill>
            </a:endParaRPr>
          </a:p>
        </p:txBody>
      </p:sp>
      <p:sp>
        <p:nvSpPr>
          <p:cNvPr id="3" name="Title 2"/>
          <p:cNvSpPr>
            <a:spLocks noGrp="1"/>
          </p:cNvSpPr>
          <p:nvPr>
            <p:ph type="title"/>
          </p:nvPr>
        </p:nvSpPr>
        <p:spPr/>
        <p:txBody>
          <a:bodyPr/>
          <a:lstStyle/>
          <a:p>
            <a:r>
              <a:rPr lang="en-US"/>
              <a:t>Click to edit Master title style</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TITLE &amp; FULL-WIDTH IMAGE</a:t>
            </a:r>
          </a:p>
        </p:txBody>
      </p:sp>
      <p:sp>
        <p:nvSpPr>
          <p:cNvPr id="10" name="Text Placeholder 8"/>
          <p:cNvSpPr>
            <a:spLocks noGrp="1"/>
          </p:cNvSpPr>
          <p:nvPr>
            <p:ph type="body" sz="quarter" idx="13"/>
          </p:nvPr>
        </p:nvSpPr>
        <p:spPr>
          <a:xfrm>
            <a:off x="478160" y="1454157"/>
            <a:ext cx="10721576" cy="3071537"/>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5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Image &amp; Text box">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10" name="Picture Placeholder 2"/>
          <p:cNvSpPr>
            <a:spLocks noGrp="1"/>
          </p:cNvSpPr>
          <p:nvPr>
            <p:ph type="pic" idx="10"/>
          </p:nvPr>
        </p:nvSpPr>
        <p:spPr>
          <a:xfrm>
            <a:off x="0" y="1143001"/>
            <a:ext cx="12192000" cy="5701647"/>
          </a:xfrm>
          <a:prstGeom prst="rect">
            <a:avLst/>
          </a:prstGeo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FULL IMAGE AND TEXT BOX</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937" y="157765"/>
            <a:ext cx="2161388" cy="704088"/>
          </a:xfrm>
          <a:prstGeom prst="rect">
            <a:avLst/>
          </a:prstGeom>
        </p:spPr>
      </p:pic>
      <p:sp>
        <p:nvSpPr>
          <p:cNvPr id="9" name="Text Placeholder 5"/>
          <p:cNvSpPr>
            <a:spLocks noGrp="1"/>
          </p:cNvSpPr>
          <p:nvPr>
            <p:ph idx="1"/>
          </p:nvPr>
        </p:nvSpPr>
        <p:spPr>
          <a:xfrm>
            <a:off x="460781" y="1428435"/>
            <a:ext cx="11617055" cy="22651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0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10" name="Picture Placeholder 2"/>
          <p:cNvSpPr>
            <a:spLocks noGrp="1"/>
          </p:cNvSpPr>
          <p:nvPr>
            <p:ph type="pic" idx="10"/>
          </p:nvPr>
        </p:nvSpPr>
        <p:spPr>
          <a:xfrm>
            <a:off x="0" y="1126067"/>
            <a:ext cx="12192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6" name="Text Placeholder 5"/>
          <p:cNvSpPr>
            <a:spLocks noGrp="1"/>
          </p:cNvSpPr>
          <p:nvPr>
            <p:ph type="body" sz="quarter" idx="13"/>
          </p:nvPr>
        </p:nvSpPr>
        <p:spPr>
          <a:xfrm>
            <a:off x="469688" y="1490135"/>
            <a:ext cx="5866197" cy="4984639"/>
          </a:xfrm>
          <a:solidFill>
            <a:schemeClr val="bg1">
              <a:alpha val="90000"/>
            </a:schemeClr>
          </a:solidFill>
        </p:spPr>
        <p:txBody>
          <a:bodyPr>
            <a:normAutofit/>
          </a:bodyPr>
          <a:lstStyle>
            <a:lvl1pPr marL="0" indent="0">
              <a:buFont typeface="Arial"/>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FULL BLEED AND TEXT LEFT</a:t>
            </a:r>
          </a:p>
        </p:txBody>
      </p:sp>
    </p:spTree>
    <p:extLst>
      <p:ext uri="{BB962C8B-B14F-4D97-AF65-F5344CB8AC3E}">
        <p14:creationId xmlns:p14="http://schemas.microsoft.com/office/powerpoint/2010/main" val="191146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10" name="Picture Placeholder 2"/>
          <p:cNvSpPr>
            <a:spLocks noGrp="1"/>
          </p:cNvSpPr>
          <p:nvPr>
            <p:ph type="pic" idx="10"/>
          </p:nvPr>
        </p:nvSpPr>
        <p:spPr>
          <a:xfrm>
            <a:off x="0" y="1143000"/>
            <a:ext cx="12192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6" name="Text Placeholder 5"/>
          <p:cNvSpPr>
            <a:spLocks noGrp="1"/>
          </p:cNvSpPr>
          <p:nvPr>
            <p:ph type="body" sz="quarter" idx="13"/>
          </p:nvPr>
        </p:nvSpPr>
        <p:spPr>
          <a:xfrm>
            <a:off x="6045610" y="1488104"/>
            <a:ext cx="5795607" cy="4673045"/>
          </a:xfrm>
          <a:solidFill>
            <a:schemeClr val="bg1">
              <a:alpha val="90000"/>
            </a:schemeClr>
          </a:solidFill>
        </p:spPr>
        <p:txBody>
          <a:bodyPr>
            <a:normAutofit/>
          </a:bodyPr>
          <a:lstStyle>
            <a:lvl1pPr marL="0" indent="0">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FULL BLEED AND TEXT RIGHT</a:t>
            </a:r>
          </a:p>
        </p:txBody>
      </p:sp>
    </p:spTree>
    <p:extLst>
      <p:ext uri="{BB962C8B-B14F-4D97-AF65-F5344CB8AC3E}">
        <p14:creationId xmlns:p14="http://schemas.microsoft.com/office/powerpoint/2010/main" val="196002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9" name="Text Placeholder 8"/>
          <p:cNvSpPr>
            <a:spLocks noGrp="1"/>
          </p:cNvSpPr>
          <p:nvPr>
            <p:ph type="body" sz="quarter" idx="12"/>
          </p:nvPr>
        </p:nvSpPr>
        <p:spPr>
          <a:xfrm>
            <a:off x="350987" y="1524001"/>
            <a:ext cx="10858120" cy="730885"/>
          </a:xfrm>
          <a:prstGeom prst="rect">
            <a:avLst/>
          </a:prstGeom>
        </p:spPr>
        <p:txBody>
          <a:bodyPr/>
          <a:lstStyle>
            <a:lvl1pPr marL="0" indent="0">
              <a:buFontTx/>
              <a:buNone/>
              <a:defRPr b="1">
                <a:latin typeface="Arial"/>
              </a:defRPr>
            </a:lvl1pPr>
          </a:lstStyle>
          <a:p>
            <a:pPr lvl="0"/>
            <a:r>
              <a:rPr lang="en-US"/>
              <a:t>Click to 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solidFill>
                  <a:srgbClr val="C7C8CA"/>
                </a:solidFill>
              </a:rPr>
              <a:pPr/>
              <a:t>‹#›</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sp>
        <p:nvSpPr>
          <p:cNvPr id="10" name="Rectangle 9"/>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TITLE &amp; SUBTITLE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Tree>
    <p:extLst>
      <p:ext uri="{BB962C8B-B14F-4D97-AF65-F5344CB8AC3E}">
        <p14:creationId xmlns:p14="http://schemas.microsoft.com/office/powerpoint/2010/main" val="73491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a:xfrm>
            <a:off x="463298" y="626535"/>
            <a:ext cx="10024300" cy="741501"/>
          </a:xfrm>
        </p:spPr>
        <p:txBody>
          <a:bodyPr lIns="0" tIns="0" rIns="0" bIns="0" anchor="t"/>
          <a:lstStyle>
            <a:lvl1pPr>
              <a:defRPr>
                <a:solidFill>
                  <a:srgbClr val="000000"/>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a:solidFill>
                <a:prstClr val="white"/>
              </a:solidFill>
            </a:endParaRPr>
          </a:p>
        </p:txBody>
      </p:sp>
      <p:sp>
        <p:nvSpPr>
          <p:cNvPr id="8" name="Text Placeholder 7"/>
          <p:cNvSpPr>
            <a:spLocks noGrp="1"/>
          </p:cNvSpPr>
          <p:nvPr>
            <p:ph type="body" sz="quarter" idx="13"/>
          </p:nvPr>
        </p:nvSpPr>
        <p:spPr>
          <a:xfrm>
            <a:off x="6697136" y="1524002"/>
            <a:ext cx="5058833"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6" name="Text Placeholder 5"/>
          <p:cNvSpPr>
            <a:spLocks noGrp="1"/>
          </p:cNvSpPr>
          <p:nvPr>
            <p:ph type="body" sz="quarter" idx="14"/>
          </p:nvPr>
        </p:nvSpPr>
        <p:spPr>
          <a:xfrm>
            <a:off x="463298" y="-41636"/>
            <a:ext cx="10145183" cy="626533"/>
          </a:xfrm>
        </p:spPr>
        <p:txBody>
          <a:bodyPr lIns="0" tIns="0" rIns="0"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
              </a:rPr>
              <a:t>CONTENT PAGE WITH </a:t>
            </a:r>
            <a:r>
              <a:rPr lang="en-US" sz="1800">
                <a:solidFill>
                  <a:prstClr val="white"/>
                </a:solidFill>
                <a:latin typeface="Arial"/>
              </a:rPr>
              <a:t>EYEBROW &amp; IMAGE LEFT</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
        <p:nvSpPr>
          <p:cNvPr id="13"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11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D4957BE-C250-8D49-A61C-352F997DDF19}" type="datetimeFigureOut">
              <a:rPr lang="en-US" smtClean="0"/>
              <a:pPr/>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4267994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a:xfrm>
            <a:off x="463298" y="626535"/>
            <a:ext cx="10024300" cy="741501"/>
          </a:xfrm>
        </p:spPr>
        <p:txBody>
          <a:bodyPr lIns="0" tIns="0" rIns="0" bIns="0" anchor="t"/>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6034394" y="1566332"/>
            <a:ext cx="6354972"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a:p>
        </p:txBody>
      </p:sp>
      <p:sp>
        <p:nvSpPr>
          <p:cNvPr id="8" name="Text Placeholder 7"/>
          <p:cNvSpPr>
            <a:spLocks noGrp="1"/>
          </p:cNvSpPr>
          <p:nvPr>
            <p:ph type="body" sz="quarter" idx="13"/>
          </p:nvPr>
        </p:nvSpPr>
        <p:spPr>
          <a:xfrm>
            <a:off x="342694" y="1524002"/>
            <a:ext cx="5058833"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6" name="Text Placeholder 5"/>
          <p:cNvSpPr>
            <a:spLocks noGrp="1"/>
          </p:cNvSpPr>
          <p:nvPr>
            <p:ph type="body" sz="quarter" idx="14"/>
          </p:nvPr>
        </p:nvSpPr>
        <p:spPr>
          <a:xfrm>
            <a:off x="463298" y="-41636"/>
            <a:ext cx="10145183" cy="626533"/>
          </a:xfrm>
        </p:spPr>
        <p:txBody>
          <a:bodyPr lIns="0" tIns="0" rIns="0"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12" name="Rectangle 11"/>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CONTENT PAGE WITH EYEBROW &amp; IMAGE RIGHT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p14="http://schemas.microsoft.com/office/powerpoint/2010/main" val="14944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amp; image right">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6034119" y="1428753"/>
            <a:ext cx="6354972"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a:p>
        </p:txBody>
      </p:sp>
      <p:sp>
        <p:nvSpPr>
          <p:cNvPr id="8" name="Text Placeholder 7"/>
          <p:cNvSpPr>
            <a:spLocks noGrp="1"/>
          </p:cNvSpPr>
          <p:nvPr>
            <p:ph type="body" sz="quarter" idx="13"/>
          </p:nvPr>
        </p:nvSpPr>
        <p:spPr>
          <a:xfrm>
            <a:off x="342694" y="1375840"/>
            <a:ext cx="5058833"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TEXT &amp; IMAGE RIGHT</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p14="http://schemas.microsoft.com/office/powerpoint/2010/main" val="337406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 &amp; image left">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471327" y="1439336"/>
            <a:ext cx="6354972"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a:solidFill>
                <a:prstClr val="white"/>
              </a:solidFill>
            </a:endParaRPr>
          </a:p>
        </p:txBody>
      </p:sp>
      <p:sp>
        <p:nvSpPr>
          <p:cNvPr id="8" name="Text Placeholder 7"/>
          <p:cNvSpPr>
            <a:spLocks noGrp="1"/>
          </p:cNvSpPr>
          <p:nvPr>
            <p:ph type="body" sz="quarter" idx="13"/>
          </p:nvPr>
        </p:nvSpPr>
        <p:spPr>
          <a:xfrm>
            <a:off x="6713414" y="1524002"/>
            <a:ext cx="5058833"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TEXT &amp; IMAGE LEFT</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p14="http://schemas.microsoft.com/office/powerpoint/2010/main" val="19706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Bar">
    <p:spTree>
      <p:nvGrpSpPr>
        <p:cNvPr id="1" name=""/>
        <p:cNvGrpSpPr/>
        <p:nvPr/>
      </p:nvGrpSpPr>
      <p:grpSpPr>
        <a:xfrm>
          <a:off x="0" y="0"/>
          <a:ext cx="0" cy="0"/>
          <a:chOff x="0" y="0"/>
          <a:chExt cx="0" cy="0"/>
        </a:xfrm>
      </p:grpSpPr>
      <p:sp>
        <p:nvSpPr>
          <p:cNvPr id="5" name="Rectangle 4"/>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a:t>
            </a:fld>
            <a:endParaRPr lang="en-US"/>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a:solidFill>
                <a:prstClr val="white"/>
              </a:solidFill>
            </a:endParaRP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CONTENT PAGE BOTTOM GREEN BAR</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
        <p:nvSpPr>
          <p:cNvPr id="8" name="Content Placeholder 7"/>
          <p:cNvSpPr>
            <a:spLocks noGrp="1"/>
          </p:cNvSpPr>
          <p:nvPr>
            <p:ph sz="quarter" idx="14"/>
          </p:nvPr>
        </p:nvSpPr>
        <p:spPr>
          <a:xfrm>
            <a:off x="466877" y="1153276"/>
            <a:ext cx="11174791" cy="4242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4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Right 1/2 page blee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70349" y="1143000"/>
            <a:ext cx="7321651" cy="5731933"/>
          </a:xfrm>
          <a:prstGeom prst="rect">
            <a:avLst/>
          </a:prstGeom>
          <a:solidFill>
            <a:schemeClr val="bg1">
              <a:lumMod val="95000"/>
            </a:schemeClr>
          </a:solidFill>
        </p:spPr>
        <p:txBody>
          <a:bodyPr/>
          <a:lstStyle>
            <a:lvl1pPr>
              <a:buSzPct val="100000"/>
              <a:defRPr/>
            </a:lvl1pPr>
          </a:lstStyle>
          <a:p>
            <a:r>
              <a:rPr lang="en-US"/>
              <a:t>Drag picture to placeholder or click icon to add</a:t>
            </a:r>
          </a:p>
        </p:txBody>
      </p:sp>
      <p:sp>
        <p:nvSpPr>
          <p:cNvPr id="13" name="Content Placeholder 2"/>
          <p:cNvSpPr>
            <a:spLocks noGrp="1"/>
          </p:cNvSpPr>
          <p:nvPr>
            <p:ph sz="half" idx="11"/>
          </p:nvPr>
        </p:nvSpPr>
        <p:spPr>
          <a:xfrm>
            <a:off x="463872" y="1422118"/>
            <a:ext cx="4206499" cy="5096692"/>
          </a:xfrm>
          <a:prstGeom prst="rect">
            <a:avLst/>
          </a:prstGeom>
        </p:spPr>
        <p:txBody>
          <a:bodyPr>
            <a:normAutofit/>
          </a:bodyPr>
          <a:lstStyle>
            <a:lvl1pPr marL="0" indent="0">
              <a:buClrTx/>
              <a:buSzPct val="100000"/>
              <a:buNone/>
              <a:defRPr sz="2400">
                <a:solidFill>
                  <a:schemeClr val="tx1"/>
                </a:solidFill>
              </a:defRPr>
            </a:lvl1pPr>
            <a:lvl2pPr marL="192024" indent="-192024">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3" name="Slide Number Placeholder 2"/>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PHOTO RIGHT, ½-PAGE BLEED</a:t>
            </a:r>
          </a:p>
        </p:txBody>
      </p:sp>
    </p:spTree>
    <p:extLst>
      <p:ext uri="{BB962C8B-B14F-4D97-AF65-F5344CB8AC3E}">
        <p14:creationId xmlns:p14="http://schemas.microsoft.com/office/powerpoint/2010/main" val="344788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7" name="Table Placeholder 6"/>
          <p:cNvSpPr>
            <a:spLocks noGrp="1"/>
          </p:cNvSpPr>
          <p:nvPr>
            <p:ph type="tbl" sz="quarter" idx="10"/>
          </p:nvPr>
        </p:nvSpPr>
        <p:spPr>
          <a:xfrm>
            <a:off x="473133" y="1459275"/>
            <a:ext cx="10972800" cy="4497033"/>
          </a:xfrm>
          <a:prstGeom prst="rect">
            <a:avLst/>
          </a:prstGeom>
        </p:spPr>
        <p:txBody>
          <a:bodyPr>
            <a:normAutofit/>
          </a:bodyPr>
          <a:lstStyle>
            <a:lvl1pPr marL="0" indent="0">
              <a:buNone/>
              <a:defRPr sz="2200"/>
            </a:lvl1pPr>
          </a:lstStyle>
          <a:p>
            <a:endParaRPr lang="en-US"/>
          </a:p>
        </p:txBody>
      </p:sp>
      <p:sp>
        <p:nvSpPr>
          <p:cNvPr id="3" name="Slide Number Placeholder 2"/>
          <p:cNvSpPr>
            <a:spLocks noGrp="1"/>
          </p:cNvSpPr>
          <p:nvPr>
            <p:ph type="sldNum" sz="quarter" idx="11"/>
          </p:nvPr>
        </p:nvSpPr>
        <p:spPr/>
        <p:txBody>
          <a:bodyPr/>
          <a:lstStyle/>
          <a:p>
            <a:fld id="{F8C12AA3-6E81-C746-8BB2-6661939CBDDC}" type="slidenum">
              <a:rPr lang="en-US" smtClean="0">
                <a:solidFill>
                  <a:srgbClr val="C7C8CA"/>
                </a:solidFill>
              </a:rPr>
              <a:pPr/>
              <a:t>‹#›</a:t>
            </a:fld>
            <a:endParaRPr lang="en-US">
              <a:solidFill>
                <a:srgbClr val="C7C8CA"/>
              </a:solidFill>
            </a:endParaRP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TABLE WITH TITLE</a:t>
            </a:r>
          </a:p>
        </p:txBody>
      </p:sp>
    </p:spTree>
    <p:extLst>
      <p:ext uri="{BB962C8B-B14F-4D97-AF65-F5344CB8AC3E}">
        <p14:creationId xmlns:p14="http://schemas.microsoft.com/office/powerpoint/2010/main" val="414153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4" name="Chart Placeholder 3"/>
          <p:cNvSpPr>
            <a:spLocks noGrp="1"/>
          </p:cNvSpPr>
          <p:nvPr>
            <p:ph type="chart" sz="quarter" idx="10"/>
          </p:nvPr>
        </p:nvSpPr>
        <p:spPr>
          <a:xfrm>
            <a:off x="1311208" y="2052433"/>
            <a:ext cx="9277773" cy="4340225"/>
          </a:xfrm>
          <a:prstGeom prst="rect">
            <a:avLst/>
          </a:prstGeom>
        </p:spPr>
        <p:txBody>
          <a:bodyPr/>
          <a:lstStyle>
            <a:lvl1pPr marL="0" indent="0">
              <a:buNone/>
              <a:defRPr/>
            </a:lvl1pPr>
          </a:lstStyle>
          <a:p>
            <a:endParaRPr lang="en-US"/>
          </a:p>
        </p:txBody>
      </p:sp>
      <p:sp>
        <p:nvSpPr>
          <p:cNvPr id="9" name="Text Placeholder 8"/>
          <p:cNvSpPr>
            <a:spLocks noGrp="1"/>
          </p:cNvSpPr>
          <p:nvPr>
            <p:ph type="body" sz="quarter" idx="12"/>
          </p:nvPr>
        </p:nvSpPr>
        <p:spPr>
          <a:xfrm>
            <a:off x="452343" y="1428753"/>
            <a:ext cx="10858120" cy="730885"/>
          </a:xfrm>
          <a:prstGeom prst="rect">
            <a:avLst/>
          </a:prstGeom>
        </p:spPr>
        <p:txBody>
          <a:bodyPr/>
          <a:lstStyle>
            <a:lvl1pPr marL="0" indent="0">
              <a:buFontTx/>
              <a:buNone/>
              <a:defRPr b="1" i="0">
                <a:latin typeface="Arial"/>
                <a:cs typeface="Arial"/>
              </a:defRPr>
            </a:lvl1pPr>
          </a:lstStyle>
          <a:p>
            <a:pPr lvl="0"/>
            <a:r>
              <a:rPr lang="en-US"/>
              <a:t>Click to 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solidFill>
                  <a:srgbClr val="C7C8CA"/>
                </a:solidFill>
              </a:rPr>
              <a:pPr/>
              <a:t>‹#›</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CHART WITH TITLE &amp; SUBTITLE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Tree>
    <p:extLst>
      <p:ext uri="{BB962C8B-B14F-4D97-AF65-F5344CB8AC3E}">
        <p14:creationId xmlns:p14="http://schemas.microsoft.com/office/powerpoint/2010/main" val="152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a:p>
        </p:txBody>
      </p:sp>
      <p:sp>
        <p:nvSpPr>
          <p:cNvPr id="3" name="Footer Placeholder 12"/>
          <p:cNvSpPr>
            <a:spLocks noGrp="1"/>
          </p:cNvSpPr>
          <p:nvPr>
            <p:ph type="ftr" sz="quarter" idx="3"/>
          </p:nvPr>
        </p:nvSpPr>
        <p:spPr>
          <a:xfrm>
            <a:off x="942453" y="6360027"/>
            <a:ext cx="7083947" cy="209549"/>
          </a:xfrm>
          <a:prstGeom prst="rect">
            <a:avLst/>
          </a:prstGeom>
        </p:spPr>
        <p:txBody>
          <a:bodyPr vert="horz" lIns="0" tIns="0" rIns="0" bIns="0" rtlCol="0" anchor="ctr"/>
          <a:lstStyle>
            <a:lvl1pPr algn="l">
              <a:defRPr sz="1067">
                <a:solidFill>
                  <a:schemeClr val="tx1">
                    <a:tint val="75000"/>
                  </a:schemeClr>
                </a:solidFill>
                <a:latin typeface="Arial"/>
                <a:cs typeface="Arial"/>
              </a:defRPr>
            </a:lvl1pPr>
          </a:lstStyle>
          <a:p>
            <a:r>
              <a:rPr lang="en-US">
                <a:solidFill>
                  <a:prstClr val="black">
                    <a:tint val="75000"/>
                  </a:prstClr>
                </a:solidFill>
              </a:rPr>
              <a:t>Confidential, not for distribution</a:t>
            </a:r>
          </a:p>
        </p:txBody>
      </p:sp>
    </p:spTree>
    <p:extLst>
      <p:ext uri="{BB962C8B-B14F-4D97-AF65-F5344CB8AC3E}">
        <p14:creationId xmlns:p14="http://schemas.microsoft.com/office/powerpoint/2010/main" val="373680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609585"/>
            <a:endParaRPr lang="en-US" sz="2400">
              <a:solidFill>
                <a:prstClr val="white"/>
              </a:solidFill>
            </a:endParaRPr>
          </a:p>
        </p:txBody>
      </p:sp>
      <p:sp>
        <p:nvSpPr>
          <p:cNvPr id="2" name="Title 1"/>
          <p:cNvSpPr>
            <a:spLocks noGrp="1"/>
          </p:cNvSpPr>
          <p:nvPr>
            <p:ph type="title"/>
          </p:nvPr>
        </p:nvSpPr>
        <p:spPr>
          <a:xfrm>
            <a:off x="463296" y="256033"/>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sz="1400"/>
            </a:lvl1pPr>
          </a:lstStyle>
          <a:p>
            <a:fld id="{990CBC6E-F1C2-1F47-ABA1-B1BBE767C3DA}" type="slidenum">
              <a:rPr lang="en-US" smtClean="0">
                <a:solidFill>
                  <a:srgbClr val="C7C8CA"/>
                </a:solidFill>
              </a:rPr>
              <a:pPr/>
              <a:t>‹#›</a:t>
            </a:fld>
            <a:endParaRPr lang="en-US">
              <a:solidFill>
                <a:srgbClr val="C7C8CA"/>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397" y="6189216"/>
            <a:ext cx="548640" cy="548640"/>
          </a:xfrm>
          <a:prstGeom prst="rect">
            <a:avLst/>
          </a:prstGeom>
        </p:spPr>
      </p:pic>
      <p:sp>
        <p:nvSpPr>
          <p:cNvPr id="6" name="Content Placeholder 5"/>
          <p:cNvSpPr>
            <a:spLocks noGrp="1"/>
          </p:cNvSpPr>
          <p:nvPr>
            <p:ph sz="quarter" idx="13"/>
          </p:nvPr>
        </p:nvSpPr>
        <p:spPr>
          <a:xfrm>
            <a:off x="338667" y="1210733"/>
            <a:ext cx="11563349" cy="4851400"/>
          </a:xfrm>
        </p:spPr>
        <p:txBody>
          <a:bodyPr>
            <a:normAutofit/>
          </a:bodyPr>
          <a:lstStyle>
            <a:lvl1pPr>
              <a:defRPr sz="2667"/>
            </a:lvl1pPr>
            <a:lvl2pPr marL="761981" indent="-313259">
              <a:defRPr sz="2667"/>
            </a:lvl2pPr>
            <a:lvl3pPr>
              <a:defRPr sz="2667"/>
            </a:lvl3pPr>
            <a:lvl4pPr>
              <a:defRPr sz="2667"/>
            </a:lvl4pPr>
            <a:lvl5pP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p:cNvSpPr>
            <a:spLocks noGrp="1"/>
          </p:cNvSpPr>
          <p:nvPr>
            <p:ph type="ftr" sz="quarter" idx="3"/>
          </p:nvPr>
        </p:nvSpPr>
        <p:spPr>
          <a:xfrm>
            <a:off x="942453" y="6360027"/>
            <a:ext cx="7083947" cy="209549"/>
          </a:xfrm>
          <a:prstGeom prst="rect">
            <a:avLst/>
          </a:prstGeom>
        </p:spPr>
        <p:txBody>
          <a:bodyPr vert="horz" lIns="0" tIns="0" rIns="0" bIns="0" rtlCol="0" anchor="ctr"/>
          <a:lstStyle>
            <a:lvl1pPr algn="l">
              <a:defRPr sz="1067">
                <a:solidFill>
                  <a:schemeClr val="tx1">
                    <a:tint val="75000"/>
                  </a:schemeClr>
                </a:solidFill>
                <a:latin typeface="Arial"/>
                <a:cs typeface="Arial"/>
              </a:defRPr>
            </a:lvl1pPr>
          </a:lstStyle>
          <a:p>
            <a:r>
              <a:rPr lang="en-US">
                <a:solidFill>
                  <a:prstClr val="black">
                    <a:tint val="75000"/>
                  </a:prstClr>
                </a:solidFill>
              </a:rPr>
              <a:t>Confidential, not for distribution</a:t>
            </a:r>
          </a:p>
        </p:txBody>
      </p:sp>
    </p:spTree>
    <p:extLst>
      <p:ext uri="{BB962C8B-B14F-4D97-AF65-F5344CB8AC3E}">
        <p14:creationId xmlns:p14="http://schemas.microsoft.com/office/powerpoint/2010/main" val="196576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0E0A-417F-3041-A4C1-326CD12DA9C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1A2DCE5-1AC4-3245-AE7C-255C7C214313}"/>
              </a:ext>
            </a:extLst>
          </p:cNvPr>
          <p:cNvSpPr>
            <a:spLocks noGrp="1"/>
          </p:cNvSpPr>
          <p:nvPr>
            <p:ph type="sldNum" sz="quarter" idx="10"/>
          </p:nvPr>
        </p:nvSpPr>
        <p:spPr/>
        <p:txBody>
          <a:bodyPr/>
          <a:lstStyle/>
          <a:p>
            <a:pPr defTabSz="609585"/>
            <a:fld id="{F8C12AA3-6E81-C746-8BB2-6661939CBDDC}" type="slidenum">
              <a:rPr lang="en-US" smtClean="0">
                <a:solidFill>
                  <a:srgbClr val="C7C8CA"/>
                </a:solidFill>
              </a:rPr>
              <a:pPr defTabSz="609585"/>
              <a:t>‹#›</a:t>
            </a:fld>
            <a:endParaRPr lang="en-US">
              <a:solidFill>
                <a:srgbClr val="C7C8CA"/>
              </a:solidFill>
            </a:endParaRPr>
          </a:p>
        </p:txBody>
      </p:sp>
      <p:sp>
        <p:nvSpPr>
          <p:cNvPr id="4" name="Footer Placeholder 3">
            <a:extLst>
              <a:ext uri="{FF2B5EF4-FFF2-40B4-BE49-F238E27FC236}">
                <a16:creationId xmlns:a16="http://schemas.microsoft.com/office/drawing/2014/main" id="{0A6FFADD-371E-8C43-A22E-4314838E8DE4}"/>
              </a:ext>
            </a:extLst>
          </p:cNvPr>
          <p:cNvSpPr>
            <a:spLocks noGrp="1"/>
          </p:cNvSpPr>
          <p:nvPr>
            <p:ph type="ftr" sz="quarter" idx="11"/>
          </p:nvPr>
        </p:nvSpPr>
        <p:spPr/>
        <p:txBody>
          <a:bodyPr/>
          <a:lstStyle/>
          <a:p>
            <a:pPr defTabSz="609585"/>
            <a:r>
              <a:rPr lang="en-US">
                <a:solidFill>
                  <a:prstClr val="black">
                    <a:tint val="75000"/>
                  </a:prstClr>
                </a:solidFill>
              </a:rPr>
              <a:t>Confidential, not for distribution</a:t>
            </a:r>
          </a:p>
        </p:txBody>
      </p:sp>
    </p:spTree>
    <p:extLst>
      <p:ext uri="{BB962C8B-B14F-4D97-AF65-F5344CB8AC3E}">
        <p14:creationId xmlns:p14="http://schemas.microsoft.com/office/powerpoint/2010/main" val="24773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Blue 1">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lvl1pPr>
          </a:lstStyle>
          <a:p>
            <a:r>
              <a:rPr lang="en-US"/>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313FE93-4A89-BF45-9FF6-203250506450}"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0808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srgbClr val="008745"/>
              </a:solidFill>
              <a:latin typeface="Aria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2743" r="16668"/>
          <a:stretch/>
        </p:blipFill>
        <p:spPr>
          <a:xfrm>
            <a:off x="7375029" y="-1"/>
            <a:ext cx="4816971" cy="5043817"/>
          </a:xfrm>
          <a:prstGeom prst="rect">
            <a:avLst/>
          </a:prstGeom>
        </p:spPr>
      </p:pic>
      <p:sp>
        <p:nvSpPr>
          <p:cNvPr id="5"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1"/>
          </p:nvPr>
        </p:nvSpPr>
        <p:spPr/>
        <p:txBody>
          <a:bodyPr/>
          <a:lstStyle>
            <a:lvl1pPr>
              <a:defRPr sz="1200">
                <a:solidFill>
                  <a:schemeClr val="bg1"/>
                </a:solidFill>
              </a:defRPr>
            </a:lvl1pPr>
          </a:lstStyle>
          <a:p>
            <a:fld id="{F8C12AA3-6E81-C746-8BB2-6661939CBDDC}" type="slidenum">
              <a:rPr lang="en-US" smtClean="0">
                <a:solidFill>
                  <a:prstClr val="white"/>
                </a:solidFill>
              </a:rPr>
              <a:pPr/>
              <a:t>‹#›</a:t>
            </a:fld>
            <a:endParaRPr lang="en-US">
              <a:solidFill>
                <a:prstClr val="white"/>
              </a:solidFill>
            </a:endParaRPr>
          </a:p>
        </p:txBody>
      </p:sp>
      <p:sp>
        <p:nvSpPr>
          <p:cNvPr id="9" name="Title 1"/>
          <p:cNvSpPr txBox="1">
            <a:spLocks/>
          </p:cNvSpPr>
          <p:nvPr userDrawn="1"/>
        </p:nvSpPr>
        <p:spPr>
          <a:xfrm>
            <a:off x="564069" y="1722141"/>
            <a:ext cx="10972800" cy="954793"/>
          </a:xfrm>
          <a:prstGeom prst="rect">
            <a:avLst/>
          </a:prstGeom>
        </p:spPr>
        <p:txBody>
          <a:bodyPr vert="horz" lIns="0" tIns="0" rIns="0" bIns="0" rtlCol="0" anchor="ctr">
            <a:normAutofit/>
          </a:bodyPr>
          <a:lstStyle>
            <a:lvl1pPr algn="l" defTabSz="457200" rtl="0"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00">
              <a:solidFill>
                <a:prstClr val="white"/>
              </a:solidFill>
            </a:endParaRPr>
          </a:p>
        </p:txBody>
      </p:sp>
      <p:sp>
        <p:nvSpPr>
          <p:cNvPr id="11" name="Title 1"/>
          <p:cNvSpPr>
            <a:spLocks noGrp="1"/>
          </p:cNvSpPr>
          <p:nvPr>
            <p:ph type="title"/>
          </p:nvPr>
        </p:nvSpPr>
        <p:spPr>
          <a:xfrm>
            <a:off x="570227" y="1925341"/>
            <a:ext cx="10972800" cy="954793"/>
          </a:xfrm>
        </p:spPr>
        <p:txBody>
          <a:bodyPr>
            <a:normAutofit/>
          </a:bodyPr>
          <a:lstStyle>
            <a:lvl1pPr algn="l">
              <a:defRPr sz="5700"/>
            </a:lvl1pPr>
          </a:lstStyle>
          <a:p>
            <a:r>
              <a:rPr lang="en-US"/>
              <a:t>Click to edit Master title style</a:t>
            </a:r>
          </a:p>
        </p:txBody>
      </p:sp>
      <p:sp>
        <p:nvSpPr>
          <p:cNvPr id="8" name="Footer Placeholder 12"/>
          <p:cNvSpPr>
            <a:spLocks noGrp="1"/>
          </p:cNvSpPr>
          <p:nvPr>
            <p:ph type="ftr" sz="quarter" idx="3"/>
          </p:nvPr>
        </p:nvSpPr>
        <p:spPr>
          <a:xfrm>
            <a:off x="486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p14="http://schemas.microsoft.com/office/powerpoint/2010/main" val="417742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tyle A">
    <p:spTree>
      <p:nvGrpSpPr>
        <p:cNvPr id="1" name=""/>
        <p:cNvGrpSpPr/>
        <p:nvPr/>
      </p:nvGrpSpPr>
      <p:grpSpPr>
        <a:xfrm>
          <a:off x="0" y="0"/>
          <a:ext cx="0" cy="0"/>
          <a:chOff x="0" y="0"/>
          <a:chExt cx="0" cy="0"/>
        </a:xfrm>
      </p:grpSpPr>
      <p:sp>
        <p:nvSpPr>
          <p:cNvPr id="2" name="Rectangle 1"/>
          <p:cNvSpPr/>
          <p:nvPr userDrawn="1"/>
        </p:nvSpPr>
        <p:spPr>
          <a:xfrm>
            <a:off x="221485" y="6192559"/>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10" name="Picture Placeholder 2"/>
          <p:cNvSpPr>
            <a:spLocks noGrp="1"/>
          </p:cNvSpPr>
          <p:nvPr>
            <p:ph type="pic" idx="10"/>
          </p:nvPr>
        </p:nvSpPr>
        <p:spPr>
          <a:xfrm>
            <a:off x="0" y="1508735"/>
            <a:ext cx="12192000" cy="5366708"/>
          </a:xfrm>
          <a:prstGeom prst="rect">
            <a:avLst/>
          </a:prstGeom>
        </p:spPr>
        <p:txBody>
          <a:bodyPr/>
          <a:lstStyle>
            <a:lvl1pPr marL="0" indent="0">
              <a:buNone/>
              <a:defRPr sz="4300">
                <a:ln>
                  <a:noFill/>
                </a:ln>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t>Drag picture to placeholder or click icon to add</a:t>
            </a:r>
          </a:p>
        </p:txBody>
      </p:sp>
      <p:sp>
        <p:nvSpPr>
          <p:cNvPr id="3" name="Subtitle 2"/>
          <p:cNvSpPr>
            <a:spLocks noGrp="1"/>
          </p:cNvSpPr>
          <p:nvPr>
            <p:ph type="subTitle" idx="1"/>
          </p:nvPr>
        </p:nvSpPr>
        <p:spPr>
          <a:xfrm>
            <a:off x="556384" y="4207949"/>
            <a:ext cx="11079237" cy="1308379"/>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49" rtlCol="0" anchor="ctr">
            <a:normAutofit/>
          </a:bodyPr>
          <a:lstStyle>
            <a:lvl1pPr marL="0" indent="0" algn="ctr">
              <a:buNone/>
              <a:defRPr lang="en-US" sz="4300" b="1" i="0" dirty="0">
                <a:solidFill>
                  <a:srgbClr val="00AE58"/>
                </a:solidFill>
                <a:latin typeface="Arial"/>
                <a:cs typeface="Arial"/>
              </a:defRPr>
            </a:lvl1pPr>
          </a:lstStyle>
          <a:p>
            <a:pPr marL="0" lvl="0" algn="ctr"/>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939" y="210353"/>
            <a:ext cx="2161388" cy="938784"/>
          </a:xfrm>
          <a:prstGeom prst="rect">
            <a:avLst/>
          </a:prstGeom>
        </p:spPr>
      </p:pic>
      <p:sp>
        <p:nvSpPr>
          <p:cNvPr id="5" name="Slide Number Placeholder 4"/>
          <p:cNvSpPr>
            <a:spLocks noGrp="1"/>
          </p:cNvSpPr>
          <p:nvPr>
            <p:ph type="sldNum" sz="quarter" idx="12"/>
          </p:nvPr>
        </p:nvSpPr>
        <p:spPr/>
        <p:txBody>
          <a:bodyPr/>
          <a:lstStyle>
            <a:lvl1pPr>
              <a:defRPr sz="1200">
                <a:solidFill>
                  <a:srgbClr val="000000"/>
                </a:solidFill>
              </a:defRPr>
            </a:lvl1pPr>
          </a:lstStyle>
          <a:p>
            <a:fld id="{F8C12AA3-6E81-C746-8BB2-6661939CBDDC}" type="slidenum">
              <a:rPr lang="en-US" smtClean="0"/>
              <a:pPr/>
              <a:t>‹#›</a:t>
            </a:fld>
            <a:endParaRPr lang="en-US"/>
          </a:p>
        </p:txBody>
      </p:sp>
      <p:sp>
        <p:nvSpPr>
          <p:cNvPr id="7" name="Footer Placeholder 12"/>
          <p:cNvSpPr>
            <a:spLocks noGrp="1"/>
          </p:cNvSpPr>
          <p:nvPr>
            <p:ph type="ftr" sz="quarter" idx="3"/>
          </p:nvPr>
        </p:nvSpPr>
        <p:spPr>
          <a:xfrm>
            <a:off x="556381"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352755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tyle B">
    <p:spTree>
      <p:nvGrpSpPr>
        <p:cNvPr id="1" name=""/>
        <p:cNvGrpSpPr/>
        <p:nvPr/>
      </p:nvGrpSpPr>
      <p:grpSpPr>
        <a:xfrm>
          <a:off x="0" y="0"/>
          <a:ext cx="0" cy="0"/>
          <a:chOff x="0" y="0"/>
          <a:chExt cx="0" cy="0"/>
        </a:xfrm>
      </p:grpSpPr>
      <p:sp>
        <p:nvSpPr>
          <p:cNvPr id="8" name="Rectangle 7"/>
          <p:cNvSpPr/>
          <p:nvPr userDrawn="1"/>
        </p:nvSpPr>
        <p:spPr>
          <a:xfrm>
            <a:off x="1" y="5619988"/>
            <a:ext cx="12192003" cy="1238013"/>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defTabSz="609555"/>
            <a:endParaRPr lang="en-US" sz="2400">
              <a:solidFill>
                <a:prstClr val="white"/>
              </a:solidFill>
              <a:latin typeface="Arial"/>
            </a:endParaRPr>
          </a:p>
        </p:txBody>
      </p:sp>
      <p:sp>
        <p:nvSpPr>
          <p:cNvPr id="7" name="Picture Placeholder 6"/>
          <p:cNvSpPr>
            <a:spLocks noGrp="1"/>
          </p:cNvSpPr>
          <p:nvPr>
            <p:ph type="pic" sz="quarter" idx="10"/>
          </p:nvPr>
        </p:nvSpPr>
        <p:spPr>
          <a:xfrm>
            <a:off x="0" y="1510139"/>
            <a:ext cx="12192000" cy="4109849"/>
          </a:xfrm>
          <a:prstGeom prst="rect">
            <a:avLst/>
          </a:prstGeom>
        </p:spPr>
        <p:txBody>
          <a:bodyPr/>
          <a:lstStyle>
            <a:lvl1pPr marL="0" indent="0">
              <a:buNone/>
              <a:defRPr/>
            </a:lvl1pPr>
          </a:lstStyle>
          <a:p>
            <a:endParaRPr lang="en-US"/>
          </a:p>
        </p:txBody>
      </p:sp>
      <p:sp>
        <p:nvSpPr>
          <p:cNvPr id="2" name="Title 1"/>
          <p:cNvSpPr>
            <a:spLocks noGrp="1"/>
          </p:cNvSpPr>
          <p:nvPr>
            <p:ph type="title"/>
          </p:nvPr>
        </p:nvSpPr>
        <p:spPr>
          <a:xfrm>
            <a:off x="0" y="5619988"/>
            <a:ext cx="12192000" cy="1238013"/>
          </a:xfrm>
          <a:noFill/>
          <a:ln>
            <a:noFill/>
          </a:ln>
        </p:spPr>
        <p:txBody>
          <a:bodyPr lIns="274306" tIns="45718" rIns="182870"/>
          <a:lstStyle/>
          <a:p>
            <a:r>
              <a:rPr lang="en-US"/>
              <a:t>Click to edit Master title style</a:t>
            </a:r>
          </a:p>
        </p:txBody>
      </p:sp>
      <p:sp>
        <p:nvSpPr>
          <p:cNvPr id="4" name="Slide Number Placeholder 3"/>
          <p:cNvSpPr>
            <a:spLocks noGrp="1"/>
          </p:cNvSpPr>
          <p:nvPr>
            <p:ph type="sldNum" sz="quarter" idx="12"/>
          </p:nvPr>
        </p:nvSpPr>
        <p:spPr>
          <a:ln>
            <a:noFill/>
          </a:ln>
        </p:spPr>
        <p:txBody>
          <a:bodyPr/>
          <a:lstStyle>
            <a:lvl1pPr>
              <a:defRPr sz="1200">
                <a:solidFill>
                  <a:srgbClr val="FFFFFF"/>
                </a:solidFill>
              </a:defRPr>
            </a:lvl1pPr>
          </a:lstStyle>
          <a:p>
            <a:fld id="{F8C12AA3-6E81-C746-8BB2-6661939CBDD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939" y="210353"/>
            <a:ext cx="2161388" cy="938784"/>
          </a:xfrm>
          <a:prstGeom prst="rect">
            <a:avLst/>
          </a:prstGeom>
        </p:spPr>
      </p:pic>
    </p:spTree>
    <p:extLst>
      <p:ext uri="{BB962C8B-B14F-4D97-AF65-F5344CB8AC3E}">
        <p14:creationId xmlns:p14="http://schemas.microsoft.com/office/powerpoint/2010/main" val="103430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2"/>
          </p:nvPr>
        </p:nvSpPr>
        <p:spPr/>
        <p:txBody>
          <a:bodyPr/>
          <a:lstStyle>
            <a:lvl1pPr>
              <a:defRPr sz="1100"/>
            </a:lvl1pPr>
          </a:lstStyle>
          <a:p>
            <a:fld id="{F8C12AA3-6E81-C746-8BB2-6661939CBDDC}" type="slidenum">
              <a:rPr lang="en-US" smtClean="0">
                <a:solidFill>
                  <a:srgbClr val="C7C8CA"/>
                </a:solidFill>
              </a:rPr>
              <a:pPr/>
              <a:t>‹#›</a:t>
            </a:fld>
            <a:endParaRPr lang="en-US">
              <a:solidFill>
                <a:srgbClr val="C7C8CA"/>
              </a:solidFill>
            </a:endParaRPr>
          </a:p>
        </p:txBody>
      </p:sp>
      <p:sp>
        <p:nvSpPr>
          <p:cNvPr id="5" name="Text Placeholder 4"/>
          <p:cNvSpPr>
            <a:spLocks noGrp="1"/>
          </p:cNvSpPr>
          <p:nvPr>
            <p:ph type="body" sz="quarter" idx="13"/>
          </p:nvPr>
        </p:nvSpPr>
        <p:spPr>
          <a:xfrm>
            <a:off x="341378" y="1828800"/>
            <a:ext cx="11612727" cy="4274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2"/>
          <p:cNvSpPr txBox="1">
            <a:spLocks/>
          </p:cNvSpPr>
          <p:nvPr userDrawn="1"/>
        </p:nvSpPr>
        <p:spPr>
          <a:xfrm>
            <a:off x="459170" y="6360028"/>
            <a:ext cx="5035447" cy="209549"/>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prstClr val="black">
                    <a:tint val="75000"/>
                  </a:prstClr>
                </a:solidFill>
              </a:rPr>
              <a:t>Confidential draft, not for distribution</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3065" y="154159"/>
            <a:ext cx="411307" cy="394168"/>
          </a:xfrm>
          <a:prstGeom prst="rect">
            <a:avLst/>
          </a:prstGeom>
        </p:spPr>
      </p:pic>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6263" y="328837"/>
            <a:ext cx="947156" cy="907691"/>
          </a:xfrm>
          <a:prstGeom prst="rect">
            <a:avLst/>
          </a:prstGeom>
        </p:spPr>
      </p:pic>
    </p:spTree>
    <p:extLst>
      <p:ext uri="{BB962C8B-B14F-4D97-AF65-F5344CB8AC3E}">
        <p14:creationId xmlns:p14="http://schemas.microsoft.com/office/powerpoint/2010/main" val="333592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15" name="Rectangle 14"/>
          <p:cNvSpPr/>
          <p:nvPr userDrawn="1"/>
        </p:nvSpPr>
        <p:spPr>
          <a:xfrm flipH="1">
            <a:off x="2" y="0"/>
            <a:ext cx="12192001" cy="1068957"/>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grpSp>
        <p:nvGrpSpPr>
          <p:cNvPr id="16" name="Group 15"/>
          <p:cNvGrpSpPr/>
          <p:nvPr userDrawn="1"/>
        </p:nvGrpSpPr>
        <p:grpSpPr>
          <a:xfrm>
            <a:off x="10929915" y="138754"/>
            <a:ext cx="1002831" cy="791455"/>
            <a:chOff x="10600984" y="154159"/>
            <a:chExt cx="1159116" cy="914798"/>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984" y="154159"/>
              <a:ext cx="389389" cy="373164"/>
            </a:xfrm>
            <a:prstGeom prst="rect">
              <a:avLst/>
            </a:prstGeom>
          </p:spPr>
        </p:pic>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2584" y="275921"/>
              <a:ext cx="827516" cy="793036"/>
            </a:xfrm>
            <a:prstGeom prst="rect">
              <a:avLst/>
            </a:prstGeom>
          </p:spPr>
        </p:pic>
      </p:grpSp>
      <p:sp>
        <p:nvSpPr>
          <p:cNvPr id="20" name="Title 2"/>
          <p:cNvSpPr>
            <a:spLocks noGrp="1"/>
          </p:cNvSpPr>
          <p:nvPr>
            <p:ph type="title"/>
          </p:nvPr>
        </p:nvSpPr>
        <p:spPr>
          <a:xfrm>
            <a:off x="448605" y="57085"/>
            <a:ext cx="9763681" cy="954793"/>
          </a:xfrm>
        </p:spPr>
        <p:txBody>
          <a:bodyPr/>
          <a:lstStyle/>
          <a:p>
            <a:r>
              <a:rPr lang="en-US"/>
              <a:t>Click to edit Master title style</a:t>
            </a:r>
          </a:p>
        </p:txBody>
      </p:sp>
      <p:sp>
        <p:nvSpPr>
          <p:cNvPr id="5" name="Footer Placeholder 12"/>
          <p:cNvSpPr txBox="1">
            <a:spLocks/>
          </p:cNvSpPr>
          <p:nvPr userDrawn="1"/>
        </p:nvSpPr>
        <p:spPr>
          <a:xfrm>
            <a:off x="459170" y="6405708"/>
            <a:ext cx="5035447" cy="209549"/>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black">
                    <a:tint val="75000"/>
                  </a:prstClr>
                </a:solidFill>
              </a:rPr>
              <a:t>Confidential draft, not for distribution</a:t>
            </a:r>
          </a:p>
        </p:txBody>
      </p:sp>
      <p:sp>
        <p:nvSpPr>
          <p:cNvPr id="9" name="Slide Number Placeholder 3"/>
          <p:cNvSpPr>
            <a:spLocks noGrp="1"/>
          </p:cNvSpPr>
          <p:nvPr>
            <p:ph type="sldNum" sz="quarter" idx="12"/>
          </p:nvPr>
        </p:nvSpPr>
        <p:spPr>
          <a:xfrm>
            <a:off x="11642500" y="6323769"/>
            <a:ext cx="549501" cy="366183"/>
          </a:xfrm>
        </p:spPr>
        <p:txBody>
          <a:bodyPr/>
          <a:lstStyle>
            <a:lvl1pPr>
              <a:defRPr sz="1100"/>
            </a:lvl1pPr>
          </a:lstStyle>
          <a:p>
            <a:fld id="{F8C12AA3-6E81-C746-8BB2-6661939CBDDC}" type="slidenum">
              <a:rPr lang="en-US" smtClean="0">
                <a:solidFill>
                  <a:srgbClr val="C7C8CA"/>
                </a:solidFill>
              </a:rPr>
              <a:pPr/>
              <a:t>‹#›</a:t>
            </a:fld>
            <a:endParaRPr lang="en-US">
              <a:solidFill>
                <a:srgbClr val="C7C8CA"/>
              </a:solidFill>
            </a:endParaRPr>
          </a:p>
        </p:txBody>
      </p:sp>
    </p:spTree>
    <p:extLst>
      <p:ext uri="{BB962C8B-B14F-4D97-AF65-F5344CB8AC3E}">
        <p14:creationId xmlns:p14="http://schemas.microsoft.com/office/powerpoint/2010/main" val="37288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463299" y="626536"/>
            <a:ext cx="10024300" cy="741501"/>
          </a:xfrm>
        </p:spPr>
        <p:txBody>
          <a:bodyPr lIns="0" tIns="0" rIns="0" bIns="0" anchor="t"/>
          <a:lstStyle>
            <a:lvl1pPr>
              <a:defRPr>
                <a:solidFill>
                  <a:schemeClr val="bg1"/>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a:p>
        </p:txBody>
      </p:sp>
      <p:sp>
        <p:nvSpPr>
          <p:cNvPr id="6" name="Text Placeholder 5"/>
          <p:cNvSpPr>
            <a:spLocks noGrp="1"/>
          </p:cNvSpPr>
          <p:nvPr>
            <p:ph type="body" sz="quarter" idx="14"/>
          </p:nvPr>
        </p:nvSpPr>
        <p:spPr>
          <a:xfrm>
            <a:off x="463299" y="-41636"/>
            <a:ext cx="10145183" cy="626533"/>
          </a:xfrm>
        </p:spPr>
        <p:txBody>
          <a:bodyPr lIns="0" tIns="0" rIns="0" bIns="0" anchor="b">
            <a:normAutofit/>
          </a:bodyPr>
          <a:lstStyle>
            <a:lvl1pPr marL="0" indent="0">
              <a:buNone/>
              <a:defRPr sz="2100" b="1" cap="all">
                <a:solidFill>
                  <a:schemeClr val="bg1"/>
                </a:solidFil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sp>
        <p:nvSpPr>
          <p:cNvPr id="5" name="Content Placeholder 4"/>
          <p:cNvSpPr>
            <a:spLocks noGrp="1"/>
          </p:cNvSpPr>
          <p:nvPr>
            <p:ph sz="quarter" idx="15"/>
          </p:nvPr>
        </p:nvSpPr>
        <p:spPr>
          <a:xfrm>
            <a:off x="342691" y="1828804"/>
            <a:ext cx="10449484" cy="4180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p:cNvSpPr txBox="1">
            <a:spLocks/>
          </p:cNvSpPr>
          <p:nvPr userDrawn="1"/>
        </p:nvSpPr>
        <p:spPr>
          <a:xfrm>
            <a:off x="463297" y="6360028"/>
            <a:ext cx="7083947" cy="209549"/>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black">
                    <a:tint val="75000"/>
                  </a:prstClr>
                </a:solidFill>
              </a:rPr>
              <a:t>Confidential draft, not for distribution</a:t>
            </a:r>
          </a:p>
        </p:txBody>
      </p:sp>
      <p:sp>
        <p:nvSpPr>
          <p:cNvPr id="8" name="Rectangle 7"/>
          <p:cNvSpPr/>
          <p:nvPr userDrawn="1"/>
        </p:nvSpPr>
        <p:spPr>
          <a:xfrm flipH="1">
            <a:off x="4" y="1352186"/>
            <a:ext cx="12192001" cy="959321"/>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grpSp>
        <p:nvGrpSpPr>
          <p:cNvPr id="10" name="Group 9"/>
          <p:cNvGrpSpPr/>
          <p:nvPr userDrawn="1"/>
        </p:nvGrpSpPr>
        <p:grpSpPr>
          <a:xfrm>
            <a:off x="10929915" y="1436119"/>
            <a:ext cx="1002831" cy="791455"/>
            <a:chOff x="10600984" y="154159"/>
            <a:chExt cx="1159116" cy="914798"/>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0984" y="154159"/>
              <a:ext cx="389389" cy="373164"/>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2584" y="275921"/>
              <a:ext cx="827516" cy="793036"/>
            </a:xfrm>
            <a:prstGeom prst="rect">
              <a:avLst/>
            </a:prstGeom>
          </p:spPr>
        </p:pic>
      </p:grpSp>
    </p:spTree>
    <p:extLst>
      <p:ext uri="{BB962C8B-B14F-4D97-AF65-F5344CB8AC3E}">
        <p14:creationId xmlns:p14="http://schemas.microsoft.com/office/powerpoint/2010/main" val="375978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7"/>
            <a:ext cx="12192000" cy="5352143"/>
          </a:xfrm>
          <a:prstGeom prst="rect">
            <a:avLst/>
          </a:prstGeom>
        </p:spPr>
        <p:txBody>
          <a:bodyPr/>
          <a:lstStyle>
            <a:lvl1pPr marL="0" indent="0">
              <a:buNone/>
              <a:defRPr/>
            </a:lvl1pPr>
          </a:lstStyle>
          <a:p>
            <a:r>
              <a:rPr lang="en-US"/>
              <a:t>   </a:t>
            </a:r>
          </a:p>
        </p:txBody>
      </p:sp>
      <p:sp>
        <p:nvSpPr>
          <p:cNvPr id="4" name="Slide Number Placeholder 3"/>
          <p:cNvSpPr>
            <a:spLocks noGrp="1"/>
          </p:cNvSpPr>
          <p:nvPr>
            <p:ph type="sldNum" sz="quarter" idx="12"/>
          </p:nvPr>
        </p:nvSpPr>
        <p:spPr>
          <a:ln>
            <a:noFill/>
          </a:ln>
        </p:spPr>
        <p:txBody>
          <a:bodyPr/>
          <a:lstStyle>
            <a:lvl1pPr>
              <a:defRPr sz="1200"/>
            </a:lvl1pPr>
          </a:lstStyle>
          <a:p>
            <a:fld id="{F8C12AA3-6E81-C746-8BB2-6661939CBDDC}" type="slidenum">
              <a:rPr lang="en-US" smtClean="0">
                <a:solidFill>
                  <a:srgbClr val="C7C8CA"/>
                </a:solidFill>
              </a:rPr>
              <a:pPr/>
              <a:t>‹#›</a:t>
            </a:fld>
            <a:endParaRPr lang="en-US">
              <a:solidFill>
                <a:srgbClr val="C7C8CA"/>
              </a:solidFill>
            </a:endParaRPr>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466875" y="2122317"/>
            <a:ext cx="10721576" cy="4095383"/>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2"/>
          <p:cNvSpPr>
            <a:spLocks noGrp="1"/>
          </p:cNvSpPr>
          <p:nvPr>
            <p:ph type="ftr" sz="quarter" idx="3"/>
          </p:nvPr>
        </p:nvSpPr>
        <p:spPr>
          <a:xfrm>
            <a:off x="466874"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3068" y="154161"/>
            <a:ext cx="470101" cy="450513"/>
          </a:xfrm>
          <a:prstGeom prst="rect">
            <a:avLst/>
          </a:prstGeom>
        </p:spPr>
      </p:pic>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2585" y="275921"/>
            <a:ext cx="999043" cy="957416"/>
          </a:xfrm>
          <a:prstGeom prst="rect">
            <a:avLst/>
          </a:prstGeom>
        </p:spPr>
      </p:pic>
    </p:spTree>
    <p:extLst>
      <p:ext uri="{BB962C8B-B14F-4D97-AF65-F5344CB8AC3E}">
        <p14:creationId xmlns:p14="http://schemas.microsoft.com/office/powerpoint/2010/main" val="301419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Full bleed Text Left">
    <p:spTree>
      <p:nvGrpSpPr>
        <p:cNvPr id="1" name=""/>
        <p:cNvGrpSpPr/>
        <p:nvPr/>
      </p:nvGrpSpPr>
      <p:grpSpPr>
        <a:xfrm>
          <a:off x="0" y="0"/>
          <a:ext cx="0" cy="0"/>
          <a:chOff x="0" y="0"/>
          <a:chExt cx="0" cy="0"/>
        </a:xfrm>
      </p:grpSpPr>
      <p:sp>
        <p:nvSpPr>
          <p:cNvPr id="2" name="Rectangle 1"/>
          <p:cNvSpPr/>
          <p:nvPr userDrawn="1"/>
        </p:nvSpPr>
        <p:spPr>
          <a:xfrm>
            <a:off x="221485" y="6192559"/>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10" name="Picture Placeholder 2"/>
          <p:cNvSpPr>
            <a:spLocks noGrp="1"/>
          </p:cNvSpPr>
          <p:nvPr>
            <p:ph type="pic" idx="10"/>
          </p:nvPr>
        </p:nvSpPr>
        <p:spPr>
          <a:xfrm>
            <a:off x="0" y="1512602"/>
            <a:ext cx="12192000" cy="5356833"/>
          </a:xfrm>
          <a:prstGeom prst="rect">
            <a:avLst/>
          </a:prstGeom>
        </p:spPr>
        <p:txBody>
          <a:bodyPr>
            <a:normAutofit/>
          </a:bodyPr>
          <a:lstStyle>
            <a:lvl1pPr marL="0" indent="0">
              <a:buNone/>
              <a:defRPr sz="2700">
                <a:ln>
                  <a:noFill/>
                </a:ln>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sz="1200">
                <a:solidFill>
                  <a:srgbClr val="000000"/>
                </a:solidFill>
              </a:defRPr>
            </a:lvl1pPr>
          </a:lstStyle>
          <a:p>
            <a:fld id="{F8C12AA3-6E81-C746-8BB2-6661939CBDDC}" type="slidenum">
              <a:rPr lang="en-US" smtClean="0"/>
              <a:pPr/>
              <a:t>‹#›</a:t>
            </a:fld>
            <a:endParaRPr lang="en-US"/>
          </a:p>
        </p:txBody>
      </p:sp>
      <p:sp>
        <p:nvSpPr>
          <p:cNvPr id="6" name="Text Placeholder 5"/>
          <p:cNvSpPr>
            <a:spLocks noGrp="1"/>
          </p:cNvSpPr>
          <p:nvPr>
            <p:ph type="body" sz="quarter" idx="13"/>
          </p:nvPr>
        </p:nvSpPr>
        <p:spPr>
          <a:xfrm>
            <a:off x="342692" y="1975924"/>
            <a:ext cx="5572685" cy="4038744"/>
          </a:xfrm>
          <a:solidFill>
            <a:schemeClr val="bg1">
              <a:alpha val="90000"/>
            </a:schemeClr>
          </a:solidFill>
        </p:spPr>
        <p:txBody>
          <a:bodyPr>
            <a:normAutofit/>
          </a:bodyPr>
          <a:lstStyle>
            <a:lvl1pPr marL="313243" indent="-313243">
              <a:buFont typeface="Arial"/>
              <a:buChar char="•"/>
              <a:defRPr sz="2700"/>
            </a:lvl1pPr>
            <a:lvl2pPr marL="829673" indent="-380972">
              <a:buFont typeface="Arial"/>
              <a:buChar char="•"/>
              <a:defRPr sz="2700"/>
            </a:lvl2pPr>
            <a:lvl3pPr marL="1299537" indent="-304776">
              <a:buFont typeface="Courier New"/>
              <a:buChar char="o"/>
              <a:defRPr sz="2700"/>
            </a:lvl3pPr>
            <a:lvl4pPr marL="1813848" indent="-304776">
              <a:buFont typeface="Arial"/>
              <a:buChar char="•"/>
              <a:defRPr sz="2700"/>
            </a:lvl4pPr>
            <a:lvl5pPr marL="2359908" indent="-304776">
              <a:buFont typeface="Lucida Grande"/>
              <a:buChar char="–"/>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7" name="Footer Placeholder 12"/>
          <p:cNvSpPr>
            <a:spLocks noGrp="1"/>
          </p:cNvSpPr>
          <p:nvPr>
            <p:ph type="ftr" sz="quarter" idx="3"/>
          </p:nvPr>
        </p:nvSpPr>
        <p:spPr>
          <a:xfrm>
            <a:off x="466874"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204713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Full bleed, Text Right">
    <p:spTree>
      <p:nvGrpSpPr>
        <p:cNvPr id="1" name=""/>
        <p:cNvGrpSpPr/>
        <p:nvPr/>
      </p:nvGrpSpPr>
      <p:grpSpPr>
        <a:xfrm>
          <a:off x="0" y="0"/>
          <a:ext cx="0" cy="0"/>
          <a:chOff x="0" y="0"/>
          <a:chExt cx="0" cy="0"/>
        </a:xfrm>
      </p:grpSpPr>
      <p:sp>
        <p:nvSpPr>
          <p:cNvPr id="2" name="Rectangle 1"/>
          <p:cNvSpPr/>
          <p:nvPr userDrawn="1"/>
        </p:nvSpPr>
        <p:spPr>
          <a:xfrm>
            <a:off x="221485" y="6192559"/>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10" name="Picture Placeholder 2"/>
          <p:cNvSpPr>
            <a:spLocks noGrp="1"/>
          </p:cNvSpPr>
          <p:nvPr>
            <p:ph type="pic" idx="10"/>
          </p:nvPr>
        </p:nvSpPr>
        <p:spPr>
          <a:xfrm>
            <a:off x="0" y="1512602"/>
            <a:ext cx="12192000" cy="5356833"/>
          </a:xfrm>
          <a:prstGeom prst="rect">
            <a:avLst/>
          </a:prstGeom>
        </p:spPr>
        <p:txBody>
          <a:bodyPr>
            <a:normAutofit/>
          </a:bodyPr>
          <a:lstStyle>
            <a:lvl1pPr marL="0" indent="0">
              <a:buNone/>
              <a:defRPr sz="2700">
                <a:ln>
                  <a:noFill/>
                </a:ln>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sz="1200">
                <a:solidFill>
                  <a:srgbClr val="000000"/>
                </a:solidFill>
              </a:defRPr>
            </a:lvl1pPr>
          </a:lstStyle>
          <a:p>
            <a:fld id="{F8C12AA3-6E81-C746-8BB2-6661939CBDDC}" type="slidenum">
              <a:rPr lang="en-US" smtClean="0"/>
              <a:pPr/>
              <a:t>‹#›</a:t>
            </a:fld>
            <a:endParaRPr lang="en-US"/>
          </a:p>
        </p:txBody>
      </p:sp>
      <p:sp>
        <p:nvSpPr>
          <p:cNvPr id="6" name="Text Placeholder 5"/>
          <p:cNvSpPr>
            <a:spLocks noGrp="1"/>
          </p:cNvSpPr>
          <p:nvPr>
            <p:ph type="body" sz="quarter" idx="13"/>
          </p:nvPr>
        </p:nvSpPr>
        <p:spPr>
          <a:xfrm>
            <a:off x="6045611" y="1975107"/>
            <a:ext cx="5795607" cy="4306607"/>
          </a:xfrm>
          <a:solidFill>
            <a:schemeClr val="bg1">
              <a:alpha val="90000"/>
            </a:schemeClr>
          </a:solidFill>
        </p:spPr>
        <p:txBody>
          <a:bodyPr>
            <a:normAutofit/>
          </a:bodyPr>
          <a:lstStyle>
            <a:lvl1pPr marL="313243" indent="-313243">
              <a:buFont typeface="Arial"/>
              <a:buChar char="•"/>
              <a:defRPr sz="2700"/>
            </a:lvl1pPr>
            <a:lvl2pPr marL="829673" indent="-380972">
              <a:buFont typeface="Arial"/>
              <a:buChar char="•"/>
              <a:defRPr sz="2700"/>
            </a:lvl2pPr>
            <a:lvl3pPr marL="1299537" indent="-304776">
              <a:buFont typeface="Courier New"/>
              <a:buChar char="o"/>
              <a:defRPr sz="2700"/>
            </a:lvl3pPr>
            <a:lvl4pPr marL="1813848" indent="-304776">
              <a:buFont typeface="Arial"/>
              <a:buChar char="•"/>
              <a:defRPr sz="2700"/>
            </a:lvl4pPr>
            <a:lvl5pPr marL="2359908" indent="-304776">
              <a:buFont typeface="Lucida Grande"/>
              <a:buChar char="–"/>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3" y="6190481"/>
            <a:ext cx="572844" cy="548640"/>
          </a:xfrm>
          <a:prstGeom prst="rect">
            <a:avLst/>
          </a:prstGeom>
        </p:spPr>
      </p:pic>
      <p:sp>
        <p:nvSpPr>
          <p:cNvPr id="8"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145794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9" name="Text Placeholder 8"/>
          <p:cNvSpPr>
            <a:spLocks noGrp="1"/>
          </p:cNvSpPr>
          <p:nvPr>
            <p:ph type="body" sz="quarter" idx="12"/>
          </p:nvPr>
        </p:nvSpPr>
        <p:spPr>
          <a:xfrm>
            <a:off x="350987" y="1524000"/>
            <a:ext cx="10858120" cy="730885"/>
          </a:xfrm>
          <a:prstGeom prst="rect">
            <a:avLst/>
          </a:prstGeom>
        </p:spPr>
        <p:txBody>
          <a:bodyPr/>
          <a:lstStyle>
            <a:lvl1pPr marL="0" indent="0">
              <a:buFontTx/>
              <a:buNone/>
              <a:defRPr b="1">
                <a:latin typeface="Arial"/>
              </a:defRPr>
            </a:lvl1pPr>
          </a:lstStyle>
          <a:p>
            <a:pPr lvl="0"/>
            <a:r>
              <a:rPr lang="en-US"/>
              <a:t>Click to edit Master text styles</a:t>
            </a:r>
          </a:p>
        </p:txBody>
      </p:sp>
      <p:sp>
        <p:nvSpPr>
          <p:cNvPr id="5" name="Slide Number Placeholder 4"/>
          <p:cNvSpPr>
            <a:spLocks noGrp="1"/>
          </p:cNvSpPr>
          <p:nvPr>
            <p:ph type="sldNum" sz="quarter" idx="13"/>
          </p:nvPr>
        </p:nvSpPr>
        <p:spPr/>
        <p:txBody>
          <a:bodyPr/>
          <a:lstStyle>
            <a:lvl1pPr>
              <a:defRPr sz="1200"/>
            </a:lvl1pPr>
          </a:lstStyle>
          <a:p>
            <a:fld id="{F8C12AA3-6E81-C746-8BB2-6661939CBDDC}" type="slidenum">
              <a:rPr lang="en-US" smtClean="0">
                <a:solidFill>
                  <a:srgbClr val="C7C8CA"/>
                </a:solidFill>
              </a:rPr>
              <a:pPr/>
              <a:t>‹#›</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3" y="6191749"/>
            <a:ext cx="572844" cy="546111"/>
          </a:xfrm>
          <a:prstGeom prst="rect">
            <a:avLst/>
          </a:prstGeom>
        </p:spPr>
      </p:pic>
      <p:sp>
        <p:nvSpPr>
          <p:cNvPr id="12"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151288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Yellow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313FE93-4A89-BF45-9FF6-203250506450}"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39888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5" name="Slide Number Placeholder 4"/>
          <p:cNvSpPr>
            <a:spLocks noGrp="1"/>
          </p:cNvSpPr>
          <p:nvPr>
            <p:ph type="sldNum" sz="quarter" idx="13"/>
          </p:nvPr>
        </p:nvSpPr>
        <p:spPr/>
        <p:txBody>
          <a:bodyPr/>
          <a:lstStyle>
            <a:lvl1pPr>
              <a:defRPr sz="1200"/>
            </a:lvl1pPr>
          </a:lstStyle>
          <a:p>
            <a:fld id="{F8C12AA3-6E81-C746-8BB2-6661939CBDDC}" type="slidenum">
              <a:rPr lang="en-US" smtClean="0">
                <a:solidFill>
                  <a:srgbClr val="C7C8CA"/>
                </a:solidFill>
              </a:rPr>
              <a:pPr/>
              <a:t>‹#›</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3" y="6191749"/>
            <a:ext cx="572844" cy="546111"/>
          </a:xfrm>
          <a:prstGeom prst="rect">
            <a:avLst/>
          </a:prstGeom>
        </p:spPr>
      </p:pic>
      <p:sp>
        <p:nvSpPr>
          <p:cNvPr id="9"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366948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ntent page with eyebrow &amp; image L">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a:xfrm>
            <a:off x="463299" y="626536"/>
            <a:ext cx="10024300" cy="741501"/>
          </a:xfrm>
        </p:spPr>
        <p:txBody>
          <a:bodyPr lIns="0" tIns="0" rIns="0" bIns="0" anchor="t"/>
          <a:lstStyle>
            <a:lvl1pPr>
              <a:defRPr>
                <a:solidFill>
                  <a:srgbClr val="000000"/>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a:p>
        </p:txBody>
      </p:sp>
      <p:sp>
        <p:nvSpPr>
          <p:cNvPr id="8" name="Text Placeholder 7"/>
          <p:cNvSpPr>
            <a:spLocks noGrp="1"/>
          </p:cNvSpPr>
          <p:nvPr>
            <p:ph type="body" sz="quarter" idx="13"/>
          </p:nvPr>
        </p:nvSpPr>
        <p:spPr>
          <a:xfrm>
            <a:off x="6697137" y="1408817"/>
            <a:ext cx="5058833" cy="4180417"/>
          </a:xfrm>
        </p:spPr>
        <p:txBody>
          <a:bodyPr anchor="ctr">
            <a:normAutofit/>
          </a:bodyPr>
          <a:lstStyle>
            <a:lvl1pPr marL="0" indent="0" algn="l">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sp>
        <p:nvSpPr>
          <p:cNvPr id="6" name="Text Placeholder 5"/>
          <p:cNvSpPr>
            <a:spLocks noGrp="1"/>
          </p:cNvSpPr>
          <p:nvPr>
            <p:ph type="body" sz="quarter" idx="14"/>
          </p:nvPr>
        </p:nvSpPr>
        <p:spPr>
          <a:xfrm>
            <a:off x="463299" y="-41636"/>
            <a:ext cx="10145183" cy="626533"/>
          </a:xfrm>
        </p:spPr>
        <p:txBody>
          <a:bodyPr lIns="0" tIns="0" rIns="0" bIns="0" anchor="b">
            <a:normAutofit/>
          </a:bodyPr>
          <a:lstStyle>
            <a:lvl1pPr marL="0" indent="0">
              <a:buNone/>
              <a:defRPr sz="2100" b="1" cap="all">
                <a:solidFill>
                  <a:srgbClr val="000000"/>
                </a:solidFil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5" name="Content Placeholder 4"/>
          <p:cNvSpPr>
            <a:spLocks noGrp="1"/>
          </p:cNvSpPr>
          <p:nvPr>
            <p:ph sz="quarter" idx="15"/>
          </p:nvPr>
        </p:nvSpPr>
        <p:spPr>
          <a:xfrm>
            <a:off x="342696" y="1408817"/>
            <a:ext cx="6354441" cy="4180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bg1"/>
                </a:solidFill>
                <a:latin typeface="Arial"/>
                <a:cs typeface="Arial"/>
              </a:defRPr>
            </a:lvl1pPr>
          </a:lstStyle>
          <a:p>
            <a:r>
              <a:rPr lang="en-US">
                <a:solidFill>
                  <a:srgbClr val="FFFFFF"/>
                </a:solidFill>
              </a:rPr>
              <a:t>Confidential draft, not for distribution</a:t>
            </a:r>
          </a:p>
        </p:txBody>
      </p:sp>
    </p:spTree>
    <p:extLst>
      <p:ext uri="{BB962C8B-B14F-4D97-AF65-F5344CB8AC3E}">
        <p14:creationId xmlns:p14="http://schemas.microsoft.com/office/powerpoint/2010/main" val="128405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ontent page with eyebrow &amp; image R">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a:xfrm>
            <a:off x="463299" y="626536"/>
            <a:ext cx="10024300" cy="741501"/>
          </a:xfrm>
        </p:spPr>
        <p:txBody>
          <a:bodyPr lIns="0" tIns="0" rIns="0" bIns="0" anchor="t"/>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523" y="1408813"/>
            <a:ext cx="6354972" cy="4162464"/>
          </a:xfrm>
          <a:prstGeom prst="rect">
            <a:avLst/>
          </a:prstGeom>
        </p:spPr>
        <p:txBody>
          <a:bodyPr/>
          <a:lstStyle>
            <a:lvl1pPr marL="0" indent="0">
              <a:buSzPct val="90000"/>
              <a:buFont typeface="Arial"/>
              <a:buNone/>
              <a:defRPr sz="2700" b="0" i="0">
                <a:latin typeface="Arial"/>
              </a:defRPr>
            </a:lvl1pPr>
            <a:lvl2pPr marL="457167" indent="-304776">
              <a:spcBef>
                <a:spcPts val="0"/>
              </a:spcBef>
              <a:buSzPct val="90000"/>
              <a:buFont typeface="Arial"/>
              <a:buChar char="•"/>
              <a:defRPr sz="2700"/>
            </a:lvl2pPr>
            <a:lvl3pPr marL="914332" indent="-304776">
              <a:buSzPct val="90000"/>
              <a:buFont typeface="Courier New"/>
              <a:buChar char="o"/>
              <a:defRPr sz="2700"/>
            </a:lvl3pPr>
            <a:lvl4pPr marL="1371498" indent="-304776">
              <a:buSzPct val="90000"/>
              <a:buFont typeface="Arial"/>
              <a:buChar char="•"/>
              <a:defRPr sz="2700"/>
            </a:lvl4pPr>
            <a:lvl5pPr marL="1913323" indent="-321709">
              <a:buSzPct val="90000"/>
              <a:buFont typeface="Courier New"/>
              <a:buChar char="o"/>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a:p>
        </p:txBody>
      </p:sp>
      <p:sp>
        <p:nvSpPr>
          <p:cNvPr id="8" name="Text Placeholder 7"/>
          <p:cNvSpPr>
            <a:spLocks noGrp="1"/>
          </p:cNvSpPr>
          <p:nvPr>
            <p:ph type="body" sz="quarter" idx="13"/>
          </p:nvPr>
        </p:nvSpPr>
        <p:spPr>
          <a:xfrm>
            <a:off x="342696" y="1408817"/>
            <a:ext cx="5058833" cy="4180417"/>
          </a:xfrm>
        </p:spPr>
        <p:txBody>
          <a:bodyPr anchor="ctr">
            <a:normAutofit/>
          </a:bodyPr>
          <a:lstStyle>
            <a:lvl1pPr marL="0" indent="0" algn="l">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sp>
        <p:nvSpPr>
          <p:cNvPr id="6" name="Text Placeholder 5"/>
          <p:cNvSpPr>
            <a:spLocks noGrp="1"/>
          </p:cNvSpPr>
          <p:nvPr>
            <p:ph type="body" sz="quarter" idx="14"/>
          </p:nvPr>
        </p:nvSpPr>
        <p:spPr>
          <a:xfrm>
            <a:off x="463299" y="-41636"/>
            <a:ext cx="10145183" cy="626533"/>
          </a:xfrm>
        </p:spPr>
        <p:txBody>
          <a:bodyPr lIns="0" tIns="0" rIns="0" bIns="0" anchor="b">
            <a:normAutofit/>
          </a:bodyPr>
          <a:lstStyle>
            <a:lvl1pPr marL="0" indent="0">
              <a:buNone/>
              <a:defRPr sz="2100" b="1" cap="all">
                <a:solidFill>
                  <a:srgbClr val="000000"/>
                </a:solidFil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11"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p14="http://schemas.microsoft.com/office/powerpoint/2010/main" val="156526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Content page image right">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251" y="1408813"/>
            <a:ext cx="6354972" cy="4162464"/>
          </a:xfrm>
          <a:prstGeom prst="rect">
            <a:avLst/>
          </a:prstGeom>
        </p:spPr>
        <p:txBody>
          <a:bodyPr/>
          <a:lstStyle>
            <a:lvl1pPr marL="0" indent="0">
              <a:buSzPct val="90000"/>
              <a:buFont typeface="Arial"/>
              <a:buNone/>
              <a:defRPr sz="2700" b="0" i="0">
                <a:latin typeface="Arial"/>
              </a:defRPr>
            </a:lvl1pPr>
            <a:lvl2pPr marL="457167" indent="-304776">
              <a:spcBef>
                <a:spcPts val="0"/>
              </a:spcBef>
              <a:buSzPct val="90000"/>
              <a:buFont typeface="Arial"/>
              <a:buChar char="•"/>
              <a:defRPr sz="2700"/>
            </a:lvl2pPr>
            <a:lvl3pPr marL="914332" indent="-304776">
              <a:buSzPct val="90000"/>
              <a:buFont typeface="Courier New"/>
              <a:buChar char="o"/>
              <a:defRPr sz="2700"/>
            </a:lvl3pPr>
            <a:lvl4pPr marL="1371498" indent="-304776">
              <a:buSzPct val="90000"/>
              <a:buFont typeface="Arial"/>
              <a:buChar char="•"/>
              <a:defRPr sz="2700"/>
            </a:lvl4pPr>
            <a:lvl5pPr marL="1913323" indent="-321709">
              <a:buSzPct val="90000"/>
              <a:buFont typeface="Courier New"/>
              <a:buChar char="o"/>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a:p>
        </p:txBody>
      </p:sp>
      <p:sp>
        <p:nvSpPr>
          <p:cNvPr id="8" name="Text Placeholder 7"/>
          <p:cNvSpPr>
            <a:spLocks noGrp="1"/>
          </p:cNvSpPr>
          <p:nvPr>
            <p:ph type="body" sz="quarter" idx="13"/>
          </p:nvPr>
        </p:nvSpPr>
        <p:spPr>
          <a:xfrm>
            <a:off x="342696" y="1408817"/>
            <a:ext cx="5058833" cy="4180417"/>
          </a:xfrm>
        </p:spPr>
        <p:txBody>
          <a:bodyPr anchor="ctr">
            <a:normAutofit/>
          </a:bodyPr>
          <a:lstStyle>
            <a:lvl1pPr marL="0" indent="0" algn="l">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9"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p14="http://schemas.microsoft.com/office/powerpoint/2010/main" val="39125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a:p>
        </p:txBody>
      </p:sp>
    </p:spTree>
    <p:extLst>
      <p:ext uri="{BB962C8B-B14F-4D97-AF65-F5344CB8AC3E}">
        <p14:creationId xmlns:p14="http://schemas.microsoft.com/office/powerpoint/2010/main" val="177883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Content page with image left">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358443" y="1408813"/>
            <a:ext cx="6354972" cy="4162464"/>
          </a:xfrm>
          <a:prstGeom prst="rect">
            <a:avLst/>
          </a:prstGeom>
        </p:spPr>
        <p:txBody>
          <a:bodyPr/>
          <a:lstStyle>
            <a:lvl1pPr marL="0" indent="0">
              <a:buSzPct val="90000"/>
              <a:buFont typeface="Arial"/>
              <a:buNone/>
              <a:defRPr sz="2700" b="0" i="0">
                <a:latin typeface="Arial"/>
              </a:defRPr>
            </a:lvl1pPr>
            <a:lvl2pPr marL="457167" indent="-304776">
              <a:spcBef>
                <a:spcPts val="0"/>
              </a:spcBef>
              <a:buSzPct val="90000"/>
              <a:buFont typeface="Arial"/>
              <a:buChar char="•"/>
              <a:defRPr sz="2700"/>
            </a:lvl2pPr>
            <a:lvl3pPr marL="914332" indent="-304776">
              <a:buSzPct val="90000"/>
              <a:buFont typeface="Courier New"/>
              <a:buChar char="o"/>
              <a:defRPr sz="2700"/>
            </a:lvl3pPr>
            <a:lvl4pPr marL="1371498" indent="-304776">
              <a:buSzPct val="90000"/>
              <a:buFont typeface="Arial"/>
              <a:buChar char="•"/>
              <a:defRPr sz="2700"/>
            </a:lvl4pPr>
            <a:lvl5pPr marL="1913323" indent="-321709">
              <a:buSzPct val="90000"/>
              <a:buFont typeface="Courier New"/>
              <a:buChar char="o"/>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a:t>
            </a:fld>
            <a:endParaRPr lang="en-US"/>
          </a:p>
        </p:txBody>
      </p:sp>
      <p:sp>
        <p:nvSpPr>
          <p:cNvPr id="8" name="Text Placeholder 7"/>
          <p:cNvSpPr>
            <a:spLocks noGrp="1"/>
          </p:cNvSpPr>
          <p:nvPr>
            <p:ph type="body" sz="quarter" idx="13"/>
          </p:nvPr>
        </p:nvSpPr>
        <p:spPr>
          <a:xfrm>
            <a:off x="6713416" y="1408817"/>
            <a:ext cx="5058833" cy="4180417"/>
          </a:xfrm>
        </p:spPr>
        <p:txBody>
          <a:bodyPr anchor="ctr">
            <a:normAutofit/>
          </a:bodyPr>
          <a:lstStyle>
            <a:lvl1pPr marL="0" indent="0" algn="l">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13"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p14="http://schemas.microsoft.com/office/powerpoint/2010/main" val="236543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Content Page Bottom Green Bar">
    <p:spTree>
      <p:nvGrpSpPr>
        <p:cNvPr id="1" name=""/>
        <p:cNvGrpSpPr/>
        <p:nvPr/>
      </p:nvGrpSpPr>
      <p:grpSpPr>
        <a:xfrm>
          <a:off x="0" y="0"/>
          <a:ext cx="0" cy="0"/>
          <a:chOff x="0" y="0"/>
          <a:chExt cx="0" cy="0"/>
        </a:xfrm>
      </p:grpSpPr>
      <p:sp>
        <p:nvSpPr>
          <p:cNvPr id="5" name="Rectangle 4"/>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Content Placeholder 5"/>
          <p:cNvSpPr>
            <a:spLocks noGrp="1"/>
          </p:cNvSpPr>
          <p:nvPr>
            <p:ph sz="quarter" idx="10"/>
          </p:nvPr>
        </p:nvSpPr>
        <p:spPr>
          <a:xfrm>
            <a:off x="341376" y="1402080"/>
            <a:ext cx="10972800" cy="4241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lvl1pPr>
              <a:defRPr sz="1200">
                <a:solidFill>
                  <a:srgbClr val="FFFFFF"/>
                </a:solidFill>
              </a:defRPr>
            </a:lvl1pPr>
          </a:lstStyle>
          <a:p>
            <a:fld id="{990CBC6E-F1C2-1F47-ABA1-B1BBE767C3DA}" type="slidenum">
              <a:rPr lang="en-US" smtClean="0"/>
              <a:pPr/>
              <a:t>‹#›</a:t>
            </a:fld>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51" y="6203123"/>
            <a:ext cx="546111" cy="523356"/>
          </a:xfrm>
          <a:prstGeom prst="rect">
            <a:avLst/>
          </a:prstGeom>
        </p:spPr>
      </p:pic>
      <p:sp>
        <p:nvSpPr>
          <p:cNvPr id="8"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p14="http://schemas.microsoft.com/office/powerpoint/2010/main" val="206901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Photo Right, 1/2 page bleed">
    <p:spTree>
      <p:nvGrpSpPr>
        <p:cNvPr id="1" name=""/>
        <p:cNvGrpSpPr/>
        <p:nvPr/>
      </p:nvGrpSpPr>
      <p:grpSpPr>
        <a:xfrm>
          <a:off x="0" y="0"/>
          <a:ext cx="0" cy="0"/>
          <a:chOff x="0" y="0"/>
          <a:chExt cx="0" cy="0"/>
        </a:xfrm>
      </p:grpSpPr>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8" name="Picture Placeholder 7"/>
          <p:cNvSpPr>
            <a:spLocks noGrp="1"/>
          </p:cNvSpPr>
          <p:nvPr>
            <p:ph type="pic" sz="quarter" idx="10"/>
          </p:nvPr>
        </p:nvSpPr>
        <p:spPr>
          <a:xfrm>
            <a:off x="4870349" y="1525571"/>
            <a:ext cx="7321651" cy="5332429"/>
          </a:xfrm>
          <a:prstGeom prst="rect">
            <a:avLst/>
          </a:prstGeom>
          <a:solidFill>
            <a:schemeClr val="bg1">
              <a:lumMod val="95000"/>
            </a:schemeClr>
          </a:solidFill>
        </p:spPr>
        <p:txBody>
          <a:bodyPr/>
          <a:lstStyle>
            <a:lvl1pPr>
              <a:buSzPct val="100000"/>
              <a:defRPr/>
            </a:lvl1pPr>
          </a:lstStyle>
          <a:p>
            <a:r>
              <a:rPr lang="en-US"/>
              <a:t>Drag picture to placeholder or click icon to add</a:t>
            </a:r>
          </a:p>
        </p:txBody>
      </p:sp>
      <p:sp>
        <p:nvSpPr>
          <p:cNvPr id="13" name="Content Placeholder 2"/>
          <p:cNvSpPr>
            <a:spLocks noGrp="1"/>
          </p:cNvSpPr>
          <p:nvPr>
            <p:ph sz="half" idx="11"/>
          </p:nvPr>
        </p:nvSpPr>
        <p:spPr>
          <a:xfrm>
            <a:off x="350989" y="1828800"/>
            <a:ext cx="4206499" cy="4130903"/>
          </a:xfrm>
          <a:prstGeom prst="rect">
            <a:avLst/>
          </a:prstGeom>
        </p:spPr>
        <p:txBody>
          <a:bodyPr>
            <a:normAutofit/>
          </a:bodyPr>
          <a:lstStyle>
            <a:lvl1pPr marL="0" indent="0">
              <a:buClrTx/>
              <a:buSzPct val="100000"/>
              <a:buNone/>
              <a:defRPr sz="3200">
                <a:solidFill>
                  <a:schemeClr val="tx1"/>
                </a:solidFill>
              </a:defRPr>
            </a:lvl1pPr>
            <a:lvl2pPr marL="256014" indent="-256014">
              <a:buClrTx/>
              <a:buSzPct val="100000"/>
              <a:buFont typeface="Arial"/>
              <a:buChar char="•"/>
              <a:defRPr sz="3200">
                <a:solidFill>
                  <a:schemeClr val="tx1"/>
                </a:solidFill>
              </a:defRPr>
            </a:lvl2pPr>
            <a:lvl3pPr>
              <a:buClr>
                <a:srgbClr val="006601"/>
              </a:buClr>
              <a:defRPr sz="2100"/>
            </a:lvl3pPr>
            <a:lvl4pPr>
              <a:buClr>
                <a:srgbClr val="006601"/>
              </a:buClr>
              <a:defRPr sz="2100"/>
            </a:lvl4pPr>
            <a:lvl5pPr>
              <a:buClr>
                <a:srgbClr val="006601"/>
              </a:buCl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3" name="Slide Number Placeholder 2"/>
          <p:cNvSpPr>
            <a:spLocks noGrp="1"/>
          </p:cNvSpPr>
          <p:nvPr>
            <p:ph type="sldNum" sz="quarter" idx="12"/>
          </p:nvPr>
        </p:nvSpPr>
        <p:spPr/>
        <p:txBody>
          <a:bodyPr/>
          <a:lstStyle>
            <a:lvl1pPr>
              <a:defRPr sz="1200">
                <a:solidFill>
                  <a:srgbClr val="000000"/>
                </a:solidFill>
              </a:defRPr>
            </a:lvl1pPr>
          </a:lstStyle>
          <a:p>
            <a:fld id="{F8C12AA3-6E81-C746-8BB2-6661939CBDDC}"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81" y="281060"/>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184" y="154061"/>
            <a:ext cx="476997" cy="457123"/>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1483" y="6190481"/>
            <a:ext cx="572844" cy="548640"/>
          </a:xfrm>
          <a:prstGeom prst="rect">
            <a:avLst/>
          </a:prstGeom>
        </p:spPr>
      </p:pic>
      <p:sp>
        <p:nvSpPr>
          <p:cNvPr id="12"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40637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_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3" y="1862669"/>
            <a:ext cx="4206499" cy="4250267"/>
          </a:xfrm>
          <a:prstGeom prst="rect">
            <a:avLst/>
          </a:prstGeom>
        </p:spPr>
        <p:txBody>
          <a:bodyPr>
            <a:normAutofit/>
          </a:bodyPr>
          <a:lstStyle>
            <a:lvl1pPr marL="0" indent="0">
              <a:buClrTx/>
              <a:buSzPct val="100000"/>
              <a:buNone/>
              <a:defRPr sz="3200">
                <a:solidFill>
                  <a:schemeClr val="tx1"/>
                </a:solidFill>
              </a:defRPr>
            </a:lvl1pPr>
            <a:lvl2pPr marL="256014" indent="-256014">
              <a:buClrTx/>
              <a:buSzPct val="100000"/>
              <a:buFont typeface="Arial"/>
              <a:buChar char="•"/>
              <a:defRPr sz="3200">
                <a:solidFill>
                  <a:schemeClr val="tx1"/>
                </a:solidFill>
              </a:defRPr>
            </a:lvl2pPr>
            <a:lvl3pPr>
              <a:buClr>
                <a:srgbClr val="006601"/>
              </a:buClr>
              <a:defRPr sz="2100"/>
            </a:lvl3pPr>
            <a:lvl4pPr>
              <a:buClr>
                <a:srgbClr val="006601"/>
              </a:buClr>
              <a:defRPr sz="2100"/>
            </a:lvl4pPr>
            <a:lvl5pPr>
              <a:buClr>
                <a:srgbClr val="006601"/>
              </a:buCl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8" name="Picture Placeholder 7"/>
          <p:cNvSpPr>
            <a:spLocks noGrp="1"/>
          </p:cNvSpPr>
          <p:nvPr>
            <p:ph type="pic" sz="quarter" idx="10"/>
          </p:nvPr>
        </p:nvSpPr>
        <p:spPr>
          <a:xfrm>
            <a:off x="1" y="1525571"/>
            <a:ext cx="7321651" cy="5332429"/>
          </a:xfrm>
          <a:prstGeom prst="rect">
            <a:avLst/>
          </a:prstGeom>
          <a:solidFill>
            <a:schemeClr val="bg1">
              <a:lumMod val="95000"/>
            </a:schemeClr>
          </a:solidFill>
        </p:spPr>
        <p:txBody>
          <a:bodyPr/>
          <a:lstStyle>
            <a:lvl1pPr>
              <a:buSzPct val="100000"/>
              <a:defRPr/>
            </a:lvl1pPr>
          </a:lstStyle>
          <a:p>
            <a:r>
              <a:rPr lang="en-US"/>
              <a:t>Drag picture to placeholder or click icon to add</a:t>
            </a:r>
          </a:p>
        </p:txBody>
      </p:sp>
      <p:sp>
        <p:nvSpPr>
          <p:cNvPr id="3" name="Slide Number Placeholder 2"/>
          <p:cNvSpPr>
            <a:spLocks noGrp="1"/>
          </p:cNvSpPr>
          <p:nvPr>
            <p:ph type="sldNum" sz="quarter" idx="12"/>
          </p:nvPr>
        </p:nvSpPr>
        <p:spPr/>
        <p:txBody>
          <a:bodyPr/>
          <a:lstStyle>
            <a:lvl1pPr>
              <a:defRPr sz="1200"/>
            </a:lvl1pPr>
          </a:lstStyle>
          <a:p>
            <a:fld id="{F8C12AA3-6E81-C746-8BB2-6661939CBDDC}" type="slidenum">
              <a:rPr lang="en-US" smtClean="0">
                <a:solidFill>
                  <a:srgbClr val="C7C8CA"/>
                </a:solidFill>
              </a:rPr>
              <a:pPr/>
              <a:t>‹#›</a:t>
            </a:fld>
            <a:endParaRPr lang="en-US">
              <a:solidFill>
                <a:srgbClr val="C7C8CA"/>
              </a:solidFill>
            </a:endParaRPr>
          </a:p>
        </p:txBody>
      </p:sp>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6181" y="281060"/>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184" y="154061"/>
            <a:ext cx="476997" cy="457123"/>
          </a:xfrm>
          <a:prstGeom prst="rect">
            <a:avLst/>
          </a:prstGeom>
        </p:spPr>
      </p:pic>
      <p:sp>
        <p:nvSpPr>
          <p:cNvPr id="11" name="Footer Placeholder 12"/>
          <p:cNvSpPr>
            <a:spLocks noGrp="1"/>
          </p:cNvSpPr>
          <p:nvPr>
            <p:ph type="ftr" sz="quarter" idx="3"/>
          </p:nvPr>
        </p:nvSpPr>
        <p:spPr>
          <a:xfrm>
            <a:off x="7627829"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107308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7" name="Table Placeholder 6"/>
          <p:cNvSpPr>
            <a:spLocks noGrp="1"/>
          </p:cNvSpPr>
          <p:nvPr>
            <p:ph type="tbl" sz="quarter" idx="10"/>
          </p:nvPr>
        </p:nvSpPr>
        <p:spPr>
          <a:xfrm>
            <a:off x="614240" y="1649770"/>
            <a:ext cx="10972800" cy="4497033"/>
          </a:xfrm>
          <a:prstGeom prst="rect">
            <a:avLst/>
          </a:prstGeom>
        </p:spPr>
        <p:txBody>
          <a:bodyPr>
            <a:normAutofit/>
          </a:bodyPr>
          <a:lstStyle>
            <a:lvl1pPr marL="0" indent="0">
              <a:buNone/>
              <a:defRPr sz="2900"/>
            </a:lvl1pPr>
          </a:lstStyle>
          <a:p>
            <a:endParaRPr lang="en-US"/>
          </a:p>
        </p:txBody>
      </p:sp>
      <p:sp>
        <p:nvSpPr>
          <p:cNvPr id="3" name="Slide Number Placeholder 2"/>
          <p:cNvSpPr>
            <a:spLocks noGrp="1"/>
          </p:cNvSpPr>
          <p:nvPr>
            <p:ph type="sldNum" sz="quarter" idx="11"/>
          </p:nvPr>
        </p:nvSpPr>
        <p:spPr/>
        <p:txBody>
          <a:bodyPr/>
          <a:lstStyle>
            <a:lvl1pPr>
              <a:defRPr sz="1200"/>
            </a:lvl1pPr>
          </a:lstStyle>
          <a:p>
            <a:fld id="{F8C12AA3-6E81-C746-8BB2-6661939CBDDC}" type="slidenum">
              <a:rPr lang="en-US" smtClean="0">
                <a:solidFill>
                  <a:srgbClr val="C7C8CA"/>
                </a:solidFill>
              </a:rPr>
              <a:pPr/>
              <a:t>‹#›</a:t>
            </a:fld>
            <a:endParaRPr lang="en-US">
              <a:solidFill>
                <a:srgbClr val="C7C8CA"/>
              </a:solidFill>
            </a:endParaRPr>
          </a:p>
        </p:txBody>
      </p:sp>
      <p:sp>
        <p:nvSpPr>
          <p:cNvPr id="8" name="Footer Placeholder 12"/>
          <p:cNvSpPr>
            <a:spLocks noGrp="1"/>
          </p:cNvSpPr>
          <p:nvPr>
            <p:ph type="ftr" sz="quarter" idx="3"/>
          </p:nvPr>
        </p:nvSpPr>
        <p:spPr>
          <a:xfrm>
            <a:off x="466874"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35151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Blue 2">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lvl1pPr>
          </a:lstStyle>
          <a:p>
            <a:r>
              <a:rPr lang="en-US"/>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accent4"/>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83940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4" name="Chart Placeholder 3"/>
          <p:cNvSpPr>
            <a:spLocks noGrp="1"/>
          </p:cNvSpPr>
          <p:nvPr>
            <p:ph type="chart" sz="quarter" idx="10"/>
          </p:nvPr>
        </p:nvSpPr>
        <p:spPr>
          <a:xfrm>
            <a:off x="1424096" y="2137098"/>
            <a:ext cx="9277773" cy="4340225"/>
          </a:xfrm>
          <a:prstGeom prst="rect">
            <a:avLst/>
          </a:prstGeom>
        </p:spPr>
        <p:txBody>
          <a:bodyPr/>
          <a:lstStyle>
            <a:lvl1pPr marL="0" indent="0">
              <a:buNone/>
              <a:defRPr/>
            </a:lvl1pPr>
          </a:lstStyle>
          <a:p>
            <a:endParaRPr lang="en-US"/>
          </a:p>
        </p:txBody>
      </p:sp>
      <p:sp>
        <p:nvSpPr>
          <p:cNvPr id="9" name="Text Placeholder 8"/>
          <p:cNvSpPr>
            <a:spLocks noGrp="1"/>
          </p:cNvSpPr>
          <p:nvPr>
            <p:ph type="body" sz="quarter" idx="12"/>
          </p:nvPr>
        </p:nvSpPr>
        <p:spPr>
          <a:xfrm>
            <a:off x="353568" y="1524000"/>
            <a:ext cx="10858120" cy="730885"/>
          </a:xfrm>
          <a:prstGeom prst="rect">
            <a:avLst/>
          </a:prstGeom>
        </p:spPr>
        <p:txBody>
          <a:bodyPr/>
          <a:lstStyle>
            <a:lvl1pPr marL="0" indent="0">
              <a:buFontTx/>
              <a:buNone/>
              <a:defRPr b="1" i="0">
                <a:latin typeface="Arial"/>
                <a:cs typeface="Arial"/>
              </a:defRPr>
            </a:lvl1pPr>
          </a:lstStyle>
          <a:p>
            <a:pPr lvl="0"/>
            <a:r>
              <a:rPr lang="en-US"/>
              <a:t>Click to edit Master text styles</a:t>
            </a:r>
          </a:p>
        </p:txBody>
      </p:sp>
      <p:sp>
        <p:nvSpPr>
          <p:cNvPr id="5" name="Slide Number Placeholder 4"/>
          <p:cNvSpPr>
            <a:spLocks noGrp="1"/>
          </p:cNvSpPr>
          <p:nvPr>
            <p:ph type="sldNum" sz="quarter" idx="13"/>
          </p:nvPr>
        </p:nvSpPr>
        <p:spPr/>
        <p:txBody>
          <a:bodyPr/>
          <a:lstStyle>
            <a:lvl1pPr>
              <a:defRPr sz="1200"/>
            </a:lvl1pPr>
          </a:lstStyle>
          <a:p>
            <a:fld id="{F8C12AA3-6E81-C746-8BB2-6661939CBDDC}" type="slidenum">
              <a:rPr lang="en-US" smtClean="0">
                <a:solidFill>
                  <a:srgbClr val="C7C8CA"/>
                </a:solidFill>
              </a:rPr>
              <a:pPr/>
              <a:t>‹#›</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3" y="6190481"/>
            <a:ext cx="572844" cy="548640"/>
          </a:xfrm>
          <a:prstGeom prst="rect">
            <a:avLst/>
          </a:prstGeom>
        </p:spPr>
      </p:pic>
      <p:sp>
        <p:nvSpPr>
          <p:cNvPr id="11"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p14="http://schemas.microsoft.com/office/powerpoint/2010/main" val="140054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A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DBA9C6-5706-AB43-BA93-FADC2A753112}"/>
              </a:ext>
            </a:extLst>
          </p:cNvPr>
          <p:cNvPicPr>
            <a:picLocks noChangeAspect="1"/>
          </p:cNvPicPr>
          <p:nvPr userDrawn="1"/>
        </p:nvPicPr>
        <p:blipFill rotWithShape="1">
          <a:blip r:embed="rId2" cstate="print"/>
          <a:srcRect l="92237" t="72748"/>
          <a:stretch/>
        </p:blipFill>
        <p:spPr>
          <a:xfrm>
            <a:off x="11245517" y="4989096"/>
            <a:ext cx="946484" cy="1868905"/>
          </a:xfrm>
          <a:prstGeom prst="rect">
            <a:avLst/>
          </a:prstGeom>
        </p:spPr>
      </p:pic>
      <p:sp>
        <p:nvSpPr>
          <p:cNvPr id="4" name="Date Placeholder 3">
            <a:extLst>
              <a:ext uri="{FF2B5EF4-FFF2-40B4-BE49-F238E27FC236}">
                <a16:creationId xmlns:a16="http://schemas.microsoft.com/office/drawing/2014/main" id="{CCF2AAD9-4456-C743-AD88-15EAABA22A9C}"/>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39472CA-C149-4CB0-A22A-8F6FB127C07B}"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2914A38-B45B-4845-B503-147948E1832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A59F1A-F47D-3A44-B7C0-7AF9A4C3DC49}"/>
              </a:ext>
            </a:extLst>
          </p:cNvPr>
          <p:cNvSpPr>
            <a:spLocks noGrp="1"/>
          </p:cNvSpPr>
          <p:nvPr>
            <p:ph type="sldNum" sz="quarter" idx="12"/>
          </p:nvPr>
        </p:nvSpPr>
        <p:spPr>
          <a:xfrm>
            <a:off x="11592560" y="6219708"/>
            <a:ext cx="419235" cy="365125"/>
          </a:xfrm>
        </p:spPr>
        <p:txBody>
          <a:bodyPr/>
          <a:lstStyle>
            <a:lvl1pPr algn="ctr">
              <a:defRPr sz="1100" b="0" i="0">
                <a:solidFill>
                  <a:schemeClr val="bg1"/>
                </a:solidFill>
                <a:latin typeface="Arial" panose="020B0604020202020204" pitchFamily="34" charset="0"/>
                <a:cs typeface="Arial" panose="020B0604020202020204" pitchFamily="34" charset="0"/>
              </a:defRPr>
            </a:lvl1pPr>
          </a:lstStyle>
          <a:p>
            <a:fld id="{77E78EF0-8754-1D4B-BC65-847709F0469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6512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3_Extra vertical space">
    <p:spTree>
      <p:nvGrpSpPr>
        <p:cNvPr id="1" name=""/>
        <p:cNvGrpSpPr/>
        <p:nvPr/>
      </p:nvGrpSpPr>
      <p:grpSpPr>
        <a:xfrm>
          <a:off x="0" y="0"/>
          <a:ext cx="0" cy="0"/>
          <a:chOff x="0" y="0"/>
          <a:chExt cx="0" cy="0"/>
        </a:xfrm>
      </p:grpSpPr>
      <p:sp>
        <p:nvSpPr>
          <p:cNvPr id="14" name="Rectangle 13"/>
          <p:cNvSpPr/>
          <p:nvPr userDrawn="1"/>
        </p:nvSpPr>
        <p:spPr>
          <a:xfrm>
            <a:off x="-110066" y="-8374"/>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609608"/>
            <a:endParaRPr lang="en-US" sz="2400">
              <a:solidFill>
                <a:prstClr val="white"/>
              </a:solidFill>
              <a:latin typeface="Arial"/>
            </a:endParaRPr>
          </a:p>
        </p:txBody>
      </p:sp>
      <p:sp>
        <p:nvSpPr>
          <p:cNvPr id="2" name="Title 1"/>
          <p:cNvSpPr>
            <a:spLocks noGrp="1"/>
          </p:cNvSpPr>
          <p:nvPr>
            <p:ph type="title"/>
          </p:nvPr>
        </p:nvSpPr>
        <p:spPr>
          <a:xfrm>
            <a:off x="463296" y="256033"/>
            <a:ext cx="7777014" cy="954794"/>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solidFill>
                  <a:srgbClr val="C7C8CA"/>
                </a:solidFill>
              </a:rPr>
              <a:pPr/>
              <a:t>‹#›</a:t>
            </a:fld>
            <a:endParaRPr lang="en-US">
              <a:solidFill>
                <a:srgbClr val="C7C8CA"/>
              </a:solidFill>
            </a:endParaRPr>
          </a:p>
        </p:txBody>
      </p:sp>
      <p:sp>
        <p:nvSpPr>
          <p:cNvPr id="4" name="Footer Placeholder 3"/>
          <p:cNvSpPr>
            <a:spLocks noGrp="1"/>
          </p:cNvSpPr>
          <p:nvPr>
            <p:ph type="ftr" sz="quarter" idx="12"/>
          </p:nvPr>
        </p:nvSpPr>
        <p:spPr>
          <a:xfrm>
            <a:off x="938784" y="6360027"/>
            <a:ext cx="7083947" cy="209550"/>
          </a:xfrm>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398" y="6189216"/>
            <a:ext cx="548640" cy="548640"/>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US" sz="2400">
                <a:solidFill>
                  <a:prstClr val="white"/>
                </a:solidFill>
                <a:latin typeface="Arial"/>
              </a:rPr>
              <a:t>EXTRA VERTICAL SPACE</a:t>
            </a:r>
          </a:p>
        </p:txBody>
      </p:sp>
      <p:sp>
        <p:nvSpPr>
          <p:cNvPr id="6" name="Content Placeholder 5"/>
          <p:cNvSpPr>
            <a:spLocks noGrp="1"/>
          </p:cNvSpPr>
          <p:nvPr>
            <p:ph sz="quarter" idx="13"/>
          </p:nvPr>
        </p:nvSpPr>
        <p:spPr>
          <a:xfrm>
            <a:off x="338667" y="1210734"/>
            <a:ext cx="11563350" cy="4851400"/>
          </a:xfrm>
        </p:spPr>
        <p:txBody>
          <a:bodyPr>
            <a:normAutofit/>
          </a:bodyPr>
          <a:lstStyle>
            <a:lvl1pPr>
              <a:defRPr sz="2667"/>
            </a:lvl1pPr>
            <a:lvl2pPr marL="762010" indent="-313271">
              <a:defRPr sz="2667"/>
            </a:lvl2pPr>
            <a:lvl3pPr>
              <a:defRPr sz="2667"/>
            </a:lvl3pPr>
            <a:lvl4pPr>
              <a:defRPr sz="2667"/>
            </a:lvl4pPr>
            <a:lvl5pP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53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A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DBA9C6-5706-AB43-BA93-FADC2A753112}"/>
              </a:ext>
            </a:extLst>
          </p:cNvPr>
          <p:cNvPicPr>
            <a:picLocks noChangeAspect="1"/>
          </p:cNvPicPr>
          <p:nvPr userDrawn="1"/>
        </p:nvPicPr>
        <p:blipFill rotWithShape="1">
          <a:blip r:embed="rId2" cstate="print"/>
          <a:srcRect l="92237" t="72748"/>
          <a:stretch/>
        </p:blipFill>
        <p:spPr>
          <a:xfrm>
            <a:off x="11245517" y="4989096"/>
            <a:ext cx="946484" cy="1868905"/>
          </a:xfrm>
          <a:prstGeom prst="rect">
            <a:avLst/>
          </a:prstGeom>
        </p:spPr>
      </p:pic>
      <p:sp>
        <p:nvSpPr>
          <p:cNvPr id="4" name="Date Placeholder 3">
            <a:extLst>
              <a:ext uri="{FF2B5EF4-FFF2-40B4-BE49-F238E27FC236}">
                <a16:creationId xmlns:a16="http://schemas.microsoft.com/office/drawing/2014/main" id="{CCF2AAD9-4456-C743-AD88-15EAABA22A9C}"/>
              </a:ext>
            </a:extLst>
          </p:cNvPr>
          <p:cNvSpPr>
            <a:spLocks noGrp="1"/>
          </p:cNvSpPr>
          <p:nvPr>
            <p:ph type="dt" sz="half" idx="10"/>
          </p:nvPr>
        </p:nvSpPr>
        <p:spPr>
          <a:xfrm>
            <a:off x="838200" y="6356350"/>
            <a:ext cx="2743200" cy="365125"/>
          </a:xfrm>
          <a:prstGeom prst="rect">
            <a:avLst/>
          </a:prstGeom>
        </p:spPr>
        <p:txBody>
          <a:bodyPr/>
          <a:lstStyle/>
          <a:p>
            <a:fld id="{451EF836-970A-4F5C-AEAC-39F1367360D4}"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2914A38-B45B-4845-B503-147948E1832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A59F1A-F47D-3A44-B7C0-7AF9A4C3DC49}"/>
              </a:ext>
            </a:extLst>
          </p:cNvPr>
          <p:cNvSpPr>
            <a:spLocks noGrp="1"/>
          </p:cNvSpPr>
          <p:nvPr>
            <p:ph type="sldNum" sz="quarter" idx="12"/>
          </p:nvPr>
        </p:nvSpPr>
        <p:spPr>
          <a:xfrm>
            <a:off x="11592560" y="6219708"/>
            <a:ext cx="419235" cy="365125"/>
          </a:xfrm>
        </p:spPr>
        <p:txBody>
          <a:bodyPr/>
          <a:lstStyle>
            <a:lvl1pPr algn="ctr">
              <a:defRPr sz="1100" b="0" i="0">
                <a:solidFill>
                  <a:schemeClr val="bg1"/>
                </a:solidFill>
                <a:latin typeface="Arial" panose="020B0604020202020204" pitchFamily="34" charset="0"/>
                <a:cs typeface="Arial" panose="020B0604020202020204" pitchFamily="34" charset="0"/>
              </a:defRPr>
            </a:lvl1pPr>
          </a:lstStyle>
          <a:p>
            <a:fld id="{77E78EF0-8754-1D4B-BC65-847709F0469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399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A59F1A-F47D-3A44-B7C0-7AF9A4C3DC49}"/>
              </a:ext>
            </a:extLst>
          </p:cNvPr>
          <p:cNvSpPr>
            <a:spLocks noGrp="1"/>
          </p:cNvSpPr>
          <p:nvPr>
            <p:ph type="sldNum" sz="quarter" idx="12"/>
          </p:nvPr>
        </p:nvSpPr>
        <p:spPr>
          <a:xfrm>
            <a:off x="11592560" y="6219708"/>
            <a:ext cx="419235" cy="365125"/>
          </a:xfrm>
        </p:spPr>
        <p:txBody>
          <a:bodyPr/>
          <a:lstStyle>
            <a:lvl1pPr algn="ctr">
              <a:defRPr sz="1100" b="0" i="0">
                <a:latin typeface="Arial" panose="020B0604020202020204" pitchFamily="34" charset="0"/>
                <a:cs typeface="Arial" panose="020B0604020202020204" pitchFamily="34" charset="0"/>
              </a:defRPr>
            </a:lvl1pPr>
          </a:lstStyle>
          <a:p>
            <a:fld id="{77E78EF0-8754-1D4B-BC65-847709F04698}" type="slidenum">
              <a:rPr lang="en-US" smtClean="0">
                <a:solidFill>
                  <a:prstClr val="black">
                    <a:tint val="75000"/>
                  </a:prstClr>
                </a:solidFill>
              </a:rPr>
              <a:pPr/>
              <a:t>‹#›</a:t>
            </a:fld>
            <a:endParaRPr lang="en-US">
              <a:solidFill>
                <a:prstClr val="black">
                  <a:tint val="75000"/>
                </a:prstClr>
              </a:solidFill>
            </a:endParaRPr>
          </a:p>
        </p:txBody>
      </p:sp>
      <p:sp>
        <p:nvSpPr>
          <p:cNvPr id="9" name="Rectangle 8">
            <a:extLst>
              <a:ext uri="{FF2B5EF4-FFF2-40B4-BE49-F238E27FC236}">
                <a16:creationId xmlns:a16="http://schemas.microsoft.com/office/drawing/2014/main" id="{8E68AD85-2D13-304E-9A48-F36D664E01ED}"/>
              </a:ext>
            </a:extLst>
          </p:cNvPr>
          <p:cNvSpPr/>
          <p:nvPr userDrawn="1"/>
        </p:nvSpPr>
        <p:spPr>
          <a:xfrm>
            <a:off x="-110065" y="-8373"/>
            <a:ext cx="12557760"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algn="ctr" defTabSz="609570">
              <a:defRPr/>
            </a:pPr>
            <a:endParaRPr lang="en-US" sz="2400" kern="0">
              <a:solidFill>
                <a:prstClr val="white"/>
              </a:solidFill>
              <a:latin typeface="Trefoil Sans"/>
            </a:endParaRPr>
          </a:p>
        </p:txBody>
      </p:sp>
      <p:sp>
        <p:nvSpPr>
          <p:cNvPr id="10" name="Title 1">
            <a:extLst>
              <a:ext uri="{FF2B5EF4-FFF2-40B4-BE49-F238E27FC236}">
                <a16:creationId xmlns:a16="http://schemas.microsoft.com/office/drawing/2014/main" id="{73D8712C-B0D5-604F-92CE-4E1E89089942}"/>
              </a:ext>
            </a:extLst>
          </p:cNvPr>
          <p:cNvSpPr>
            <a:spLocks noGrp="1"/>
          </p:cNvSpPr>
          <p:nvPr>
            <p:ph type="title"/>
          </p:nvPr>
        </p:nvSpPr>
        <p:spPr>
          <a:xfrm>
            <a:off x="121024" y="256034"/>
            <a:ext cx="11890771" cy="792839"/>
          </a:xfrm>
        </p:spPr>
        <p:txBody>
          <a:bodyPr anchor="t">
            <a:normAutofit/>
          </a:bodyPr>
          <a:lstStyle>
            <a:lvl1pPr>
              <a:defRPr sz="3370" b="1">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Box 10">
            <a:extLst>
              <a:ext uri="{FF2B5EF4-FFF2-40B4-BE49-F238E27FC236}">
                <a16:creationId xmlns:a16="http://schemas.microsoft.com/office/drawing/2014/main" id="{7770247D-7EB8-4E40-8610-C5F9C914C378}"/>
              </a:ext>
            </a:extLst>
          </p:cNvPr>
          <p:cNvSpPr txBox="1"/>
          <p:nvPr userDrawn="1"/>
        </p:nvSpPr>
        <p:spPr>
          <a:xfrm>
            <a:off x="341972" y="6553517"/>
            <a:ext cx="7620001" cy="276999"/>
          </a:xfrm>
          <a:prstGeom prst="rect">
            <a:avLst/>
          </a:prstGeom>
          <a:noFill/>
        </p:spPr>
        <p:txBody>
          <a:bodyPr wrap="square" rtlCol="0">
            <a:spAutoFit/>
          </a:bodyPr>
          <a:lstStyle/>
          <a:p>
            <a:r>
              <a:rPr lang="en-US" sz="1200" b="1">
                <a:solidFill>
                  <a:srgbClr val="00AE58"/>
                </a:solidFill>
                <a:latin typeface="Arial" panose="020B0604020202020204" pitchFamily="34" charset="0"/>
                <a:cs typeface="Arial" panose="020B0604020202020204" pitchFamily="34" charset="0"/>
              </a:rPr>
              <a:t>CONFIDENTIAL</a:t>
            </a:r>
            <a:r>
              <a:rPr lang="en-US" sz="1200">
                <a:solidFill>
                  <a:srgbClr val="00AE58"/>
                </a:solidFill>
                <a:latin typeface="Arial" panose="020B0604020202020204" pitchFamily="34" charset="0"/>
                <a:cs typeface="Arial" panose="020B0604020202020204" pitchFamily="34" charset="0"/>
              </a:rPr>
              <a:t> — for internal use only </a:t>
            </a:r>
          </a:p>
        </p:txBody>
      </p:sp>
    </p:spTree>
    <p:extLst>
      <p:ext uri="{BB962C8B-B14F-4D97-AF65-F5344CB8AC3E}">
        <p14:creationId xmlns:p14="http://schemas.microsoft.com/office/powerpoint/2010/main" val="22570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4_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a:xfrm>
            <a:off x="463296" y="256034"/>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solidFill>
                  <a:srgbClr val="C7C8CA"/>
                </a:solidFill>
              </a:rPr>
              <a:pPr/>
              <a:t>‹#›</a:t>
            </a:fld>
            <a:endParaRPr lang="en-US">
              <a:solidFill>
                <a:srgbClr val="C7C8CA"/>
              </a:solidFill>
            </a:endParaRPr>
          </a:p>
        </p:txBody>
      </p:sp>
      <p:sp>
        <p:nvSpPr>
          <p:cNvPr id="4" name="Footer Placeholder 3"/>
          <p:cNvSpPr>
            <a:spLocks noGrp="1"/>
          </p:cNvSpPr>
          <p:nvPr>
            <p:ph type="ftr" sz="quarter" idx="12"/>
          </p:nvPr>
        </p:nvSpPr>
        <p:spPr>
          <a:xfrm>
            <a:off x="938784" y="6360028"/>
            <a:ext cx="7083947" cy="209549"/>
          </a:xfrm>
        </p:spPr>
        <p:txBody>
          <a:bodyPr/>
          <a:lstStyle/>
          <a:p>
            <a:endParaRPr lang="en-US">
              <a:solidFill>
                <a:prstClr val="black">
                  <a:tint val="75000"/>
                </a:prstClr>
              </a:solidFill>
            </a:endParaRP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EXTRA VERTICAL SPACE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
        <p:nvSpPr>
          <p:cNvPr id="11"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481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1054" y="1"/>
            <a:ext cx="3116279" cy="129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ctrTitle" hasCustomPrompt="1"/>
          </p:nvPr>
        </p:nvSpPr>
        <p:spPr>
          <a:xfrm>
            <a:off x="838200" y="1122363"/>
            <a:ext cx="10515600" cy="2387600"/>
          </a:xfrm>
        </p:spPr>
        <p:txBody>
          <a:bodyPr anchor="b">
            <a:normAutofit/>
          </a:bodyPr>
          <a:lstStyle>
            <a:lvl1pPr algn="l">
              <a:defRPr sz="4400" b="1" baseline="0">
                <a:solidFill>
                  <a:schemeClr val="tx1"/>
                </a:solidFill>
              </a:defRPr>
            </a:lvl1pPr>
          </a:lstStyle>
          <a:p>
            <a:r>
              <a:rPr lang="en-GB" dirty="0"/>
              <a:t>CLICK TO EDIT MASTER TITLE </a:t>
            </a:r>
          </a:p>
        </p:txBody>
      </p:sp>
      <p:sp>
        <p:nvSpPr>
          <p:cNvPr id="13" name="Subtitle 2"/>
          <p:cNvSpPr>
            <a:spLocks noGrp="1"/>
          </p:cNvSpPr>
          <p:nvPr>
            <p:ph type="subTitle" idx="1"/>
          </p:nvPr>
        </p:nvSpPr>
        <p:spPr>
          <a:xfrm>
            <a:off x="838200" y="3602038"/>
            <a:ext cx="10515600" cy="1181718"/>
          </a:xfrm>
        </p:spPr>
        <p:txBody>
          <a:bodyPr>
            <a:normAutofit/>
          </a:bodyPr>
          <a:lstStyle>
            <a:lvl1pPr marL="0" indent="0" algn="l">
              <a:buNone/>
              <a:defRPr sz="240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4" name="Text Placeholder 20"/>
          <p:cNvSpPr>
            <a:spLocks noGrp="1"/>
          </p:cNvSpPr>
          <p:nvPr>
            <p:ph type="body" sz="quarter" idx="13" hasCustomPrompt="1"/>
          </p:nvPr>
        </p:nvSpPr>
        <p:spPr>
          <a:xfrm>
            <a:off x="838200" y="5248413"/>
            <a:ext cx="10515600" cy="810690"/>
          </a:xfrm>
        </p:spPr>
        <p:txBody>
          <a:bodyPr>
            <a:noAutofit/>
          </a:bodyPr>
          <a:lstStyle>
            <a:lvl1pPr marL="0" indent="0">
              <a:buNone/>
              <a:defRPr sz="180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Name, title</a:t>
            </a:r>
            <a:br>
              <a:rPr lang="en-US" dirty="0"/>
            </a:br>
            <a:r>
              <a:rPr lang="en-US" dirty="0"/>
              <a:t>Department</a:t>
            </a:r>
            <a:endParaRPr lang="en-GB" dirty="0"/>
          </a:p>
        </p:txBody>
      </p:sp>
      <p:sp>
        <p:nvSpPr>
          <p:cNvPr id="2" name="Date Placeholder 1"/>
          <p:cNvSpPr>
            <a:spLocks noGrp="1"/>
          </p:cNvSpPr>
          <p:nvPr>
            <p:ph type="dt" sz="half" idx="14"/>
          </p:nvPr>
        </p:nvSpPr>
        <p:spPr/>
        <p:txBody>
          <a:bodyPr/>
          <a:lstStyle/>
          <a:p>
            <a:fld id="{9658F818-19C7-4132-8AF1-2090C5BBBF59}" type="datetime1">
              <a:rPr lang="en-GB" smtClean="0"/>
              <a:pPr/>
              <a:t>16/06/2020</a:t>
            </a:fld>
            <a:endParaRPr lang="en-GB"/>
          </a:p>
        </p:txBody>
      </p:sp>
      <p:sp>
        <p:nvSpPr>
          <p:cNvPr id="3" name="Footer Placeholder 2"/>
          <p:cNvSpPr>
            <a:spLocks noGrp="1"/>
          </p:cNvSpPr>
          <p:nvPr>
            <p:ph type="ftr" sz="quarter" idx="15"/>
          </p:nvPr>
        </p:nvSpPr>
        <p:spPr/>
        <p:txBody>
          <a:bodyPr/>
          <a:lstStyle/>
          <a:p>
            <a:r>
              <a:rPr lang="en-US"/>
              <a:t>© 2020 World Association Of Girl Guides &amp; Girl Scouts</a:t>
            </a:r>
            <a:br>
              <a:rPr lang="en-US"/>
            </a:br>
            <a:r>
              <a:rPr lang="en-US"/>
              <a:t>Registered Charity No. 1159255</a:t>
            </a:r>
            <a:endParaRPr lang="en-GB"/>
          </a:p>
        </p:txBody>
      </p:sp>
      <p:sp>
        <p:nvSpPr>
          <p:cNvPr id="7" name="Slide Number Placeholder 6"/>
          <p:cNvSpPr>
            <a:spLocks noGrp="1"/>
          </p:cNvSpPr>
          <p:nvPr>
            <p:ph type="sldNum" sz="quarter" idx="16"/>
          </p:nvPr>
        </p:nvSpPr>
        <p:spPr/>
        <p:txBody>
          <a:bodyPr/>
          <a:lstStyle/>
          <a:p>
            <a:fld id="{9C3C3D13-8B22-438D-9662-89B30ED276BD}"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261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9658F818-19C7-4132-8AF1-2090C5BBBF59}" type="datetime1">
              <a:rPr lang="en-GB" smtClean="0"/>
              <a:pPr/>
              <a:t>16/06/2020</a:t>
            </a:fld>
            <a:endParaRPr lang="en-GB"/>
          </a:p>
        </p:txBody>
      </p:sp>
      <p:sp>
        <p:nvSpPr>
          <p:cNvPr id="9" name="Footer Placeholder 8"/>
          <p:cNvSpPr>
            <a:spLocks noGrp="1"/>
          </p:cNvSpPr>
          <p:nvPr>
            <p:ph type="ftr" sz="quarter" idx="11"/>
          </p:nvPr>
        </p:nvSpPr>
        <p:spPr/>
        <p:txBody>
          <a:bodyPr/>
          <a:lstStyle/>
          <a:p>
            <a:r>
              <a:rPr lang="en-US"/>
              <a:t>© 2020 World Association Of Girl Guides &amp; Girl Scouts</a:t>
            </a:r>
            <a:br>
              <a:rPr lang="en-US"/>
            </a:br>
            <a:r>
              <a:rPr lang="en-US"/>
              <a:t>Registered Charity No. 1159255</a:t>
            </a:r>
            <a:endParaRPr lang="en-GB"/>
          </a:p>
        </p:txBody>
      </p:sp>
      <p:sp>
        <p:nvSpPr>
          <p:cNvPr id="10" name="Slide Number Placeholder 9"/>
          <p:cNvSpPr>
            <a:spLocks noGrp="1"/>
          </p:cNvSpPr>
          <p:nvPr>
            <p:ph type="sldNum" sz="quarter" idx="12"/>
          </p:nvPr>
        </p:nvSpPr>
        <p:spPr/>
        <p:txBody>
          <a:bodyPr/>
          <a:lstStyle/>
          <a:p>
            <a:fld id="{9C3C3D13-8B22-438D-9662-89B30ED276BD}" type="slidenum">
              <a:rPr lang="en-GB" smtClean="0"/>
              <a:pPr/>
              <a:t>‹#›</a:t>
            </a:fld>
            <a:endParaRPr lang="en-GB"/>
          </a:p>
        </p:txBody>
      </p:sp>
    </p:spTree>
    <p:extLst>
      <p:ext uri="{BB962C8B-B14F-4D97-AF65-F5344CB8AC3E}">
        <p14:creationId xmlns:p14="http://schemas.microsoft.com/office/powerpoint/2010/main" val="14973456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lvl1pPr>
          </a:lstStyle>
          <a:p>
            <a:r>
              <a:rPr lang="en-US"/>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9C3C3D13-8B22-438D-9662-89B30ED276BD}"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9752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lvl1pPr>
          </a:lstStyle>
          <a:p>
            <a:r>
              <a:rPr lang="en-US"/>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9C3C3D13-8B22-438D-9662-89B30ED276BD}" type="slidenum">
              <a:rPr lang="en-GB" smtClean="0"/>
              <a:t>‹#›</a:t>
            </a:fld>
            <a:endParaRPr lang="en-GB"/>
          </a:p>
        </p:txBody>
      </p:sp>
    </p:spTree>
    <p:extLst>
      <p:ext uri="{BB962C8B-B14F-4D97-AF65-F5344CB8AC3E}">
        <p14:creationId xmlns:p14="http://schemas.microsoft.com/office/powerpoint/2010/main" val="275754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Yellow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313FE93-4A89-BF45-9FF6-203250506450}" type="slidenum">
              <a:rPr lang="en-US" smtClean="0"/>
              <a:pPr/>
              <a:t>‹#›</a:t>
            </a:fld>
            <a:endParaRPr lang="en-US"/>
          </a:p>
        </p:txBody>
      </p:sp>
    </p:spTree>
    <p:extLst>
      <p:ext uri="{BB962C8B-B14F-4D97-AF65-F5344CB8AC3E}">
        <p14:creationId xmlns:p14="http://schemas.microsoft.com/office/powerpoint/2010/main" val="3346292792"/>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9658F818-19C7-4132-8AF1-2090C5BBBF59}" type="datetime1">
              <a:rPr lang="en-GB" smtClean="0"/>
              <a:pPr/>
              <a:t>16/06/2020</a:t>
            </a:fld>
            <a:endParaRPr lang="en-GB"/>
          </a:p>
        </p:txBody>
      </p:sp>
      <p:sp>
        <p:nvSpPr>
          <p:cNvPr id="10" name="Footer Placeholder 9"/>
          <p:cNvSpPr>
            <a:spLocks noGrp="1"/>
          </p:cNvSpPr>
          <p:nvPr>
            <p:ph type="ftr" sz="quarter" idx="11"/>
          </p:nvPr>
        </p:nvSpPr>
        <p:spPr/>
        <p:txBody>
          <a:bodyPr/>
          <a:lstStyle/>
          <a:p>
            <a:r>
              <a:rPr lang="en-US"/>
              <a:t>© 2020 World Association Of Girl Guides &amp; Girl Scouts</a:t>
            </a:r>
            <a:br>
              <a:rPr lang="en-US"/>
            </a:br>
            <a:r>
              <a:rPr lang="en-US"/>
              <a:t>Registered Charity No. 1159255</a:t>
            </a:r>
            <a:endParaRPr lang="en-GB"/>
          </a:p>
        </p:txBody>
      </p:sp>
      <p:sp>
        <p:nvSpPr>
          <p:cNvPr id="11" name="Slide Number Placeholder 10"/>
          <p:cNvSpPr>
            <a:spLocks noGrp="1"/>
          </p:cNvSpPr>
          <p:nvPr>
            <p:ph type="sldNum" sz="quarter" idx="12"/>
          </p:nvPr>
        </p:nvSpPr>
        <p:spPr/>
        <p:txBody>
          <a:bodyPr/>
          <a:lstStyle/>
          <a:p>
            <a:fld id="{9C3C3D13-8B22-438D-9662-89B30ED276BD}" type="slidenum">
              <a:rPr lang="en-GB" smtClean="0"/>
              <a:pPr/>
              <a:t>‹#›</a:t>
            </a:fld>
            <a:endParaRPr lang="en-GB"/>
          </a:p>
        </p:txBody>
      </p:sp>
    </p:spTree>
    <p:extLst>
      <p:ext uri="{BB962C8B-B14F-4D97-AF65-F5344CB8AC3E}">
        <p14:creationId xmlns:p14="http://schemas.microsoft.com/office/powerpoint/2010/main" val="17311548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fld id="{9658F818-19C7-4132-8AF1-2090C5BBBF59}" type="datetime1">
              <a:rPr lang="en-GB" smtClean="0"/>
              <a:pPr/>
              <a:t>16/06/2020</a:t>
            </a:fld>
            <a:endParaRPr lang="en-GB"/>
          </a:p>
        </p:txBody>
      </p:sp>
      <p:sp>
        <p:nvSpPr>
          <p:cNvPr id="12" name="Footer Placeholder 11"/>
          <p:cNvSpPr>
            <a:spLocks noGrp="1"/>
          </p:cNvSpPr>
          <p:nvPr>
            <p:ph type="ftr" sz="quarter" idx="11"/>
          </p:nvPr>
        </p:nvSpPr>
        <p:spPr/>
        <p:txBody>
          <a:bodyPr/>
          <a:lstStyle/>
          <a:p>
            <a:r>
              <a:rPr lang="en-US"/>
              <a:t>© 2020 World Association Of Girl Guides &amp; Girl Scouts</a:t>
            </a:r>
            <a:br>
              <a:rPr lang="en-US"/>
            </a:br>
            <a:r>
              <a:rPr lang="en-US"/>
              <a:t>Registered Charity No. 1159255</a:t>
            </a:r>
            <a:endParaRPr lang="en-GB"/>
          </a:p>
        </p:txBody>
      </p:sp>
      <p:sp>
        <p:nvSpPr>
          <p:cNvPr id="13" name="Slide Number Placeholder 12"/>
          <p:cNvSpPr>
            <a:spLocks noGrp="1"/>
          </p:cNvSpPr>
          <p:nvPr>
            <p:ph type="sldNum" sz="quarter" idx="12"/>
          </p:nvPr>
        </p:nvSpPr>
        <p:spPr/>
        <p:txBody>
          <a:bodyPr/>
          <a:lstStyle/>
          <a:p>
            <a:fld id="{9C3C3D13-8B22-438D-9662-89B30ED276BD}" type="slidenum">
              <a:rPr lang="en-GB" smtClean="0"/>
              <a:pPr/>
              <a:t>‹#›</a:t>
            </a:fld>
            <a:endParaRPr lang="en-GB"/>
          </a:p>
        </p:txBody>
      </p:sp>
    </p:spTree>
    <p:extLst>
      <p:ext uri="{BB962C8B-B14F-4D97-AF65-F5344CB8AC3E}">
        <p14:creationId xmlns:p14="http://schemas.microsoft.com/office/powerpoint/2010/main" val="1541254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9658F818-19C7-4132-8AF1-2090C5BBBF59}" type="datetime1">
              <a:rPr lang="en-GB" smtClean="0"/>
              <a:pPr/>
              <a:t>16/06/2020</a:t>
            </a:fld>
            <a:endParaRPr lang="en-GB"/>
          </a:p>
        </p:txBody>
      </p:sp>
      <p:sp>
        <p:nvSpPr>
          <p:cNvPr id="8" name="Footer Placeholder 7"/>
          <p:cNvSpPr>
            <a:spLocks noGrp="1"/>
          </p:cNvSpPr>
          <p:nvPr>
            <p:ph type="ftr" sz="quarter" idx="11"/>
          </p:nvPr>
        </p:nvSpPr>
        <p:spPr/>
        <p:txBody>
          <a:bodyPr/>
          <a:lstStyle/>
          <a:p>
            <a:r>
              <a:rPr lang="en-US"/>
              <a:t>© 2020 World Association Of Girl Guides &amp; Girl Scouts</a:t>
            </a:r>
            <a:br>
              <a:rPr lang="en-US"/>
            </a:br>
            <a:r>
              <a:rPr lang="en-US"/>
              <a:t>Registered Charity No. 1159255</a:t>
            </a:r>
            <a:endParaRPr lang="en-GB"/>
          </a:p>
        </p:txBody>
      </p:sp>
      <p:sp>
        <p:nvSpPr>
          <p:cNvPr id="9" name="Slide Number Placeholder 8"/>
          <p:cNvSpPr>
            <a:spLocks noGrp="1"/>
          </p:cNvSpPr>
          <p:nvPr>
            <p:ph type="sldNum" sz="quarter" idx="12"/>
          </p:nvPr>
        </p:nvSpPr>
        <p:spPr/>
        <p:txBody>
          <a:bodyPr/>
          <a:lstStyle/>
          <a:p>
            <a:fld id="{9C3C3D13-8B22-438D-9662-89B30ED276BD}" type="slidenum">
              <a:rPr lang="en-GB" smtClean="0"/>
              <a:pPr/>
              <a:t>‹#›</a:t>
            </a:fld>
            <a:endParaRPr lang="en-GB"/>
          </a:p>
        </p:txBody>
      </p:sp>
    </p:spTree>
    <p:extLst>
      <p:ext uri="{BB962C8B-B14F-4D97-AF65-F5344CB8AC3E}">
        <p14:creationId xmlns:p14="http://schemas.microsoft.com/office/powerpoint/2010/main" val="3439717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3C3D13-8B22-438D-9662-89B30ED276BD}" type="slidenum">
              <a:rPr lang="en-GB" smtClean="0"/>
              <a:t>‹#›</a:t>
            </a:fld>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2079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3C3D13-8B22-438D-9662-89B30ED276BD}" type="slidenum">
              <a:rPr lang="en-GB" smtClean="0"/>
              <a:t>‹#›</a:t>
            </a:fld>
            <a:endParaRPr lang="en-GB"/>
          </a:p>
        </p:txBody>
      </p:sp>
    </p:spTree>
    <p:extLst>
      <p:ext uri="{BB962C8B-B14F-4D97-AF65-F5344CB8AC3E}">
        <p14:creationId xmlns:p14="http://schemas.microsoft.com/office/powerpoint/2010/main" val="3876774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9658F818-19C7-4132-8AF1-2090C5BBBF59}" type="datetime1">
              <a:rPr lang="en-GB" smtClean="0"/>
              <a:pPr/>
              <a:t>16/06/2020</a:t>
            </a:fld>
            <a:endParaRPr lang="en-GB"/>
          </a:p>
        </p:txBody>
      </p:sp>
      <p:sp>
        <p:nvSpPr>
          <p:cNvPr id="10" name="Footer Placeholder 9"/>
          <p:cNvSpPr>
            <a:spLocks noGrp="1"/>
          </p:cNvSpPr>
          <p:nvPr>
            <p:ph type="ftr" sz="quarter" idx="11"/>
          </p:nvPr>
        </p:nvSpPr>
        <p:spPr/>
        <p:txBody>
          <a:bodyPr/>
          <a:lstStyle/>
          <a:p>
            <a:r>
              <a:rPr lang="en-US"/>
              <a:t>© 2020 World Association Of Girl Guides &amp; Girl Scouts</a:t>
            </a:r>
            <a:br>
              <a:rPr lang="en-US"/>
            </a:br>
            <a:r>
              <a:rPr lang="en-US"/>
              <a:t>Registered Charity No. 1159255</a:t>
            </a:r>
            <a:endParaRPr lang="en-GB"/>
          </a:p>
        </p:txBody>
      </p:sp>
      <p:sp>
        <p:nvSpPr>
          <p:cNvPr id="11" name="Slide Number Placeholder 10"/>
          <p:cNvSpPr>
            <a:spLocks noGrp="1"/>
          </p:cNvSpPr>
          <p:nvPr>
            <p:ph type="sldNum" sz="quarter" idx="12"/>
          </p:nvPr>
        </p:nvSpPr>
        <p:spPr/>
        <p:txBody>
          <a:bodyPr/>
          <a:lstStyle/>
          <a:p>
            <a:fld id="{9C3C3D13-8B22-438D-9662-89B30ED276BD}" type="slidenum">
              <a:rPr lang="en-GB" smtClean="0"/>
              <a:pPr/>
              <a:t>‹#›</a:t>
            </a:fld>
            <a:endParaRPr lang="en-GB"/>
          </a:p>
        </p:txBody>
      </p:sp>
    </p:spTree>
    <p:extLst>
      <p:ext uri="{BB962C8B-B14F-4D97-AF65-F5344CB8AC3E}">
        <p14:creationId xmlns:p14="http://schemas.microsoft.com/office/powerpoint/2010/main" val="1779408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9658F818-19C7-4132-8AF1-2090C5BBBF59}" type="datetime1">
              <a:rPr lang="en-GB" smtClean="0"/>
              <a:pPr/>
              <a:t>16/06/2020</a:t>
            </a:fld>
            <a:endParaRPr lang="en-GB"/>
          </a:p>
        </p:txBody>
      </p:sp>
      <p:sp>
        <p:nvSpPr>
          <p:cNvPr id="10" name="Footer Placeholder 9"/>
          <p:cNvSpPr>
            <a:spLocks noGrp="1"/>
          </p:cNvSpPr>
          <p:nvPr>
            <p:ph type="ftr" sz="quarter" idx="11"/>
          </p:nvPr>
        </p:nvSpPr>
        <p:spPr/>
        <p:txBody>
          <a:bodyPr/>
          <a:lstStyle/>
          <a:p>
            <a:r>
              <a:rPr lang="en-US"/>
              <a:t>© 2020 World Association Of Girl Guides &amp; Girl Scouts</a:t>
            </a:r>
            <a:br>
              <a:rPr lang="en-US"/>
            </a:br>
            <a:r>
              <a:rPr lang="en-US"/>
              <a:t>Registered Charity No. 1159255</a:t>
            </a:r>
            <a:endParaRPr lang="en-GB"/>
          </a:p>
        </p:txBody>
      </p:sp>
      <p:sp>
        <p:nvSpPr>
          <p:cNvPr id="11" name="Slide Number Placeholder 10"/>
          <p:cNvSpPr>
            <a:spLocks noGrp="1"/>
          </p:cNvSpPr>
          <p:nvPr>
            <p:ph type="sldNum" sz="quarter" idx="12"/>
          </p:nvPr>
        </p:nvSpPr>
        <p:spPr/>
        <p:txBody>
          <a:bodyPr/>
          <a:lstStyle/>
          <a:p>
            <a:fld id="{9C3C3D13-8B22-438D-9662-89B30ED276BD}" type="slidenum">
              <a:rPr lang="en-GB" smtClean="0"/>
              <a:pPr/>
              <a:t>‹#›</a:t>
            </a:fld>
            <a:endParaRPr lang="en-GB"/>
          </a:p>
        </p:txBody>
      </p:sp>
    </p:spTree>
    <p:extLst>
      <p:ext uri="{BB962C8B-B14F-4D97-AF65-F5344CB8AC3E}">
        <p14:creationId xmlns:p14="http://schemas.microsoft.com/office/powerpoint/2010/main" val="1555000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9658F818-19C7-4132-8AF1-2090C5BBBF59}" type="datetime1">
              <a:rPr lang="en-GB" smtClean="0"/>
              <a:pPr/>
              <a:t>16/06/2020</a:t>
            </a:fld>
            <a:endParaRPr lang="en-GB"/>
          </a:p>
        </p:txBody>
      </p:sp>
      <p:sp>
        <p:nvSpPr>
          <p:cNvPr id="9" name="Footer Placeholder 8"/>
          <p:cNvSpPr>
            <a:spLocks noGrp="1"/>
          </p:cNvSpPr>
          <p:nvPr>
            <p:ph type="ftr" sz="quarter" idx="11"/>
          </p:nvPr>
        </p:nvSpPr>
        <p:spPr/>
        <p:txBody>
          <a:bodyPr/>
          <a:lstStyle/>
          <a:p>
            <a:r>
              <a:rPr lang="en-US"/>
              <a:t>© 2020 World Association Of Girl Guides &amp; Girl Scouts</a:t>
            </a:r>
            <a:br>
              <a:rPr lang="en-US"/>
            </a:br>
            <a:r>
              <a:rPr lang="en-US"/>
              <a:t>Registered Charity No. 1159255</a:t>
            </a:r>
            <a:endParaRPr lang="en-GB"/>
          </a:p>
        </p:txBody>
      </p:sp>
      <p:sp>
        <p:nvSpPr>
          <p:cNvPr id="10" name="Slide Number Placeholder 9"/>
          <p:cNvSpPr>
            <a:spLocks noGrp="1"/>
          </p:cNvSpPr>
          <p:nvPr>
            <p:ph type="sldNum" sz="quarter" idx="12"/>
          </p:nvPr>
        </p:nvSpPr>
        <p:spPr/>
        <p:txBody>
          <a:bodyPr/>
          <a:lstStyle/>
          <a:p>
            <a:fld id="{9C3C3D13-8B22-438D-9662-89B30ED276BD}" type="slidenum">
              <a:rPr lang="en-GB" smtClean="0"/>
              <a:pPr/>
              <a:t>‹#›</a:t>
            </a:fld>
            <a:endParaRPr lang="en-GB"/>
          </a:p>
        </p:txBody>
      </p:sp>
    </p:spTree>
    <p:extLst>
      <p:ext uri="{BB962C8B-B14F-4D97-AF65-F5344CB8AC3E}">
        <p14:creationId xmlns:p14="http://schemas.microsoft.com/office/powerpoint/2010/main" val="1328598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9658F818-19C7-4132-8AF1-2090C5BBBF59}" type="datetime1">
              <a:rPr lang="en-GB" smtClean="0"/>
              <a:pPr/>
              <a:t>16/06/2020</a:t>
            </a:fld>
            <a:endParaRPr lang="en-GB"/>
          </a:p>
        </p:txBody>
      </p:sp>
      <p:sp>
        <p:nvSpPr>
          <p:cNvPr id="9" name="Footer Placeholder 8"/>
          <p:cNvSpPr>
            <a:spLocks noGrp="1"/>
          </p:cNvSpPr>
          <p:nvPr>
            <p:ph type="ftr" sz="quarter" idx="11"/>
          </p:nvPr>
        </p:nvSpPr>
        <p:spPr/>
        <p:txBody>
          <a:bodyPr/>
          <a:lstStyle/>
          <a:p>
            <a:r>
              <a:rPr lang="en-US"/>
              <a:t>© 2020 World Association Of Girl Guides &amp; Girl Scouts</a:t>
            </a:r>
            <a:br>
              <a:rPr lang="en-US"/>
            </a:br>
            <a:r>
              <a:rPr lang="en-US"/>
              <a:t>Registered Charity No. 1159255</a:t>
            </a:r>
            <a:endParaRPr lang="en-GB"/>
          </a:p>
        </p:txBody>
      </p:sp>
      <p:sp>
        <p:nvSpPr>
          <p:cNvPr id="10" name="Slide Number Placeholder 9"/>
          <p:cNvSpPr>
            <a:spLocks noGrp="1"/>
          </p:cNvSpPr>
          <p:nvPr>
            <p:ph type="sldNum" sz="quarter" idx="12"/>
          </p:nvPr>
        </p:nvSpPr>
        <p:spPr/>
        <p:txBody>
          <a:bodyPr/>
          <a:lstStyle/>
          <a:p>
            <a:fld id="{9C3C3D13-8B22-438D-9662-89B30ED276BD}" type="slidenum">
              <a:rPr lang="en-GB" smtClean="0"/>
              <a:pPr/>
              <a:t>‹#›</a:t>
            </a:fld>
            <a:endParaRPr lang="en-GB"/>
          </a:p>
        </p:txBody>
      </p:sp>
    </p:spTree>
    <p:extLst>
      <p:ext uri="{BB962C8B-B14F-4D97-AF65-F5344CB8AC3E}">
        <p14:creationId xmlns:p14="http://schemas.microsoft.com/office/powerpoint/2010/main" val="3021815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3575" y="774700"/>
            <a:ext cx="5308600" cy="5308600"/>
          </a:xfrm>
          <a:prstGeom prst="rect">
            <a:avLst/>
          </a:prstGeom>
        </p:spPr>
      </p:pic>
      <p:sp>
        <p:nvSpPr>
          <p:cNvPr id="6" name="Footer Placeholder 5"/>
          <p:cNvSpPr>
            <a:spLocks noGrp="1"/>
          </p:cNvSpPr>
          <p:nvPr>
            <p:ph type="ftr" sz="quarter" idx="11"/>
          </p:nvPr>
        </p:nvSpPr>
        <p:spPr/>
        <p:txBody>
          <a:bodyPr/>
          <a:lstStyle/>
          <a:p>
            <a:r>
              <a:rPr lang="en-US"/>
              <a:t>© 2020 World Association Of Girl Guides &amp; Girl Scouts</a:t>
            </a:r>
            <a:br>
              <a:rPr lang="en-US"/>
            </a:br>
            <a:r>
              <a:rPr lang="en-US"/>
              <a:t>Registered Charity No. 1159255</a:t>
            </a:r>
            <a:endParaRPr lang="en-GB"/>
          </a:p>
        </p:txBody>
      </p:sp>
    </p:spTree>
    <p:extLst>
      <p:ext uri="{BB962C8B-B14F-4D97-AF65-F5344CB8AC3E}">
        <p14:creationId xmlns:p14="http://schemas.microsoft.com/office/powerpoint/2010/main" val="277520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hit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7193522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2.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2"/>
                </a:solidFill>
              </a:defRPr>
            </a:lvl1pPr>
          </a:lstStyle>
          <a:p>
            <a:fld id="{FD4957BE-C250-8D49-A61C-352F997DDF19}" type="datetimeFigureOut">
              <a:rPr lang="en-US" smtClean="0"/>
              <a:pPr/>
              <a:t>6/16/2020</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2"/>
                </a:solidFill>
              </a:defRPr>
            </a:lvl1pPr>
          </a:lstStyle>
          <a:p>
            <a:fld id="{B313FE93-4A89-BF45-9FF6-203250506450}" type="slidenum">
              <a:rPr lang="en-US" smtClean="0"/>
              <a:pPr/>
              <a:t>‹#›</a:t>
            </a:fld>
            <a:endParaRPr lang="en-US"/>
          </a:p>
        </p:txBody>
      </p:sp>
    </p:spTree>
    <p:extLst>
      <p:ext uri="{BB962C8B-B14F-4D97-AF65-F5344CB8AC3E}">
        <p14:creationId xmlns:p14="http://schemas.microsoft.com/office/powerpoint/2010/main" val="509976430"/>
      </p:ext>
    </p:extLst>
  </p:cSld>
  <p:clrMap bg1="dk1" tx1="lt1" bg2="dk2"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260" r:id="rId23"/>
    <p:sldLayoutId id="2147484261" r:id="rId24"/>
    <p:sldLayoutId id="2147484262" r:id="rId25"/>
    <p:sldLayoutId id="2147484263" r:id="rId26"/>
    <p:sldLayoutId id="2147484264" r:id="rId27"/>
    <p:sldLayoutId id="2147484265" r:id="rId28"/>
    <p:sldLayoutId id="2147484343" r:id="rId29"/>
    <p:sldLayoutId id="2147484348" r:id="rId30"/>
    <p:sldLayoutId id="2147484351" r:id="rId31"/>
    <p:sldLayoutId id="2147484216" r:id="rId32"/>
    <p:sldLayoutId id="2147484218" r:id="rId33"/>
    <p:sldLayoutId id="2147484221" r:id="rId34"/>
    <p:sldLayoutId id="2147484222" r:id="rId35"/>
    <p:sldLayoutId id="2147484223" r:id="rId36"/>
    <p:sldLayoutId id="2147484224" r:id="rId37"/>
    <p:sldLayoutId id="2147484225" r:id="rId38"/>
    <p:sldLayoutId id="2147484226" r:id="rId39"/>
    <p:sldLayoutId id="2147484227" r:id="rId40"/>
    <p:sldLayoutId id="2147484228" r:id="rId41"/>
    <p:sldLayoutId id="2147484229" r:id="rId42"/>
    <p:sldLayoutId id="2147484232" r:id="rId43"/>
    <p:sldLayoutId id="2147484233" r:id="rId44"/>
    <p:sldLayoutId id="2147484236" r:id="rId45"/>
    <p:sldLayoutId id="2147484237" r:id="rId46"/>
    <p:sldLayoutId id="2147484180" r:id="rId47"/>
    <p:sldLayoutId id="2147484181" r:id="rId48"/>
    <p:sldLayoutId id="2147484183" r:id="rId49"/>
    <p:sldLayoutId id="2147484187" r:id="rId50"/>
    <p:sldLayoutId id="2147484188" r:id="rId51"/>
    <p:sldLayoutId id="2147484189" r:id="rId52"/>
    <p:sldLayoutId id="2147484190" r:id="rId53"/>
    <p:sldLayoutId id="2147484191" r:id="rId54"/>
    <p:sldLayoutId id="2147484192" r:id="rId55"/>
    <p:sldLayoutId id="2147484193" r:id="rId56"/>
    <p:sldLayoutId id="2147484194" r:id="rId57"/>
    <p:sldLayoutId id="2147484195" r:id="rId58"/>
    <p:sldLayoutId id="2147484196" r:id="rId59"/>
    <p:sldLayoutId id="2147484197" r:id="rId60"/>
    <p:sldLayoutId id="2147484198" r:id="rId61"/>
    <p:sldLayoutId id="2147484199" r:id="rId62"/>
    <p:sldLayoutId id="2147484200" r:id="rId63"/>
    <p:sldLayoutId id="2147484201" r:id="rId64"/>
    <p:sldLayoutId id="2147484202" r:id="rId65"/>
    <p:sldLayoutId id="2147484204" r:id="rId66"/>
    <p:sldLayoutId id="2147484205" r:id="rId67"/>
    <p:sldLayoutId id="2147484206" r:id="rId68"/>
    <p:sldLayoutId id="2147484207" r:id="rId69"/>
    <p:sldLayoutId id="2147484208" r:id="rId70"/>
    <p:sldLayoutId id="2147484210" r:id="rId71"/>
    <p:sldLayoutId id="2147484211" r:id="rId72"/>
    <p:sldLayoutId id="2147484213" r:id="rId73"/>
    <p:sldLayoutId id="2147484214" r:id="rId74"/>
    <p:sldLayoutId id="2147484332" r:id="rId7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solidFill>
              </a:defRPr>
            </a:lvl1pPr>
          </a:lstStyle>
          <a:p>
            <a:fld id="{9658F818-19C7-4132-8AF1-2090C5BBBF59}" type="datetime1">
              <a:rPr lang="en-GB" smtClean="0"/>
              <a:pPr/>
              <a:t>16/06/2020</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solidFill>
              </a:defRPr>
            </a:lvl1pPr>
          </a:lstStyle>
          <a:p>
            <a:r>
              <a:rPr lang="en-US"/>
              <a:t>© 2020 World Association Of Girl Guides &amp; Girl Scouts</a:t>
            </a:r>
            <a:br>
              <a:rPr lang="en-US"/>
            </a:br>
            <a:r>
              <a:rPr lang="en-US"/>
              <a:t>Registered Charity No. 1159255</a:t>
            </a:r>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solidFill>
              </a:defRPr>
            </a:lvl1pPr>
          </a:lstStyle>
          <a:p>
            <a:fld id="{9C3C3D13-8B22-438D-9662-89B30ED276BD}" type="slidenum">
              <a:rPr lang="en-GB" smtClean="0"/>
              <a:pPr/>
              <a:t>‹#›</a:t>
            </a:fld>
            <a:endParaRPr lang="en-GB"/>
          </a:p>
        </p:txBody>
      </p:sp>
    </p:spTree>
    <p:extLst>
      <p:ext uri="{BB962C8B-B14F-4D97-AF65-F5344CB8AC3E}">
        <p14:creationId xmlns:p14="http://schemas.microsoft.com/office/powerpoint/2010/main" val="1171583223"/>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17A6A1-3481-2646-A646-BD6A0ECAA22E}"/>
              </a:ext>
            </a:extLst>
          </p:cNvPr>
          <p:cNvSpPr txBox="1"/>
          <p:nvPr/>
        </p:nvSpPr>
        <p:spPr>
          <a:xfrm>
            <a:off x="498658" y="2997466"/>
            <a:ext cx="7610625" cy="2088392"/>
          </a:xfrm>
          <a:prstGeom prst="rect">
            <a:avLst/>
          </a:prstGeom>
          <a:noFill/>
        </p:spPr>
        <p:txBody>
          <a:bodyPr wrap="square" rtlCol="0">
            <a:spAutoFit/>
          </a:bodyPr>
          <a:lstStyle/>
          <a:p>
            <a:pPr>
              <a:lnSpc>
                <a:spcPts val="5000"/>
              </a:lnSpc>
              <a:spcBef>
                <a:spcPts val="600"/>
              </a:spcBef>
            </a:pPr>
            <a:r>
              <a:rPr lang="fr-FR" sz="4000" b="1" cap="all" dirty="0">
                <a:solidFill>
                  <a:schemeClr val="tx2"/>
                </a:solidFill>
                <a:latin typeface="+mj-lt"/>
                <a:cs typeface="Arial" panose="020B0604020202020204" pitchFamily="34" charset="0"/>
              </a:rPr>
              <a:t>Tester votre Stratégie </a:t>
            </a:r>
          </a:p>
          <a:p>
            <a:pPr>
              <a:lnSpc>
                <a:spcPts val="5000"/>
              </a:lnSpc>
              <a:spcBef>
                <a:spcPts val="600"/>
              </a:spcBef>
            </a:pPr>
            <a:r>
              <a:rPr lang="fr-FR" sz="4000" b="1" cap="all" dirty="0">
                <a:solidFill>
                  <a:schemeClr val="tx2"/>
                </a:solidFill>
                <a:latin typeface="+mj-lt"/>
                <a:cs typeface="Arial" panose="020B0604020202020204" pitchFamily="34" charset="0"/>
              </a:rPr>
              <a:t>Pour une crise inattendue</a:t>
            </a:r>
          </a:p>
          <a:p>
            <a:pPr>
              <a:lnSpc>
                <a:spcPts val="5000"/>
              </a:lnSpc>
              <a:spcBef>
                <a:spcPts val="600"/>
              </a:spcBef>
            </a:pPr>
            <a:r>
              <a:rPr lang="fr-FR" sz="2400" b="1" cap="all" dirty="0">
                <a:solidFill>
                  <a:schemeClr val="accent4"/>
                </a:solidFill>
                <a:latin typeface="+mj-lt"/>
                <a:cs typeface="Arial" panose="020B0604020202020204" pitchFamily="34" charset="0"/>
              </a:rPr>
              <a:t>Cadre de travail Covid19 </a:t>
            </a:r>
            <a:endParaRPr lang="fr-FR" sz="2400" cap="all"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3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0B2C-A714-4C0A-BA50-5004F615E0EB}"/>
              </a:ext>
            </a:extLst>
          </p:cNvPr>
          <p:cNvSpPr>
            <a:spLocks noGrp="1"/>
          </p:cNvSpPr>
          <p:nvPr>
            <p:ph type="title"/>
          </p:nvPr>
        </p:nvSpPr>
        <p:spPr>
          <a:xfrm>
            <a:off x="838200" y="647352"/>
            <a:ext cx="10515600" cy="1325563"/>
          </a:xfrm>
        </p:spPr>
        <p:txBody>
          <a:bodyPr/>
          <a:lstStyle/>
          <a:p>
            <a:r>
              <a:rPr lang="fr-FR" sz="3200" dirty="0">
                <a:solidFill>
                  <a:schemeClr val="accent4"/>
                </a:solidFill>
              </a:rPr>
              <a:t>Effectifs</a:t>
            </a:r>
            <a:endParaRPr lang="fr-FR" dirty="0">
              <a:solidFill>
                <a:schemeClr val="accent4"/>
              </a:solidFill>
            </a:endParaRPr>
          </a:p>
        </p:txBody>
      </p:sp>
      <p:sp>
        <p:nvSpPr>
          <p:cNvPr id="3" name="Content Placeholder 2">
            <a:extLst>
              <a:ext uri="{FF2B5EF4-FFF2-40B4-BE49-F238E27FC236}">
                <a16:creationId xmlns:a16="http://schemas.microsoft.com/office/drawing/2014/main" id="{516D7B4E-3356-41F3-8C3A-10CAF1F98DD2}"/>
              </a:ext>
            </a:extLst>
          </p:cNvPr>
          <p:cNvSpPr>
            <a:spLocks noGrp="1"/>
          </p:cNvSpPr>
          <p:nvPr>
            <p:ph idx="1"/>
          </p:nvPr>
        </p:nvSpPr>
        <p:spPr>
          <a:xfrm>
            <a:off x="838200" y="2298011"/>
            <a:ext cx="4608443" cy="2742164"/>
          </a:xfrm>
        </p:spPr>
        <p:txBody>
          <a:bodyPr vert="horz" lIns="91440" tIns="45720" rIns="91440" bIns="45720" rtlCol="0" anchor="t">
            <a:normAutofit lnSpcReduction="10000"/>
          </a:bodyPr>
          <a:lstStyle/>
          <a:p>
            <a:r>
              <a:rPr lang="fr-FR" sz="2000" dirty="0">
                <a:solidFill>
                  <a:schemeClr val="tx2"/>
                </a:solidFill>
              </a:rPr>
              <a:t>Nombre total de membres filles</a:t>
            </a:r>
          </a:p>
          <a:p>
            <a:pPr lvl="1"/>
            <a:r>
              <a:rPr lang="fr-FR" sz="2000" dirty="0">
                <a:solidFill>
                  <a:schemeClr val="tx2"/>
                </a:solidFill>
              </a:rPr>
              <a:t>Nombre de troupes/groupes par niveaux</a:t>
            </a:r>
            <a:endParaRPr lang="fr-FR" sz="2000" dirty="0">
              <a:solidFill>
                <a:schemeClr val="tx2"/>
              </a:solidFill>
              <a:cs typeface="Arial"/>
            </a:endParaRPr>
          </a:p>
          <a:p>
            <a:pPr lvl="1"/>
            <a:r>
              <a:rPr lang="fr-FR" sz="2000" dirty="0">
                <a:solidFill>
                  <a:schemeClr val="tx2"/>
                </a:solidFill>
              </a:rPr>
              <a:t>Participation à des programmes mis en œuvre selon un autre mode par niveaux</a:t>
            </a:r>
            <a:endParaRPr lang="fr-FR" sz="2000" dirty="0">
              <a:solidFill>
                <a:schemeClr val="tx2"/>
              </a:solidFill>
              <a:cs typeface="Arial"/>
            </a:endParaRPr>
          </a:p>
          <a:p>
            <a:pPr lvl="1"/>
            <a:r>
              <a:rPr lang="fr-FR" sz="2000" dirty="0">
                <a:solidFill>
                  <a:schemeClr val="tx2"/>
                </a:solidFill>
              </a:rPr>
              <a:t>% filles nécessitant un soutien financier </a:t>
            </a:r>
            <a:endParaRPr lang="fr-FR" sz="2000" dirty="0">
              <a:solidFill>
                <a:schemeClr val="tx2"/>
              </a:solidFill>
              <a:cs typeface="Arial"/>
            </a:endParaRPr>
          </a:p>
          <a:p>
            <a:r>
              <a:rPr lang="fr-FR" sz="2000" dirty="0">
                <a:solidFill>
                  <a:schemeClr val="tx2"/>
                </a:solidFill>
              </a:rPr>
              <a:t>Nombre total de membres adultes</a:t>
            </a:r>
          </a:p>
          <a:p>
            <a:pPr lvl="1"/>
            <a:endParaRPr lang="fr-FR" sz="3200" dirty="0">
              <a:solidFill>
                <a:srgbClr val="00B050"/>
              </a:solidFill>
            </a:endParaRPr>
          </a:p>
        </p:txBody>
      </p:sp>
      <p:sp>
        <p:nvSpPr>
          <p:cNvPr id="4" name="Content Placeholder 2">
            <a:extLst>
              <a:ext uri="{FF2B5EF4-FFF2-40B4-BE49-F238E27FC236}">
                <a16:creationId xmlns:a16="http://schemas.microsoft.com/office/drawing/2014/main" id="{82AFA2D5-6DFF-452B-92FD-9D1468EEF537}"/>
              </a:ext>
            </a:extLst>
          </p:cNvPr>
          <p:cNvSpPr txBox="1">
            <a:spLocks/>
          </p:cNvSpPr>
          <p:nvPr/>
        </p:nvSpPr>
        <p:spPr>
          <a:xfrm>
            <a:off x="6612834" y="2298011"/>
            <a:ext cx="39624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000" dirty="0">
                <a:solidFill>
                  <a:schemeClr val="tx2"/>
                </a:solidFill>
              </a:rPr>
              <a:t>Nombre de bénévoles </a:t>
            </a:r>
          </a:p>
          <a:p>
            <a:pPr lvl="1"/>
            <a:r>
              <a:rPr lang="fr-FR" sz="2000" dirty="0">
                <a:solidFill>
                  <a:schemeClr val="tx2"/>
                </a:solidFill>
              </a:rPr>
              <a:t>Responsables de groupes/troupes</a:t>
            </a:r>
          </a:p>
          <a:p>
            <a:pPr marL="342900" lvl="1" indent="0">
              <a:buNone/>
            </a:pPr>
            <a:r>
              <a:rPr lang="fr-FR" sz="2000" dirty="0">
                <a:solidFill>
                  <a:schemeClr val="tx2"/>
                </a:solidFill>
              </a:rPr>
              <a:t>Autre</a:t>
            </a:r>
          </a:p>
          <a:p>
            <a:r>
              <a:rPr lang="fr-FR" sz="2000" dirty="0">
                <a:solidFill>
                  <a:schemeClr val="tx2"/>
                </a:solidFill>
              </a:rPr>
              <a:t>Nombre d’anciennes bénévoles actives</a:t>
            </a:r>
          </a:p>
          <a:p>
            <a:r>
              <a:rPr lang="fr-FR" sz="2000" dirty="0">
                <a:solidFill>
                  <a:schemeClr val="tx2"/>
                </a:solidFill>
              </a:rPr>
              <a:t>Soutien bénévole actuel</a:t>
            </a:r>
          </a:p>
          <a:p>
            <a:pPr lvl="2"/>
            <a:endParaRPr lang="fr-FR" sz="3200" dirty="0">
              <a:solidFill>
                <a:srgbClr val="00B050"/>
              </a:solidFill>
            </a:endParaRPr>
          </a:p>
        </p:txBody>
      </p:sp>
      <p:sp>
        <p:nvSpPr>
          <p:cNvPr id="5" name="Rectangle 4"/>
          <p:cNvSpPr/>
          <p:nvPr/>
        </p:nvSpPr>
        <p:spPr>
          <a:xfrm>
            <a:off x="6612834" y="1063044"/>
            <a:ext cx="3086742" cy="584775"/>
          </a:xfrm>
          <a:prstGeom prst="rect">
            <a:avLst/>
          </a:prstGeom>
        </p:spPr>
        <p:txBody>
          <a:bodyPr wrap="none">
            <a:spAutoFit/>
          </a:bodyPr>
          <a:lstStyle/>
          <a:p>
            <a:r>
              <a:rPr lang="fr-FR" sz="3200" dirty="0">
                <a:solidFill>
                  <a:schemeClr val="accent4"/>
                </a:solidFill>
                <a:latin typeface="+mj-lt"/>
                <a:ea typeface="+mj-ea"/>
                <a:cs typeface="+mj-cs"/>
              </a:rPr>
              <a:t>Soutien bénévole</a:t>
            </a:r>
          </a:p>
        </p:txBody>
      </p:sp>
      <p:cxnSp>
        <p:nvCxnSpPr>
          <p:cNvPr id="10" name="Straight Connector 9"/>
          <p:cNvCxnSpPr>
            <a:stCxn id="2" idx="2"/>
          </p:cNvCxnSpPr>
          <p:nvPr/>
        </p:nvCxnSpPr>
        <p:spPr>
          <a:xfrm>
            <a:off x="6096000" y="1972915"/>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4697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E53E-126F-4E38-9350-4D1D7A661C8D}"/>
              </a:ext>
            </a:extLst>
          </p:cNvPr>
          <p:cNvSpPr>
            <a:spLocks noGrp="1"/>
          </p:cNvSpPr>
          <p:nvPr>
            <p:ph type="title"/>
          </p:nvPr>
        </p:nvSpPr>
        <p:spPr/>
        <p:txBody>
          <a:bodyPr/>
          <a:lstStyle/>
          <a:p>
            <a:r>
              <a:rPr lang="fr-FR" dirty="0">
                <a:solidFill>
                  <a:schemeClr val="accent4"/>
                </a:solidFill>
              </a:rPr>
              <a:t>Réalisation des programmes</a:t>
            </a:r>
            <a:br>
              <a:rPr lang="fr-FR" dirty="0">
                <a:solidFill>
                  <a:schemeClr val="accent4"/>
                </a:solidFill>
              </a:rPr>
            </a:br>
            <a:r>
              <a:rPr lang="fr-FR" dirty="0">
                <a:solidFill>
                  <a:schemeClr val="accent4"/>
                </a:solidFill>
              </a:rPr>
              <a:t>					Marque/ ‘Visibilité’</a:t>
            </a:r>
          </a:p>
        </p:txBody>
      </p:sp>
      <p:sp>
        <p:nvSpPr>
          <p:cNvPr id="3" name="Content Placeholder 2">
            <a:extLst>
              <a:ext uri="{FF2B5EF4-FFF2-40B4-BE49-F238E27FC236}">
                <a16:creationId xmlns:a16="http://schemas.microsoft.com/office/drawing/2014/main" id="{8DCBDF3E-F5DA-49CE-B236-9C80AA65A265}"/>
              </a:ext>
            </a:extLst>
          </p:cNvPr>
          <p:cNvSpPr>
            <a:spLocks noGrp="1"/>
          </p:cNvSpPr>
          <p:nvPr>
            <p:ph idx="1"/>
          </p:nvPr>
        </p:nvSpPr>
        <p:spPr>
          <a:xfrm>
            <a:off x="838200" y="1498079"/>
            <a:ext cx="4827104" cy="4994796"/>
          </a:xfrm>
        </p:spPr>
        <p:txBody>
          <a:bodyPr>
            <a:noAutofit/>
          </a:bodyPr>
          <a:lstStyle/>
          <a:p>
            <a:r>
              <a:rPr lang="fr-FR" sz="2000" dirty="0"/>
              <a:t>Nombre de programmes proposés</a:t>
            </a:r>
          </a:p>
          <a:p>
            <a:pPr lvl="1"/>
            <a:r>
              <a:rPr lang="fr-FR" sz="2000" dirty="0"/>
              <a:t>Par niveau</a:t>
            </a:r>
          </a:p>
          <a:p>
            <a:pPr lvl="1"/>
            <a:r>
              <a:rPr lang="fr-FR" sz="2000" dirty="0"/>
              <a:t>Par type (par ex. virtuel, évènements, camps)</a:t>
            </a:r>
          </a:p>
          <a:p>
            <a:r>
              <a:rPr lang="fr-FR" sz="2000" dirty="0"/>
              <a:t>Nombre de programmes annulés suite à des évènements imprévus</a:t>
            </a:r>
          </a:p>
          <a:p>
            <a:pPr lvl="1"/>
            <a:r>
              <a:rPr lang="fr-FR" sz="2000" dirty="0"/>
              <a:t>Par niveau</a:t>
            </a:r>
          </a:p>
          <a:p>
            <a:pPr lvl="1"/>
            <a:r>
              <a:rPr lang="fr-FR" sz="2000" dirty="0"/>
              <a:t>Par type (Libre d’ être Moi, YESS, Stop à la Violence</a:t>
            </a:r>
          </a:p>
          <a:p>
            <a:r>
              <a:rPr lang="fr-FR" sz="2000" dirty="0"/>
              <a:t>Nombre de programmes virtuels proposés suite a des évènements imprévus </a:t>
            </a:r>
          </a:p>
          <a:p>
            <a:pPr lvl="1"/>
            <a:r>
              <a:rPr lang="fr-FR" sz="2000" dirty="0"/>
              <a:t>Par niveau</a:t>
            </a:r>
          </a:p>
          <a:p>
            <a:r>
              <a:rPr lang="fr-FR" sz="2000" dirty="0"/>
              <a:t>Liste de propriétés/locaux </a:t>
            </a:r>
          </a:p>
          <a:p>
            <a:pPr lvl="1"/>
            <a:r>
              <a:rPr lang="fr-FR" sz="2000" dirty="0"/>
              <a:t>Par type</a:t>
            </a:r>
          </a:p>
          <a:p>
            <a:pPr lvl="2"/>
            <a:endParaRPr lang="fr-FR" sz="2800" dirty="0">
              <a:solidFill>
                <a:srgbClr val="00B050"/>
              </a:solidFill>
            </a:endParaRPr>
          </a:p>
          <a:p>
            <a:pPr lvl="2"/>
            <a:endParaRPr lang="fr-FR" sz="2800" dirty="0">
              <a:solidFill>
                <a:srgbClr val="00B050"/>
              </a:solidFill>
            </a:endParaRPr>
          </a:p>
        </p:txBody>
      </p:sp>
      <p:cxnSp>
        <p:nvCxnSpPr>
          <p:cNvPr id="4" name="Straight Connector 3"/>
          <p:cNvCxnSpPr/>
          <p:nvPr/>
        </p:nvCxnSpPr>
        <p:spPr>
          <a:xfrm>
            <a:off x="6096000" y="1972915"/>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BECB2A4F-DA31-4E99-97FA-CC04B9812726}"/>
              </a:ext>
            </a:extLst>
          </p:cNvPr>
          <p:cNvSpPr txBox="1">
            <a:spLocks/>
          </p:cNvSpPr>
          <p:nvPr/>
        </p:nvSpPr>
        <p:spPr>
          <a:xfrm>
            <a:off x="6677439" y="1525614"/>
            <a:ext cx="3664226"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000" dirty="0"/>
              <a:t>Programmes</a:t>
            </a:r>
          </a:p>
          <a:p>
            <a:r>
              <a:rPr lang="fr-FR" sz="2000" dirty="0"/>
              <a:t> de sensibilisation actuels</a:t>
            </a:r>
          </a:p>
          <a:p>
            <a:r>
              <a:rPr lang="fr-FR" sz="2000" dirty="0"/>
              <a:t>Médias existants </a:t>
            </a:r>
          </a:p>
          <a:p>
            <a:r>
              <a:rPr lang="fr-FR" sz="2000" dirty="0"/>
              <a:t>Ressources actuelles en matière de médias sociaux</a:t>
            </a:r>
          </a:p>
        </p:txBody>
      </p:sp>
    </p:spTree>
    <p:extLst>
      <p:ext uri="{BB962C8B-B14F-4D97-AF65-F5344CB8AC3E}">
        <p14:creationId xmlns:p14="http://schemas.microsoft.com/office/powerpoint/2010/main" val="383366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349A-EB84-4F35-BAB8-754C1AA48AF6}"/>
              </a:ext>
            </a:extLst>
          </p:cNvPr>
          <p:cNvSpPr>
            <a:spLocks noGrp="1"/>
          </p:cNvSpPr>
          <p:nvPr>
            <p:ph type="title"/>
          </p:nvPr>
        </p:nvSpPr>
        <p:spPr/>
        <p:txBody>
          <a:bodyPr>
            <a:normAutofit/>
          </a:bodyPr>
          <a:lstStyle/>
          <a:p>
            <a:r>
              <a:rPr lang="fr-FR" sz="3200" dirty="0">
                <a:solidFill>
                  <a:schemeClr val="accent4"/>
                </a:solidFill>
              </a:rPr>
              <a:t>Ressources financières</a:t>
            </a:r>
          </a:p>
        </p:txBody>
      </p:sp>
      <p:sp>
        <p:nvSpPr>
          <p:cNvPr id="3" name="Content Placeholder 2">
            <a:extLst>
              <a:ext uri="{FF2B5EF4-FFF2-40B4-BE49-F238E27FC236}">
                <a16:creationId xmlns:a16="http://schemas.microsoft.com/office/drawing/2014/main" id="{F97DF719-ADFC-4A57-A0E2-05E928D6BDA5}"/>
              </a:ext>
            </a:extLst>
          </p:cNvPr>
          <p:cNvSpPr>
            <a:spLocks noGrp="1"/>
          </p:cNvSpPr>
          <p:nvPr>
            <p:ph idx="1"/>
          </p:nvPr>
        </p:nvSpPr>
        <p:spPr>
          <a:xfrm>
            <a:off x="990600" y="1690688"/>
            <a:ext cx="5105400" cy="6072299"/>
          </a:xfrm>
        </p:spPr>
        <p:txBody>
          <a:bodyPr>
            <a:normAutofit/>
          </a:bodyPr>
          <a:lstStyle/>
          <a:p>
            <a:r>
              <a:rPr lang="fr-FR" sz="2000" dirty="0"/>
              <a:t>Composition des revenus</a:t>
            </a:r>
          </a:p>
          <a:p>
            <a:pPr lvl="1"/>
            <a:r>
              <a:rPr lang="fr-FR" sz="2000" dirty="0"/>
              <a:t>Adhésions programmes</a:t>
            </a:r>
          </a:p>
          <a:p>
            <a:pPr lvl="1"/>
            <a:r>
              <a:rPr lang="fr-FR" sz="2000" dirty="0"/>
              <a:t>Ventes d’équipements  </a:t>
            </a:r>
          </a:p>
          <a:p>
            <a:pPr lvl="1"/>
            <a:r>
              <a:rPr lang="fr-FR" sz="2000" dirty="0"/>
              <a:t>Location de locaux</a:t>
            </a:r>
          </a:p>
          <a:p>
            <a:pPr lvl="1"/>
            <a:r>
              <a:rPr lang="fr-FR" sz="2000" dirty="0"/>
              <a:t>Philanthropie, etc. </a:t>
            </a:r>
          </a:p>
          <a:p>
            <a:pPr lvl="1"/>
            <a:r>
              <a:rPr lang="fr-FR" sz="2000" dirty="0"/>
              <a:t>Ventes de produits</a:t>
            </a:r>
          </a:p>
          <a:p>
            <a:pPr lvl="1"/>
            <a:r>
              <a:rPr lang="fr-FR" sz="2000" dirty="0"/>
              <a:t>Fonds de réserve</a:t>
            </a:r>
          </a:p>
          <a:p>
            <a:pPr lvl="1"/>
            <a:r>
              <a:rPr lang="fr-FR" sz="2000" dirty="0"/>
              <a:t>Portefeuille</a:t>
            </a:r>
          </a:p>
          <a:p>
            <a:pPr lvl="1"/>
            <a:endParaRPr lang="fr-FR" sz="2000" dirty="0"/>
          </a:p>
          <a:p>
            <a:r>
              <a:rPr lang="fr-FR" sz="2000" dirty="0"/>
              <a:t>Frais fixes</a:t>
            </a:r>
          </a:p>
          <a:p>
            <a:pPr lvl="1"/>
            <a:r>
              <a:rPr lang="fr-FR" sz="2000" dirty="0"/>
              <a:t>Personnel</a:t>
            </a:r>
          </a:p>
          <a:p>
            <a:pPr lvl="1"/>
            <a:r>
              <a:rPr lang="fr-FR" sz="2000" dirty="0"/>
              <a:t>Primes d’assurance </a:t>
            </a:r>
          </a:p>
          <a:p>
            <a:pPr lvl="1"/>
            <a:r>
              <a:rPr lang="fr-FR" sz="2000" dirty="0"/>
              <a:t>Infrastructures, etc.</a:t>
            </a:r>
          </a:p>
          <a:p>
            <a:pPr lvl="1"/>
            <a:endParaRPr lang="fr-FR" sz="2000" dirty="0"/>
          </a:p>
          <a:p>
            <a:pPr marL="457200" lvl="1" indent="0">
              <a:buNone/>
            </a:pPr>
            <a:endParaRPr lang="fr-FR" sz="2800" dirty="0">
              <a:solidFill>
                <a:srgbClr val="00B050"/>
              </a:solidFill>
            </a:endParaRPr>
          </a:p>
          <a:p>
            <a:pPr lvl="2"/>
            <a:endParaRPr lang="fr-FR" sz="2800" dirty="0">
              <a:solidFill>
                <a:srgbClr val="00B050"/>
              </a:solidFill>
            </a:endParaRPr>
          </a:p>
          <a:p>
            <a:pPr lvl="1"/>
            <a:endParaRPr lang="fr-FR" sz="2800" dirty="0">
              <a:solidFill>
                <a:srgbClr val="00B050"/>
              </a:solidFill>
            </a:endParaRPr>
          </a:p>
          <a:p>
            <a:pPr lvl="2"/>
            <a:endParaRPr lang="fr-FR" sz="2800" dirty="0">
              <a:solidFill>
                <a:srgbClr val="00B050"/>
              </a:solidFill>
            </a:endParaRPr>
          </a:p>
        </p:txBody>
      </p:sp>
      <p:sp>
        <p:nvSpPr>
          <p:cNvPr id="4" name="Content Placeholder 2">
            <a:extLst>
              <a:ext uri="{FF2B5EF4-FFF2-40B4-BE49-F238E27FC236}">
                <a16:creationId xmlns:a16="http://schemas.microsoft.com/office/drawing/2014/main" id="{F97DF719-ADFC-4A57-A0E2-05E928D6BDA5}"/>
              </a:ext>
            </a:extLst>
          </p:cNvPr>
          <p:cNvSpPr txBox="1">
            <a:spLocks/>
          </p:cNvSpPr>
          <p:nvPr/>
        </p:nvSpPr>
        <p:spPr>
          <a:xfrm>
            <a:off x="6400800" y="1690688"/>
            <a:ext cx="5105400" cy="6072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800">
              <a:solidFill>
                <a:srgbClr val="00B050"/>
              </a:solidFill>
            </a:endParaRPr>
          </a:p>
          <a:p>
            <a:pPr lvl="2"/>
            <a:endParaRPr lang="en-US" sz="2800">
              <a:solidFill>
                <a:srgbClr val="00B050"/>
              </a:solidFill>
            </a:endParaRPr>
          </a:p>
          <a:p>
            <a:pPr lvl="1"/>
            <a:endParaRPr lang="en-US" sz="2800">
              <a:solidFill>
                <a:srgbClr val="00B050"/>
              </a:solidFill>
            </a:endParaRPr>
          </a:p>
          <a:p>
            <a:pPr lvl="2"/>
            <a:endParaRPr lang="en-US" sz="2800">
              <a:solidFill>
                <a:srgbClr val="00B050"/>
              </a:solidFill>
            </a:endParaRPr>
          </a:p>
        </p:txBody>
      </p:sp>
      <p:sp>
        <p:nvSpPr>
          <p:cNvPr id="5" name="Content Placeholder 2">
            <a:extLst>
              <a:ext uri="{FF2B5EF4-FFF2-40B4-BE49-F238E27FC236}">
                <a16:creationId xmlns:a16="http://schemas.microsoft.com/office/drawing/2014/main" id="{66D2C6EA-71F3-435D-BB7A-42074C7971A3}"/>
              </a:ext>
            </a:extLst>
          </p:cNvPr>
          <p:cNvSpPr txBox="1">
            <a:spLocks/>
          </p:cNvSpPr>
          <p:nvPr/>
        </p:nvSpPr>
        <p:spPr>
          <a:xfrm>
            <a:off x="6616148" y="1932340"/>
            <a:ext cx="4409661"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000" dirty="0"/>
              <a:t>Nombre et montant des dons désignés  aux fins de fonctionnement</a:t>
            </a:r>
          </a:p>
          <a:p>
            <a:r>
              <a:rPr lang="fr-FR" sz="2000" dirty="0"/>
              <a:t>Nombre et montant des dons en capital</a:t>
            </a:r>
          </a:p>
          <a:p>
            <a:r>
              <a:rPr lang="fr-FR" sz="2000" dirty="0"/>
              <a:t>Nombre de dons prévus </a:t>
            </a:r>
          </a:p>
          <a:p>
            <a:r>
              <a:rPr lang="fr-FR" sz="2000" dirty="0"/>
              <a:t>Source des dons, par type (par ex., mensuel, annuel, en ligne) </a:t>
            </a:r>
          </a:p>
          <a:p>
            <a:r>
              <a:rPr lang="fr-FR" sz="2000" dirty="0"/>
              <a:t>Principaux donateurs externes &amp; montant des dons versés l’an passé </a:t>
            </a:r>
          </a:p>
          <a:p>
            <a:r>
              <a:rPr lang="fr-FR" sz="2000" dirty="0"/>
              <a:t>Principaux donateurs et montant des dons versés l’an passé</a:t>
            </a:r>
          </a:p>
        </p:txBody>
      </p:sp>
      <p:sp>
        <p:nvSpPr>
          <p:cNvPr id="6" name="Rectangle 5"/>
          <p:cNvSpPr/>
          <p:nvPr/>
        </p:nvSpPr>
        <p:spPr>
          <a:xfrm>
            <a:off x="5796143" y="735522"/>
            <a:ext cx="6232027" cy="584775"/>
          </a:xfrm>
          <a:prstGeom prst="rect">
            <a:avLst/>
          </a:prstGeom>
        </p:spPr>
        <p:txBody>
          <a:bodyPr wrap="none">
            <a:spAutoFit/>
          </a:bodyPr>
          <a:lstStyle/>
          <a:p>
            <a:r>
              <a:rPr lang="fr-FR" sz="3200" dirty="0">
                <a:solidFill>
                  <a:schemeClr val="accent4"/>
                </a:solidFill>
                <a:latin typeface="+mj-lt"/>
              </a:rPr>
              <a:t>Recherche de fonds et Philanthropie</a:t>
            </a:r>
          </a:p>
        </p:txBody>
      </p:sp>
      <p:cxnSp>
        <p:nvCxnSpPr>
          <p:cNvPr id="7" name="Straight Connector 6"/>
          <p:cNvCxnSpPr/>
          <p:nvPr/>
        </p:nvCxnSpPr>
        <p:spPr>
          <a:xfrm>
            <a:off x="5449956" y="1932340"/>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055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268B-72E4-49C7-A875-186266C0A847}"/>
              </a:ext>
            </a:extLst>
          </p:cNvPr>
          <p:cNvSpPr>
            <a:spLocks noGrp="1"/>
          </p:cNvSpPr>
          <p:nvPr>
            <p:ph type="title"/>
          </p:nvPr>
        </p:nvSpPr>
        <p:spPr/>
        <p:txBody>
          <a:bodyPr>
            <a:normAutofit/>
          </a:bodyPr>
          <a:lstStyle/>
          <a:p>
            <a:r>
              <a:rPr lang="fr-FR" sz="3200" dirty="0">
                <a:solidFill>
                  <a:schemeClr val="accent4"/>
                </a:solidFill>
              </a:rPr>
              <a:t>Structure organisationnelle </a:t>
            </a:r>
          </a:p>
        </p:txBody>
      </p:sp>
      <p:sp>
        <p:nvSpPr>
          <p:cNvPr id="3" name="Content Placeholder 2">
            <a:extLst>
              <a:ext uri="{FF2B5EF4-FFF2-40B4-BE49-F238E27FC236}">
                <a16:creationId xmlns:a16="http://schemas.microsoft.com/office/drawing/2014/main" id="{A8400605-FBB6-4E48-BEB5-EF2D96130997}"/>
              </a:ext>
            </a:extLst>
          </p:cNvPr>
          <p:cNvSpPr>
            <a:spLocks noGrp="1"/>
          </p:cNvSpPr>
          <p:nvPr>
            <p:ph idx="1"/>
          </p:nvPr>
        </p:nvSpPr>
        <p:spPr>
          <a:xfrm>
            <a:off x="838200" y="1825625"/>
            <a:ext cx="5284304" cy="4351338"/>
          </a:xfrm>
        </p:spPr>
        <p:txBody>
          <a:bodyPr>
            <a:normAutofit/>
          </a:bodyPr>
          <a:lstStyle/>
          <a:p>
            <a:r>
              <a:rPr lang="fr-FR" sz="2000" dirty="0"/>
              <a:t>Personnel</a:t>
            </a:r>
          </a:p>
          <a:p>
            <a:pPr lvl="1"/>
            <a:r>
              <a:rPr lang="fr-FR" sz="2000" dirty="0"/>
              <a:t>Nombre de membres du personnel à temps partiel </a:t>
            </a:r>
          </a:p>
          <a:p>
            <a:pPr lvl="1"/>
            <a:r>
              <a:rPr lang="fr-FR" sz="2000" dirty="0"/>
              <a:t>Nombre de membres du personnel à plein temps</a:t>
            </a:r>
          </a:p>
          <a:p>
            <a:r>
              <a:rPr lang="fr-FR" sz="2000" dirty="0"/>
              <a:t>Documents d’orientation</a:t>
            </a:r>
          </a:p>
          <a:p>
            <a:pPr lvl="1"/>
            <a:r>
              <a:rPr lang="fr-FR" sz="2000" dirty="0"/>
              <a:t>Dates de leur dernier examen/révision </a:t>
            </a:r>
          </a:p>
          <a:p>
            <a:pPr lvl="1"/>
            <a:r>
              <a:rPr lang="fr-FR" sz="2000" dirty="0"/>
              <a:t>Mandats juridiques/restrictions pour les nouvelles méthodes de travail</a:t>
            </a:r>
            <a:br>
              <a:rPr lang="fr-FR" sz="2000" dirty="0"/>
            </a:br>
            <a:r>
              <a:rPr lang="fr-FR" sz="2000" dirty="0"/>
              <a:t>(par ex. réunions virtuelles)</a:t>
            </a:r>
          </a:p>
          <a:p>
            <a:pPr lvl="1"/>
            <a:endParaRPr lang="fr-FR" sz="2800" dirty="0">
              <a:solidFill>
                <a:srgbClr val="00B050"/>
              </a:solidFill>
            </a:endParaRPr>
          </a:p>
          <a:p>
            <a:pPr lvl="1"/>
            <a:endParaRPr lang="fr-FR" sz="2800" dirty="0">
              <a:solidFill>
                <a:srgbClr val="00B050"/>
              </a:solidFill>
            </a:endParaRPr>
          </a:p>
          <a:p>
            <a:pPr lvl="1"/>
            <a:endParaRPr lang="fr-FR" sz="2800" dirty="0">
              <a:solidFill>
                <a:srgbClr val="00B050"/>
              </a:solidFill>
            </a:endParaRPr>
          </a:p>
        </p:txBody>
      </p:sp>
      <p:sp>
        <p:nvSpPr>
          <p:cNvPr id="4" name="Content Placeholder 2">
            <a:extLst>
              <a:ext uri="{FF2B5EF4-FFF2-40B4-BE49-F238E27FC236}">
                <a16:creationId xmlns:a16="http://schemas.microsoft.com/office/drawing/2014/main" id="{CA46EC8A-5819-4FF5-B02E-F658FAB5C6E6}"/>
              </a:ext>
            </a:extLst>
          </p:cNvPr>
          <p:cNvSpPr txBox="1">
            <a:spLocks/>
          </p:cNvSpPr>
          <p:nvPr/>
        </p:nvSpPr>
        <p:spPr>
          <a:xfrm>
            <a:off x="6669156" y="2012427"/>
            <a:ext cx="5257800"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000" dirty="0"/>
              <a:t>Ecoles – Nombre d’écoles ouvertes et/ou nombre en mode virtuel</a:t>
            </a:r>
          </a:p>
          <a:p>
            <a:r>
              <a:rPr lang="fr-FR" sz="2000" dirty="0"/>
              <a:t>Lieux de réunion pour les troupes – Nombre de lieux ouverts et disponibles</a:t>
            </a:r>
          </a:p>
          <a:p>
            <a:r>
              <a:rPr lang="fr-FR" sz="2000" dirty="0"/>
              <a:t>Soutien social actuel/ options ”filet de sécurité” </a:t>
            </a:r>
            <a:endParaRPr lang="fr-FR" sz="2000" dirty="0">
              <a:cs typeface="Arial"/>
            </a:endParaRPr>
          </a:p>
          <a:p>
            <a:r>
              <a:rPr lang="fr-FR" sz="2000" dirty="0"/>
              <a:t>Ressources communautaires représentatives</a:t>
            </a:r>
          </a:p>
          <a:p>
            <a:pPr lvl="1"/>
            <a:endParaRPr lang="fr-FR" dirty="0">
              <a:solidFill>
                <a:srgbClr val="00B050"/>
              </a:solidFill>
            </a:endParaRPr>
          </a:p>
          <a:p>
            <a:pPr lvl="1"/>
            <a:endParaRPr lang="fr-FR" dirty="0">
              <a:solidFill>
                <a:srgbClr val="00B050"/>
              </a:solidFill>
            </a:endParaRPr>
          </a:p>
          <a:p>
            <a:endParaRPr lang="fr-FR" dirty="0">
              <a:solidFill>
                <a:srgbClr val="00B050"/>
              </a:solidFill>
            </a:endParaRPr>
          </a:p>
          <a:p>
            <a:pPr lvl="1"/>
            <a:endParaRPr lang="fr-FR" dirty="0">
              <a:solidFill>
                <a:srgbClr val="00B050"/>
              </a:solidFill>
            </a:endParaRPr>
          </a:p>
          <a:p>
            <a:endParaRPr lang="fr-FR" dirty="0">
              <a:solidFill>
                <a:srgbClr val="00B050"/>
              </a:solidFill>
            </a:endParaRPr>
          </a:p>
          <a:p>
            <a:endParaRPr lang="fr-FR" dirty="0">
              <a:solidFill>
                <a:srgbClr val="00B050"/>
              </a:solidFill>
            </a:endParaRPr>
          </a:p>
        </p:txBody>
      </p:sp>
      <p:sp>
        <p:nvSpPr>
          <p:cNvPr id="5" name="Rectangle 4"/>
          <p:cNvSpPr/>
          <p:nvPr/>
        </p:nvSpPr>
        <p:spPr>
          <a:xfrm>
            <a:off x="6669156" y="735522"/>
            <a:ext cx="5264646" cy="584775"/>
          </a:xfrm>
          <a:prstGeom prst="rect">
            <a:avLst/>
          </a:prstGeom>
        </p:spPr>
        <p:txBody>
          <a:bodyPr wrap="none">
            <a:spAutoFit/>
          </a:bodyPr>
          <a:lstStyle/>
          <a:p>
            <a:r>
              <a:rPr lang="fr-FR" sz="3200" dirty="0">
                <a:solidFill>
                  <a:schemeClr val="accent4"/>
                </a:solidFill>
                <a:latin typeface="+mj-lt"/>
              </a:rPr>
              <a:t>Notre environnement externe </a:t>
            </a:r>
          </a:p>
        </p:txBody>
      </p:sp>
      <p:cxnSp>
        <p:nvCxnSpPr>
          <p:cNvPr id="6" name="Straight Connector 5"/>
          <p:cNvCxnSpPr/>
          <p:nvPr/>
        </p:nvCxnSpPr>
        <p:spPr>
          <a:xfrm>
            <a:off x="5996608" y="1932340"/>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820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87358" y="689409"/>
            <a:ext cx="11327652" cy="1316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accent4"/>
                </a:solidFill>
              </a:rPr>
              <a:t>Mettre à jour vos données</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669758" y="1584994"/>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Révisez vos données actuelles et mettez-les à jour : </a:t>
            </a:r>
          </a:p>
          <a:p>
            <a:pPr>
              <a:buNone/>
            </a:pPr>
            <a:endParaRPr lang="fr-FR" sz="2000" dirty="0"/>
          </a:p>
          <a:p>
            <a:pPr lvl="1"/>
            <a:r>
              <a:rPr lang="fr-FR" sz="2000" dirty="0"/>
              <a:t>Défis actuels</a:t>
            </a:r>
          </a:p>
          <a:p>
            <a:pPr lvl="1"/>
            <a:r>
              <a:rPr lang="fr-FR" sz="2000" dirty="0"/>
              <a:t>Données mises à jour</a:t>
            </a:r>
          </a:p>
          <a:p>
            <a:pPr lvl="1"/>
            <a:r>
              <a:rPr lang="fr-FR" sz="2000" dirty="0"/>
              <a:t>Plan d’action </a:t>
            </a:r>
          </a:p>
          <a:p>
            <a:pPr lvl="1"/>
            <a:r>
              <a:rPr lang="fr-FR" sz="2000" dirty="0"/>
              <a:t>Ressources nécessaires</a:t>
            </a:r>
          </a:p>
          <a:p>
            <a:pPr lvl="1"/>
            <a:r>
              <a:rPr lang="fr-FR" sz="2000" dirty="0"/>
              <a:t>Personne responsable </a:t>
            </a:r>
          </a:p>
          <a:p>
            <a:pPr lvl="1"/>
            <a:r>
              <a:rPr lang="fr-FR" sz="2000" dirty="0"/>
              <a:t>Date cible révisée/ajustée </a:t>
            </a:r>
          </a:p>
          <a:p>
            <a:pPr marL="0" indent="0">
              <a:buNone/>
            </a:pPr>
            <a:endParaRPr lang="fr-FR" dirty="0">
              <a:solidFill>
                <a:srgbClr val="00B050"/>
              </a:solidFill>
            </a:endParaRPr>
          </a:p>
          <a:p>
            <a:pPr marL="0" indent="0">
              <a:buNone/>
            </a:pPr>
            <a:endParaRPr lang="fr-FR" dirty="0">
              <a:solidFill>
                <a:srgbClr val="00B050"/>
              </a:solidFill>
            </a:endParaRPr>
          </a:p>
        </p:txBody>
      </p:sp>
    </p:spTree>
    <p:extLst>
      <p:ext uri="{BB962C8B-B14F-4D97-AF65-F5344CB8AC3E}">
        <p14:creationId xmlns:p14="http://schemas.microsoft.com/office/powerpoint/2010/main" val="259043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704621"/>
            <a:ext cx="11411873" cy="9547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accent4"/>
                </a:solidFill>
              </a:rPr>
              <a:t>Etape 3 : Hiérarchiser les défis et les réponses </a:t>
            </a:r>
          </a:p>
        </p:txBody>
      </p:sp>
      <p:sp>
        <p:nvSpPr>
          <p:cNvPr id="3" name="TextBox 2"/>
          <p:cNvSpPr txBox="1"/>
          <p:nvPr/>
        </p:nvSpPr>
        <p:spPr>
          <a:xfrm>
            <a:off x="1491916" y="1997242"/>
            <a:ext cx="48126" cy="369332"/>
          </a:xfrm>
          <a:prstGeom prst="rect">
            <a:avLst/>
          </a:prstGeom>
          <a:noFill/>
        </p:spPr>
        <p:txBody>
          <a:bodyPr wrap="square" rtlCol="0">
            <a:spAutoFit/>
          </a:bodyPr>
          <a:lstStyle/>
          <a:p>
            <a:endParaRPr lang="en-US"/>
          </a:p>
        </p:txBody>
      </p:sp>
      <p:sp>
        <p:nvSpPr>
          <p:cNvPr id="4" name="Content Placeholder 2">
            <a:extLst>
              <a:ext uri="{FF2B5EF4-FFF2-40B4-BE49-F238E27FC236}">
                <a16:creationId xmlns:a16="http://schemas.microsoft.com/office/drawing/2014/main" id="{CA46EC8A-5819-4FF5-B02E-F658FAB5C6E6}"/>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dirty="0"/>
              <a:t>Saisir les opportunités </a:t>
            </a:r>
          </a:p>
          <a:p>
            <a:r>
              <a:rPr lang="fr-FR" sz="2200" dirty="0"/>
              <a:t>Détourner les menaces</a:t>
            </a:r>
          </a:p>
          <a:p>
            <a:r>
              <a:rPr lang="fr-FR" sz="2200" dirty="0"/>
              <a:t>Evaluer vos plans actuels en terme de faisabilité pendant et après la crise. </a:t>
            </a:r>
          </a:p>
          <a:p>
            <a:pPr marL="0" indent="0">
              <a:buNone/>
            </a:pPr>
            <a:r>
              <a:rPr lang="fr-FR" sz="2200" dirty="0"/>
              <a:t>   Y a-t-il des éléments dans votre plan qui ne sont plus réalisables ? </a:t>
            </a:r>
          </a:p>
          <a:p>
            <a:pPr lvl="1"/>
            <a:r>
              <a:rPr lang="fr-FR" sz="2200" dirty="0"/>
              <a:t>Si vous ne pouvez pas agir sur ces éléments – passez à autre chose. </a:t>
            </a:r>
          </a:p>
          <a:p>
            <a:pPr lvl="1"/>
            <a:r>
              <a:rPr lang="fr-FR" sz="2200" dirty="0"/>
              <a:t>Y a-t-il des facteurs qui font que des éléments du plan ne sont plus réalisables ? Certains facteurs peuvent avoir un impact positif sur les choix que vous pouvez faire. Certains facteurs peuvent ne pas avoir d’incidence sur les opérations. </a:t>
            </a:r>
          </a:p>
          <a:p>
            <a:pPr marL="457200" lvl="1" indent="0">
              <a:buNone/>
            </a:pPr>
            <a:endParaRPr lang="fr-FR" sz="2200" dirty="0"/>
          </a:p>
          <a:p>
            <a:endParaRPr lang="fr-FR" sz="2200" dirty="0">
              <a:solidFill>
                <a:srgbClr val="00B050"/>
              </a:solidFill>
            </a:endParaRPr>
          </a:p>
          <a:p>
            <a:endParaRPr lang="fr-FR" sz="2200" dirty="0">
              <a:solidFill>
                <a:srgbClr val="00B050"/>
              </a:solidFill>
            </a:endParaRPr>
          </a:p>
        </p:txBody>
      </p:sp>
    </p:spTree>
    <p:extLst>
      <p:ext uri="{BB962C8B-B14F-4D97-AF65-F5344CB8AC3E}">
        <p14:creationId xmlns:p14="http://schemas.microsoft.com/office/powerpoint/2010/main" val="327942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6"/>
            <a:ext cx="11435937" cy="9547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accent4"/>
                </a:solidFill>
              </a:rPr>
              <a:t>Etape 4:  Planifier des solutions pour la relance</a:t>
            </a:r>
          </a:p>
        </p:txBody>
      </p:sp>
      <p:sp>
        <p:nvSpPr>
          <p:cNvPr id="3" name="Content Placeholder 2">
            <a:extLst>
              <a:ext uri="{FF2B5EF4-FFF2-40B4-BE49-F238E27FC236}">
                <a16:creationId xmlns:a16="http://schemas.microsoft.com/office/drawing/2014/main" id="{CA46EC8A-5819-4FF5-B02E-F658FAB5C6E6}"/>
              </a:ext>
            </a:extLst>
          </p:cNvPr>
          <p:cNvSpPr txBox="1">
            <a:spLocks/>
          </p:cNvSpPr>
          <p:nvPr/>
        </p:nvSpPr>
        <p:spPr>
          <a:xfrm>
            <a:off x="605415" y="1442840"/>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dirty="0"/>
              <a:t>Nous avons les données et les réponses à la question “Où sommes-nous maintenant ?</a:t>
            </a:r>
          </a:p>
          <a:p>
            <a:pPr marL="0" indent="0">
              <a:buNone/>
            </a:pPr>
            <a:endParaRPr lang="fr-FR" sz="2000" dirty="0"/>
          </a:p>
          <a:p>
            <a:r>
              <a:rPr lang="fr-FR" sz="2000" dirty="0"/>
              <a:t>Nous devons maintenant nous demander où nous voulons être  </a:t>
            </a:r>
          </a:p>
          <a:p>
            <a:pPr lvl="1"/>
            <a:r>
              <a:rPr lang="fr-FR" sz="2000" dirty="0"/>
              <a:t>Un mois ?</a:t>
            </a:r>
          </a:p>
          <a:p>
            <a:pPr lvl="1"/>
            <a:r>
              <a:rPr lang="fr-FR" sz="2000" dirty="0"/>
              <a:t>Trois mois ?</a:t>
            </a:r>
          </a:p>
          <a:p>
            <a:pPr lvl="1"/>
            <a:r>
              <a:rPr lang="fr-FR" sz="2000" dirty="0"/>
              <a:t>Six mois ?</a:t>
            </a:r>
          </a:p>
          <a:p>
            <a:pPr lvl="1"/>
            <a:r>
              <a:rPr lang="fr-FR" sz="2000" dirty="0"/>
              <a:t>L’année prochaine ?</a:t>
            </a:r>
          </a:p>
          <a:p>
            <a:r>
              <a:rPr lang="fr-FR" sz="2000" dirty="0"/>
              <a:t>Comment y arriverons-nous ?</a:t>
            </a:r>
          </a:p>
          <a:p>
            <a:r>
              <a:rPr lang="fr-FR" sz="2000" dirty="0"/>
              <a:t>Pouvons pas anticiper l’avenir </a:t>
            </a:r>
          </a:p>
          <a:p>
            <a:pPr lvl="1"/>
            <a:r>
              <a:rPr lang="fr-FR" sz="2000" dirty="0"/>
              <a:t>Scénario X</a:t>
            </a:r>
          </a:p>
          <a:p>
            <a:pPr lvl="1"/>
            <a:r>
              <a:rPr lang="fr-FR" sz="2000" dirty="0"/>
              <a:t>Scénario Y</a:t>
            </a:r>
          </a:p>
          <a:p>
            <a:pPr lvl="1"/>
            <a:r>
              <a:rPr lang="fr-FR" sz="2000" dirty="0"/>
              <a:t>Scénario Z</a:t>
            </a:r>
          </a:p>
          <a:p>
            <a:endParaRPr lang="en-US" dirty="0">
              <a:solidFill>
                <a:srgbClr val="00B050"/>
              </a:solidFill>
            </a:endParaRPr>
          </a:p>
          <a:p>
            <a:pPr lvl="1"/>
            <a:endParaRPr lang="en-US" sz="2800" dirty="0">
              <a:solidFill>
                <a:srgbClr val="00B050"/>
              </a:solidFill>
            </a:endParaRPr>
          </a:p>
          <a:p>
            <a:pPr lvl="1"/>
            <a:endParaRPr lang="en-US" sz="2800" dirty="0">
              <a:solidFill>
                <a:srgbClr val="00B050"/>
              </a:solidFill>
            </a:endParaRPr>
          </a:p>
          <a:p>
            <a:endParaRPr lang="en-US" dirty="0">
              <a:solidFill>
                <a:srgbClr val="00B050"/>
              </a:solidFill>
            </a:endParaRPr>
          </a:p>
          <a:p>
            <a:pPr lvl="1"/>
            <a:endParaRPr lang="en-US" sz="2800" dirty="0">
              <a:solidFill>
                <a:srgbClr val="00B050"/>
              </a:solidFill>
            </a:endParaRPr>
          </a:p>
          <a:p>
            <a:endParaRPr lang="en-US" dirty="0">
              <a:solidFill>
                <a:srgbClr val="00B050"/>
              </a:solidFill>
            </a:endParaRPr>
          </a:p>
          <a:p>
            <a:endParaRPr lang="en-US" dirty="0">
              <a:solidFill>
                <a:srgbClr val="00B050"/>
              </a:solidFill>
            </a:endParaRPr>
          </a:p>
        </p:txBody>
      </p:sp>
    </p:spTree>
    <p:extLst>
      <p:ext uri="{BB962C8B-B14F-4D97-AF65-F5344CB8AC3E}">
        <p14:creationId xmlns:p14="http://schemas.microsoft.com/office/powerpoint/2010/main" val="106043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99A83-84AF-7C42-9E63-A41F9144FDA4}"/>
              </a:ext>
            </a:extLst>
          </p:cNvPr>
          <p:cNvSpPr>
            <a:spLocks noGrp="1"/>
          </p:cNvSpPr>
          <p:nvPr>
            <p:ph type="title" idx="4294967295"/>
          </p:nvPr>
        </p:nvSpPr>
        <p:spPr>
          <a:xfrm>
            <a:off x="388938" y="460375"/>
            <a:ext cx="11803062" cy="955675"/>
          </a:xfrm>
        </p:spPr>
        <p:txBody>
          <a:bodyPr>
            <a:noAutofit/>
          </a:bodyPr>
          <a:lstStyle/>
          <a:p>
            <a:r>
              <a:rPr lang="fr-FR" sz="3200">
                <a:solidFill>
                  <a:schemeClr val="bg2"/>
                </a:solidFill>
              </a:rPr>
              <a:t>La progression pour la sortie de crise est évolutive</a:t>
            </a:r>
          </a:p>
        </p:txBody>
      </p:sp>
      <p:sp>
        <p:nvSpPr>
          <p:cNvPr id="4" name="TextBox 3"/>
          <p:cNvSpPr txBox="1"/>
          <p:nvPr/>
        </p:nvSpPr>
        <p:spPr>
          <a:xfrm>
            <a:off x="3021928" y="6461650"/>
            <a:ext cx="11913272" cy="261610"/>
          </a:xfrm>
          <a:prstGeom prst="rect">
            <a:avLst/>
          </a:prstGeom>
          <a:noFill/>
        </p:spPr>
        <p:txBody>
          <a:bodyPr wrap="square" rtlCol="0">
            <a:spAutoFit/>
          </a:bodyPr>
          <a:lstStyle/>
          <a:p>
            <a:r>
              <a:rPr lang="fr-FR" sz="1050" i="1"/>
              <a:t>Adapted from: </a:t>
            </a:r>
            <a:r>
              <a:rPr lang="fr-FR" sz="1050" i="1" u="sng"/>
              <a:t>https://www.mckinsey.com/industries/healthcare-systems-and-services/our-insights/beyond-coronavirus-the-path-to-the-next-normal </a:t>
            </a:r>
          </a:p>
        </p:txBody>
      </p:sp>
      <p:sp>
        <p:nvSpPr>
          <p:cNvPr id="7" name="Right Arrow 6"/>
          <p:cNvSpPr/>
          <p:nvPr/>
        </p:nvSpPr>
        <p:spPr>
          <a:xfrm>
            <a:off x="585793" y="1742026"/>
            <a:ext cx="4969042" cy="10689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solidFill>
                  <a:srgbClr val="FFC000"/>
                </a:solidFill>
              </a:rPr>
              <a:t> </a:t>
            </a:r>
            <a:r>
              <a:rPr lang="fr-FR" sz="2800" dirty="0">
                <a:solidFill>
                  <a:schemeClr val="tx1"/>
                </a:solidFill>
              </a:rPr>
              <a:t>Réagir</a:t>
            </a:r>
            <a:endParaRPr lang="fr-FR" dirty="0">
              <a:solidFill>
                <a:schemeClr val="tx1"/>
              </a:solidFill>
            </a:endParaRPr>
          </a:p>
        </p:txBody>
      </p:sp>
      <p:sp>
        <p:nvSpPr>
          <p:cNvPr id="10" name="Right Arrow 9"/>
          <p:cNvSpPr/>
          <p:nvPr/>
        </p:nvSpPr>
        <p:spPr>
          <a:xfrm>
            <a:off x="3346780" y="3253816"/>
            <a:ext cx="4969042" cy="106897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dirty="0">
                <a:solidFill>
                  <a:schemeClr val="accent1"/>
                </a:solidFill>
              </a:rPr>
              <a:t>Se redresser</a:t>
            </a:r>
            <a:endParaRPr lang="fr-FR" dirty="0">
              <a:solidFill>
                <a:schemeClr val="accent1"/>
              </a:solidFill>
            </a:endParaRPr>
          </a:p>
        </p:txBody>
      </p:sp>
      <p:sp>
        <p:nvSpPr>
          <p:cNvPr id="11" name="Right Arrow 10"/>
          <p:cNvSpPr/>
          <p:nvPr/>
        </p:nvSpPr>
        <p:spPr>
          <a:xfrm>
            <a:off x="6928181" y="4589554"/>
            <a:ext cx="4969042" cy="106897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800" dirty="0">
                <a:solidFill>
                  <a:schemeClr val="tx1"/>
                </a:solidFill>
              </a:rPr>
              <a:t>Prospérer</a:t>
            </a:r>
            <a:endParaRPr lang="fr-FR" dirty="0">
              <a:solidFill>
                <a:schemeClr val="tx1"/>
              </a:solidFill>
            </a:endParaRPr>
          </a:p>
        </p:txBody>
      </p:sp>
      <p:sp>
        <p:nvSpPr>
          <p:cNvPr id="2" name="TextBox 1"/>
          <p:cNvSpPr txBox="1"/>
          <p:nvPr/>
        </p:nvSpPr>
        <p:spPr>
          <a:xfrm>
            <a:off x="536530" y="2607485"/>
            <a:ext cx="4193001" cy="923330"/>
          </a:xfrm>
          <a:prstGeom prst="rect">
            <a:avLst/>
          </a:prstGeom>
          <a:noFill/>
        </p:spPr>
        <p:txBody>
          <a:bodyPr wrap="square" rtlCol="0">
            <a:spAutoFit/>
          </a:bodyPr>
          <a:lstStyle/>
          <a:p>
            <a:r>
              <a:rPr lang="fr-FR" dirty="0"/>
              <a:t>Période pendant laquelle nous traitons la situation présente et gérons la continuité</a:t>
            </a:r>
          </a:p>
          <a:p>
            <a:endParaRPr lang="fr-FR" dirty="0"/>
          </a:p>
        </p:txBody>
      </p:sp>
      <p:sp>
        <p:nvSpPr>
          <p:cNvPr id="12" name="TextBox 11"/>
          <p:cNvSpPr txBox="1"/>
          <p:nvPr/>
        </p:nvSpPr>
        <p:spPr>
          <a:xfrm>
            <a:off x="6882063" y="5413757"/>
            <a:ext cx="4193001" cy="646331"/>
          </a:xfrm>
          <a:prstGeom prst="rect">
            <a:avLst/>
          </a:prstGeom>
          <a:noFill/>
        </p:spPr>
        <p:txBody>
          <a:bodyPr wrap="square" rtlCol="0">
            <a:spAutoFit/>
          </a:bodyPr>
          <a:lstStyle/>
          <a:p>
            <a:r>
              <a:rPr lang="fr-FR" dirty="0"/>
              <a:t>Période pour préparer et construire l’avenir</a:t>
            </a:r>
          </a:p>
        </p:txBody>
      </p:sp>
      <p:sp>
        <p:nvSpPr>
          <p:cNvPr id="13" name="TextBox 12"/>
          <p:cNvSpPr txBox="1"/>
          <p:nvPr/>
        </p:nvSpPr>
        <p:spPr>
          <a:xfrm>
            <a:off x="3306235" y="4178487"/>
            <a:ext cx="4456225" cy="646331"/>
          </a:xfrm>
          <a:prstGeom prst="rect">
            <a:avLst/>
          </a:prstGeom>
          <a:noFill/>
        </p:spPr>
        <p:txBody>
          <a:bodyPr wrap="square" rtlCol="0">
            <a:spAutoFit/>
          </a:bodyPr>
          <a:lstStyle/>
          <a:p>
            <a:r>
              <a:rPr lang="fr-FR" dirty="0"/>
              <a:t>Période d’apprentissage et de rebond pour en sortir plus fortes  </a:t>
            </a:r>
          </a:p>
        </p:txBody>
      </p:sp>
    </p:spTree>
    <p:extLst>
      <p:ext uri="{BB962C8B-B14F-4D97-AF65-F5344CB8AC3E}">
        <p14:creationId xmlns:p14="http://schemas.microsoft.com/office/powerpoint/2010/main" val="4401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5"/>
            <a:ext cx="11219368" cy="14249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bg2"/>
                </a:solidFill>
              </a:rPr>
              <a:t>Etape 5 : Agir rapidement et communiquer </a:t>
            </a:r>
          </a:p>
        </p:txBody>
      </p:sp>
      <p:sp>
        <p:nvSpPr>
          <p:cNvPr id="3" name="Content Placeholder 2">
            <a:extLst>
              <a:ext uri="{FF2B5EF4-FFF2-40B4-BE49-F238E27FC236}">
                <a16:creationId xmlns:a16="http://schemas.microsoft.com/office/drawing/2014/main" id="{7CE59BA3-4B22-416C-B083-4287DE9DB0CB}"/>
              </a:ext>
            </a:extLst>
          </p:cNvPr>
          <p:cNvSpPr txBox="1">
            <a:spLocks/>
          </p:cNvSpPr>
          <p:nvPr/>
        </p:nvSpPr>
        <p:spPr>
          <a:xfrm>
            <a:off x="463295" y="13783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Mettre en œuvre un plan </a:t>
            </a:r>
            <a:r>
              <a:rPr lang="fr-FR" sz="2000" i="1" dirty="0"/>
              <a:t>de communication et d’engagement </a:t>
            </a:r>
            <a:r>
              <a:rPr lang="fr-FR" sz="2000" dirty="0"/>
              <a:t>avec les principales parties prenantes – internes et externes.   </a:t>
            </a:r>
          </a:p>
          <a:p>
            <a:r>
              <a:rPr lang="fr-FR" sz="2000" dirty="0"/>
              <a:t>La communication doit être </a:t>
            </a:r>
            <a:r>
              <a:rPr lang="fr-FR" sz="2000" i="1" dirty="0"/>
              <a:t>Rapide, Efficace et Cohérente</a:t>
            </a:r>
            <a:r>
              <a:rPr lang="fr-FR" sz="2000" dirty="0"/>
              <a:t>.</a:t>
            </a:r>
          </a:p>
          <a:p>
            <a:r>
              <a:rPr lang="fr-FR" sz="2000" dirty="0"/>
              <a:t>Mettre à jour le plan et la communication, selon les besoins. </a:t>
            </a:r>
          </a:p>
          <a:p>
            <a:r>
              <a:rPr lang="fr-FR" sz="2000" dirty="0"/>
              <a:t>Fournir l’occasion de poser des questions et encourager une communication bilatérale.</a:t>
            </a:r>
          </a:p>
          <a:p>
            <a:r>
              <a:rPr lang="fr-FR" sz="2000" dirty="0"/>
              <a:t>Votre communication a </a:t>
            </a:r>
            <a:r>
              <a:rPr lang="fr-FR" sz="2000" i="1" dirty="0"/>
              <a:t>deux objectifs : </a:t>
            </a:r>
          </a:p>
          <a:p>
            <a:pPr marL="914400" lvl="1" indent="-457200">
              <a:buFont typeface="+mj-lt"/>
              <a:buAutoNum type="arabicPeriod"/>
            </a:pPr>
            <a:r>
              <a:rPr lang="fr-FR" sz="2000" i="1" dirty="0"/>
              <a:t>Informer les parties prenantes </a:t>
            </a:r>
          </a:p>
          <a:p>
            <a:pPr marL="914400" lvl="1" indent="-457200">
              <a:buFont typeface="+mj-lt"/>
              <a:buAutoNum type="arabicPeriod"/>
            </a:pPr>
            <a:r>
              <a:rPr lang="fr-FR" sz="2000" i="1" dirty="0"/>
              <a:t>Remercier les parties prenantes</a:t>
            </a:r>
          </a:p>
          <a:p>
            <a:pPr marL="914400" lvl="1" indent="-457200">
              <a:buFont typeface="+mj-lt"/>
              <a:buAutoNum type="arabicPeriod"/>
            </a:pPr>
            <a:endParaRPr lang="fr-FR" dirty="0">
              <a:solidFill>
                <a:srgbClr val="00B050"/>
              </a:solidFill>
            </a:endParaRPr>
          </a:p>
          <a:p>
            <a:pPr>
              <a:buNone/>
            </a:pPr>
            <a:endParaRPr lang="fr-FR" dirty="0">
              <a:solidFill>
                <a:srgbClr val="00B050"/>
              </a:solidFill>
            </a:endParaRPr>
          </a:p>
        </p:txBody>
      </p:sp>
    </p:spTree>
    <p:extLst>
      <p:ext uri="{BB962C8B-B14F-4D97-AF65-F5344CB8AC3E}">
        <p14:creationId xmlns:p14="http://schemas.microsoft.com/office/powerpoint/2010/main" val="69592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5"/>
            <a:ext cx="11219368" cy="14249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a:p>
        </p:txBody>
      </p:sp>
      <p:sp>
        <p:nvSpPr>
          <p:cNvPr id="3" name="Content Placeholder 2">
            <a:extLst>
              <a:ext uri="{FF2B5EF4-FFF2-40B4-BE49-F238E27FC236}">
                <a16:creationId xmlns:a16="http://schemas.microsoft.com/office/drawing/2014/main" id="{7CE59BA3-4B22-416C-B083-4287DE9DB0CB}"/>
              </a:ext>
            </a:extLst>
          </p:cNvPr>
          <p:cNvSpPr txBox="1">
            <a:spLocks/>
          </p:cNvSpPr>
          <p:nvPr/>
        </p:nvSpPr>
        <p:spPr>
          <a:xfrm>
            <a:off x="89453" y="981872"/>
            <a:ext cx="7871790" cy="10954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FR" sz="2800" b="1" dirty="0">
              <a:solidFill>
                <a:srgbClr val="00B050"/>
              </a:solidFill>
            </a:endParaRPr>
          </a:p>
          <a:p>
            <a:pPr marL="457200" lvl="1" indent="0">
              <a:buNone/>
            </a:pPr>
            <a:r>
              <a:rPr lang="fr-FR" sz="2000" i="1" dirty="0">
                <a:cs typeface="Arial"/>
              </a:rPr>
              <a:t>Une communication efficace et honnête est la clé pour établir la confiance. </a:t>
            </a:r>
          </a:p>
          <a:p>
            <a:pPr marL="457200" lvl="1" indent="0">
              <a:buNone/>
            </a:pPr>
            <a:endParaRPr lang="fr-FR" sz="2800" b="1" dirty="0">
              <a:solidFill>
                <a:srgbClr val="00B050"/>
              </a:solidFill>
            </a:endParaRPr>
          </a:p>
          <a:p>
            <a:pPr marL="457200" lvl="1" indent="0">
              <a:buNone/>
            </a:pPr>
            <a:endParaRPr lang="fr-FR" sz="2800" b="1" dirty="0">
              <a:solidFill>
                <a:srgbClr val="00B050"/>
              </a:solidFill>
            </a:endParaRPr>
          </a:p>
          <a:p>
            <a:endParaRPr lang="fr-FR" b="1" dirty="0">
              <a:solidFill>
                <a:srgbClr val="00B050"/>
              </a:solidFill>
            </a:endParaRPr>
          </a:p>
        </p:txBody>
      </p:sp>
      <p:sp>
        <p:nvSpPr>
          <p:cNvPr id="6" name="Title 2">
            <a:extLst>
              <a:ext uri="{FF2B5EF4-FFF2-40B4-BE49-F238E27FC236}">
                <a16:creationId xmlns:a16="http://schemas.microsoft.com/office/drawing/2014/main" id="{2CC99A83-84AF-7C42-9E63-A41F9144FDA4}"/>
              </a:ext>
            </a:extLst>
          </p:cNvPr>
          <p:cNvSpPr txBox="1">
            <a:spLocks/>
          </p:cNvSpPr>
          <p:nvPr/>
        </p:nvSpPr>
        <p:spPr>
          <a:xfrm>
            <a:off x="593047" y="464024"/>
            <a:ext cx="11219368" cy="14249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chemeClr val="bg2"/>
                </a:solidFill>
              </a:rPr>
              <a:t>Nous sommes toutes dans le même bateau !</a:t>
            </a:r>
          </a:p>
        </p:txBody>
      </p:sp>
      <p:sp>
        <p:nvSpPr>
          <p:cNvPr id="5" name="Oval Callout 4"/>
          <p:cNvSpPr/>
          <p:nvPr/>
        </p:nvSpPr>
        <p:spPr>
          <a:xfrm>
            <a:off x="4253947" y="2872408"/>
            <a:ext cx="3279914" cy="2574235"/>
          </a:xfrm>
          <a:prstGeom prst="wedgeEllipseCallout">
            <a:avLst/>
          </a:prstGeom>
          <a:noFill/>
          <a:ln w="57150">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dirty="0">
                <a:solidFill>
                  <a:schemeClr val="bg2"/>
                </a:solidFill>
              </a:rPr>
              <a:t>Se demander : Sommes-nous en harmonie ?</a:t>
            </a:r>
          </a:p>
        </p:txBody>
      </p:sp>
    </p:spTree>
    <p:extLst>
      <p:ext uri="{BB962C8B-B14F-4D97-AF65-F5344CB8AC3E}">
        <p14:creationId xmlns:p14="http://schemas.microsoft.com/office/powerpoint/2010/main" val="61254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99A83-84AF-7C42-9E63-A41F9144FDA4}"/>
              </a:ext>
            </a:extLst>
          </p:cNvPr>
          <p:cNvSpPr>
            <a:spLocks noGrp="1"/>
          </p:cNvSpPr>
          <p:nvPr>
            <p:ph type="title" idx="4294967295"/>
          </p:nvPr>
        </p:nvSpPr>
        <p:spPr>
          <a:xfrm>
            <a:off x="755073" y="378033"/>
            <a:ext cx="10714038" cy="955675"/>
          </a:xfrm>
        </p:spPr>
        <p:txBody>
          <a:bodyPr>
            <a:noAutofit/>
          </a:bodyPr>
          <a:lstStyle/>
          <a:p>
            <a:r>
              <a:rPr lang="fr-FR" sz="3200" dirty="0">
                <a:solidFill>
                  <a:schemeClr val="bg2"/>
                </a:solidFill>
              </a:rPr>
              <a:t>Objectifs de session</a:t>
            </a:r>
          </a:p>
        </p:txBody>
      </p:sp>
      <p:sp>
        <p:nvSpPr>
          <p:cNvPr id="5" name="Rectangle 4"/>
          <p:cNvSpPr/>
          <p:nvPr/>
        </p:nvSpPr>
        <p:spPr>
          <a:xfrm>
            <a:off x="755073" y="1741492"/>
            <a:ext cx="9641257" cy="3648756"/>
          </a:xfrm>
          <a:prstGeom prst="rect">
            <a:avLst/>
          </a:prstGeom>
        </p:spPr>
        <p:txBody>
          <a:bodyPr wrap="square" anchor="t">
            <a:spAutoFit/>
          </a:bodyPr>
          <a:lstStyle/>
          <a:p>
            <a:pPr marL="457200" indent="-457200">
              <a:lnSpc>
                <a:spcPct val="90000"/>
              </a:lnSpc>
              <a:buFont typeface="Arial" panose="020B0604020202020204" pitchFamily="34" charset="0"/>
              <a:buChar char="•"/>
            </a:pPr>
            <a:r>
              <a:rPr lang="fr-FR" sz="2000" dirty="0"/>
              <a:t>Examiner l’impact des situations inattendues dans votre Organisation membre</a:t>
            </a:r>
            <a:endParaRPr lang="fr-FR" sz="2000" dirty="0">
              <a:cs typeface="Arial" panose="020B0604020202020204" pitchFamily="34" charset="0"/>
            </a:endParaRPr>
          </a:p>
          <a:p>
            <a:pPr marL="457200" indent="-457200">
              <a:lnSpc>
                <a:spcPct val="90000"/>
              </a:lnSpc>
              <a:buFont typeface="Arial" panose="020B0604020202020204" pitchFamily="34" charset="0"/>
              <a:buChar char="•"/>
            </a:pPr>
            <a:endParaRPr lang="fr-FR" sz="2000" dirty="0">
              <a:cs typeface="Arial" panose="020B0604020202020204" pitchFamily="34" charset="0"/>
            </a:endParaRPr>
          </a:p>
          <a:p>
            <a:pPr marL="457200" indent="-457200">
              <a:lnSpc>
                <a:spcPct val="90000"/>
              </a:lnSpc>
              <a:buFont typeface="Arial" panose="020B0604020202020204" pitchFamily="34" charset="0"/>
              <a:buChar char="•"/>
            </a:pPr>
            <a:r>
              <a:rPr lang="fr-FR" sz="2000" dirty="0">
                <a:cs typeface="Arial" panose="020B0604020202020204" pitchFamily="34" charset="0"/>
              </a:rPr>
              <a:t>Mieux comprendre la position de l’OM suite à la situation de crise extérieure inattendue</a:t>
            </a:r>
          </a:p>
          <a:p>
            <a:pPr marL="457200" indent="-457200">
              <a:lnSpc>
                <a:spcPct val="90000"/>
              </a:lnSpc>
              <a:buFont typeface="Arial" panose="020B0604020202020204" pitchFamily="34" charset="0"/>
              <a:buChar char="•"/>
            </a:pPr>
            <a:endParaRPr lang="fr-FR" sz="2000" dirty="0">
              <a:cs typeface="Arial" panose="020B0604020202020204" pitchFamily="34" charset="0"/>
            </a:endParaRPr>
          </a:p>
          <a:p>
            <a:pPr marL="457200" indent="-457200">
              <a:lnSpc>
                <a:spcPct val="90000"/>
              </a:lnSpc>
              <a:buFont typeface="Arial" panose="020B0604020202020204" pitchFamily="34" charset="0"/>
              <a:buChar char="•"/>
            </a:pPr>
            <a:r>
              <a:rPr lang="fr-FR" sz="2000" dirty="0"/>
              <a:t>Déterminer des initiatives stratégiques immédiates ou faire des ajustements pour affronter notre nouvelle réalité. </a:t>
            </a:r>
          </a:p>
          <a:p>
            <a:pPr>
              <a:lnSpc>
                <a:spcPct val="90000"/>
              </a:lnSpc>
            </a:pPr>
            <a:endParaRPr lang="fr-FR" sz="2000" dirty="0">
              <a:cs typeface="Arial" panose="020B0604020202020204" pitchFamily="34" charset="0"/>
            </a:endParaRPr>
          </a:p>
          <a:p>
            <a:pPr marL="457200" indent="-457200">
              <a:lnSpc>
                <a:spcPct val="90000"/>
              </a:lnSpc>
              <a:buFont typeface="Arial" panose="020B0604020202020204" pitchFamily="34" charset="0"/>
              <a:buChar char="•"/>
            </a:pPr>
            <a:r>
              <a:rPr lang="fr-FR" sz="2000" dirty="0">
                <a:cs typeface="Arial" panose="020B0604020202020204" pitchFamily="34" charset="0"/>
              </a:rPr>
              <a:t>Commencer à identifier une stratégie à long terme en harmonie avec la stratégie du Mouvement</a:t>
            </a:r>
          </a:p>
          <a:p>
            <a:pPr marL="457200" indent="-457200">
              <a:lnSpc>
                <a:spcPct val="90000"/>
              </a:lnSpc>
              <a:buFont typeface="Wingdings" panose="05000000000000000000" pitchFamily="2" charset="2"/>
              <a:buChar char="v"/>
            </a:pPr>
            <a:endParaRPr lang="fr-FR" sz="2800" dirty="0">
              <a:latin typeface="Arial" panose="020B0604020202020204" pitchFamily="34" charset="0"/>
              <a:cs typeface="Arial" panose="020B0604020202020204" pitchFamily="34" charset="0"/>
            </a:endParaRPr>
          </a:p>
          <a:p>
            <a:pPr marL="468630" lvl="1" indent="-285750">
              <a:lnSpc>
                <a:spcPct val="107000"/>
              </a:lnSpc>
              <a:spcBef>
                <a:spcPts val="900"/>
              </a:spcBef>
              <a:buClr>
                <a:srgbClr val="00AE58"/>
              </a:buClr>
              <a:buSzPct val="80000"/>
              <a:buFont typeface="Wingdings" panose="05000000000000000000" pitchFamily="2" charset="2"/>
              <a:buChar char="v"/>
            </a:pPr>
            <a:endParaRPr lang="fr-FR"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25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6"/>
            <a:ext cx="10770189" cy="95479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accent4"/>
                </a:solidFill>
              </a:rPr>
              <a:t>Cinq étapes clés pour évoluer de la phase Réagir à la phase Prospérer </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fr-FR" sz="2400" dirty="0"/>
              <a:t>Rassembler l’équipe d’intervention </a:t>
            </a:r>
          </a:p>
          <a:p>
            <a:pPr marL="742950" indent="-742950">
              <a:buFont typeface="+mj-lt"/>
              <a:buAutoNum type="arabicPeriod"/>
            </a:pPr>
            <a:r>
              <a:rPr lang="fr-FR" sz="2400" dirty="0"/>
              <a:t>Examiner et mettre à jour les données </a:t>
            </a:r>
          </a:p>
          <a:p>
            <a:pPr marL="742950" indent="-742950">
              <a:buFont typeface="+mj-lt"/>
              <a:buAutoNum type="arabicPeriod"/>
            </a:pPr>
            <a:r>
              <a:rPr lang="fr-FR" sz="2400" dirty="0"/>
              <a:t>Hiérarchiser les défis et les réponses</a:t>
            </a:r>
          </a:p>
          <a:p>
            <a:pPr marL="742950" indent="-742950">
              <a:buFont typeface="+mj-lt"/>
              <a:buAutoNum type="arabicPeriod"/>
            </a:pPr>
            <a:r>
              <a:rPr lang="fr-FR" sz="2400" dirty="0"/>
              <a:t>Planifier les options pour la relance  </a:t>
            </a:r>
          </a:p>
          <a:p>
            <a:pPr marL="742950" indent="-742950">
              <a:buFont typeface="+mj-lt"/>
              <a:buAutoNum type="arabicPeriod"/>
            </a:pPr>
            <a:r>
              <a:rPr lang="fr-FR" sz="2400" dirty="0"/>
              <a:t>Agir rapidement et communiquer de manière efficace et cohérente </a:t>
            </a:r>
          </a:p>
        </p:txBody>
      </p:sp>
    </p:spTree>
    <p:extLst>
      <p:ext uri="{BB962C8B-B14F-4D97-AF65-F5344CB8AC3E}">
        <p14:creationId xmlns:p14="http://schemas.microsoft.com/office/powerpoint/2010/main" val="11082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E5B2-305A-844B-B0A5-FAEF6270A369}"/>
              </a:ext>
            </a:extLst>
          </p:cNvPr>
          <p:cNvSpPr>
            <a:spLocks noGrp="1"/>
          </p:cNvSpPr>
          <p:nvPr>
            <p:ph type="title" idx="4294967295"/>
          </p:nvPr>
        </p:nvSpPr>
        <p:spPr>
          <a:xfrm>
            <a:off x="407987" y="520846"/>
            <a:ext cx="11376025" cy="954088"/>
          </a:xfrm>
        </p:spPr>
        <p:txBody>
          <a:bodyPr>
            <a:noAutofit/>
          </a:bodyPr>
          <a:lstStyle/>
          <a:p>
            <a:r>
              <a:rPr lang="fr-FR" sz="3200" dirty="0">
                <a:solidFill>
                  <a:schemeClr val="bg2"/>
                </a:solidFill>
              </a:rPr>
              <a:t>N’oublions jamais : notre promesse faite aux filles</a:t>
            </a:r>
          </a:p>
        </p:txBody>
      </p:sp>
      <p:pic>
        <p:nvPicPr>
          <p:cNvPr id="1028" name="Picture 4" descr="Group shot gu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426" y="1570383"/>
            <a:ext cx="8578191" cy="482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89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B20C85-8632-476D-8A8F-DCD913A7AEFB}" type="slidenum">
              <a:rPr lang="en-US" smtClean="0">
                <a:solidFill>
                  <a:srgbClr val="C7C8CA"/>
                </a:solidFill>
              </a:rPr>
              <a:pPr/>
              <a:t>3</a:t>
            </a:fld>
            <a:endParaRPr lang="en-US" dirty="0">
              <a:solidFill>
                <a:srgbClr val="C7C8CA"/>
              </a:solidFill>
            </a:endParaRPr>
          </a:p>
        </p:txBody>
      </p:sp>
      <p:sp>
        <p:nvSpPr>
          <p:cNvPr id="2" name="Title 1">
            <a:extLst>
              <a:ext uri="{FF2B5EF4-FFF2-40B4-BE49-F238E27FC236}">
                <a16:creationId xmlns:a16="http://schemas.microsoft.com/office/drawing/2014/main" id="{3EC6E5B2-305A-844B-B0A5-FAEF6270A369}"/>
              </a:ext>
            </a:extLst>
          </p:cNvPr>
          <p:cNvSpPr>
            <a:spLocks noGrp="1"/>
          </p:cNvSpPr>
          <p:nvPr>
            <p:ph type="title" idx="4294967295"/>
          </p:nvPr>
        </p:nvSpPr>
        <p:spPr>
          <a:xfrm>
            <a:off x="1600268" y="5879310"/>
            <a:ext cx="8613775" cy="954088"/>
          </a:xfrm>
        </p:spPr>
        <p:txBody>
          <a:bodyPr>
            <a:noAutofit/>
          </a:bodyPr>
          <a:lstStyle/>
          <a:p>
            <a:pPr algn="ctr"/>
            <a:r>
              <a:rPr lang="fr-FR" sz="3200" b="1" cap="all" dirty="0"/>
              <a:t>N’OUBLIONS JAMAIS : NOTRE Promesse FAITE AUX FILLES </a:t>
            </a:r>
          </a:p>
        </p:txBody>
      </p:sp>
      <p:pic>
        <p:nvPicPr>
          <p:cNvPr id="2050" name="Picture 2" descr="Support us solidarity"/>
          <p:cNvPicPr>
            <a:picLocks noChangeAspect="1" noChangeArrowheads="1"/>
          </p:cNvPicPr>
          <p:nvPr/>
        </p:nvPicPr>
        <p:blipFill rotWithShape="1">
          <a:blip r:embed="rId3">
            <a:extLst>
              <a:ext uri="{28A0092B-C50C-407E-A947-70E740481C1C}">
                <a14:useLocalDpi xmlns:a14="http://schemas.microsoft.com/office/drawing/2010/main" val="0"/>
              </a:ext>
            </a:extLst>
          </a:blip>
          <a:srcRect l="-12822" t="-411" r="12822" b="411"/>
          <a:stretch/>
        </p:blipFill>
        <p:spPr bwMode="auto">
          <a:xfrm>
            <a:off x="1093304" y="899101"/>
            <a:ext cx="8603974" cy="483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6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99A83-84AF-7C42-9E63-A41F9144FDA4}"/>
              </a:ext>
            </a:extLst>
          </p:cNvPr>
          <p:cNvSpPr>
            <a:spLocks noGrp="1"/>
          </p:cNvSpPr>
          <p:nvPr>
            <p:ph type="title" idx="4294967295"/>
          </p:nvPr>
        </p:nvSpPr>
        <p:spPr>
          <a:xfrm>
            <a:off x="388938" y="460375"/>
            <a:ext cx="11803062" cy="955675"/>
          </a:xfrm>
        </p:spPr>
        <p:txBody>
          <a:bodyPr>
            <a:noAutofit/>
          </a:bodyPr>
          <a:lstStyle/>
          <a:p>
            <a:r>
              <a:rPr lang="fr-FR" sz="3200">
                <a:solidFill>
                  <a:schemeClr val="bg2"/>
                </a:solidFill>
              </a:rPr>
              <a:t>La progression pour la sortie de crise est évolutive </a:t>
            </a:r>
          </a:p>
        </p:txBody>
      </p:sp>
      <p:sp>
        <p:nvSpPr>
          <p:cNvPr id="4" name="TextBox 3"/>
          <p:cNvSpPr txBox="1"/>
          <p:nvPr/>
        </p:nvSpPr>
        <p:spPr>
          <a:xfrm>
            <a:off x="3021928" y="6461650"/>
            <a:ext cx="11913272" cy="261610"/>
          </a:xfrm>
          <a:prstGeom prst="rect">
            <a:avLst/>
          </a:prstGeom>
          <a:noFill/>
        </p:spPr>
        <p:txBody>
          <a:bodyPr wrap="square" rtlCol="0">
            <a:spAutoFit/>
          </a:bodyPr>
          <a:lstStyle/>
          <a:p>
            <a:r>
              <a:rPr lang="fr-FR" sz="1050" i="1"/>
              <a:t>Adapted from: </a:t>
            </a:r>
            <a:r>
              <a:rPr lang="fr-FR" sz="1050" i="1" u="sng"/>
              <a:t>https://www.mckinsey.com/industries/healthcare-systems-and-services/our-insights/beyond-coronavirus-the-path-to-the-next-normal </a:t>
            </a:r>
          </a:p>
        </p:txBody>
      </p:sp>
      <p:sp>
        <p:nvSpPr>
          <p:cNvPr id="7" name="Right Arrow 6"/>
          <p:cNvSpPr/>
          <p:nvPr/>
        </p:nvSpPr>
        <p:spPr>
          <a:xfrm>
            <a:off x="585793" y="1742026"/>
            <a:ext cx="4969042" cy="10689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solidFill>
                  <a:srgbClr val="FFC000"/>
                </a:solidFill>
              </a:rPr>
              <a:t> </a:t>
            </a:r>
            <a:r>
              <a:rPr lang="fr-FR" sz="2800" dirty="0">
                <a:solidFill>
                  <a:schemeClr val="tx1"/>
                </a:solidFill>
              </a:rPr>
              <a:t>Réagir</a:t>
            </a:r>
            <a:endParaRPr lang="fr-FR" dirty="0">
              <a:solidFill>
                <a:schemeClr val="tx1"/>
              </a:solidFill>
            </a:endParaRPr>
          </a:p>
        </p:txBody>
      </p:sp>
      <p:sp>
        <p:nvSpPr>
          <p:cNvPr id="10" name="Right Arrow 9"/>
          <p:cNvSpPr/>
          <p:nvPr/>
        </p:nvSpPr>
        <p:spPr>
          <a:xfrm>
            <a:off x="3346780" y="3253816"/>
            <a:ext cx="4969042" cy="106897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dirty="0">
                <a:solidFill>
                  <a:schemeClr val="accent1"/>
                </a:solidFill>
              </a:rPr>
              <a:t>Se redresser</a:t>
            </a:r>
            <a:endParaRPr lang="fr-FR" dirty="0">
              <a:solidFill>
                <a:schemeClr val="accent1"/>
              </a:solidFill>
            </a:endParaRPr>
          </a:p>
        </p:txBody>
      </p:sp>
      <p:sp>
        <p:nvSpPr>
          <p:cNvPr id="11" name="Right Arrow 10"/>
          <p:cNvSpPr/>
          <p:nvPr/>
        </p:nvSpPr>
        <p:spPr>
          <a:xfrm>
            <a:off x="6928181" y="4589554"/>
            <a:ext cx="4969042" cy="106897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800" dirty="0">
                <a:solidFill>
                  <a:schemeClr val="tx1"/>
                </a:solidFill>
              </a:rPr>
              <a:t>Prospérer</a:t>
            </a:r>
            <a:endParaRPr lang="fr-FR" dirty="0">
              <a:solidFill>
                <a:schemeClr val="tx1"/>
              </a:solidFill>
            </a:endParaRPr>
          </a:p>
        </p:txBody>
      </p:sp>
      <p:sp>
        <p:nvSpPr>
          <p:cNvPr id="2" name="TextBox 1"/>
          <p:cNvSpPr txBox="1"/>
          <p:nvPr/>
        </p:nvSpPr>
        <p:spPr>
          <a:xfrm>
            <a:off x="536530" y="2607485"/>
            <a:ext cx="4193001" cy="646331"/>
          </a:xfrm>
          <a:prstGeom prst="rect">
            <a:avLst/>
          </a:prstGeom>
          <a:noFill/>
        </p:spPr>
        <p:txBody>
          <a:bodyPr wrap="square" rtlCol="0">
            <a:spAutoFit/>
          </a:bodyPr>
          <a:lstStyle/>
          <a:p>
            <a:r>
              <a:rPr lang="fr-FR" dirty="0"/>
              <a:t>Période pendant laquelle nous traitons la situation présente et gérons la continuité</a:t>
            </a:r>
          </a:p>
        </p:txBody>
      </p:sp>
      <p:sp>
        <p:nvSpPr>
          <p:cNvPr id="12" name="TextBox 11"/>
          <p:cNvSpPr txBox="1"/>
          <p:nvPr/>
        </p:nvSpPr>
        <p:spPr>
          <a:xfrm>
            <a:off x="6882063" y="5413757"/>
            <a:ext cx="4193001" cy="646331"/>
          </a:xfrm>
          <a:prstGeom prst="rect">
            <a:avLst/>
          </a:prstGeom>
          <a:noFill/>
        </p:spPr>
        <p:txBody>
          <a:bodyPr wrap="square" rtlCol="0">
            <a:spAutoFit/>
          </a:bodyPr>
          <a:lstStyle/>
          <a:p>
            <a:r>
              <a:rPr lang="fr-FR" dirty="0"/>
              <a:t>Période pour préparer et construire l’avenir</a:t>
            </a:r>
          </a:p>
        </p:txBody>
      </p:sp>
      <p:sp>
        <p:nvSpPr>
          <p:cNvPr id="13" name="TextBox 12"/>
          <p:cNvSpPr txBox="1"/>
          <p:nvPr/>
        </p:nvSpPr>
        <p:spPr>
          <a:xfrm>
            <a:off x="3306235" y="4178487"/>
            <a:ext cx="4456225" cy="646331"/>
          </a:xfrm>
          <a:prstGeom prst="rect">
            <a:avLst/>
          </a:prstGeom>
          <a:noFill/>
        </p:spPr>
        <p:txBody>
          <a:bodyPr wrap="square" rtlCol="0">
            <a:spAutoFit/>
          </a:bodyPr>
          <a:lstStyle/>
          <a:p>
            <a:r>
              <a:rPr lang="fr-FR" dirty="0"/>
              <a:t>Période d’apprentissage et de rebond pour en sortir plus fortes  </a:t>
            </a:r>
          </a:p>
        </p:txBody>
      </p:sp>
    </p:spTree>
    <p:extLst>
      <p:ext uri="{BB962C8B-B14F-4D97-AF65-F5344CB8AC3E}">
        <p14:creationId xmlns:p14="http://schemas.microsoft.com/office/powerpoint/2010/main" val="369997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27165" y="6394989"/>
            <a:ext cx="3470076" cy="369332"/>
          </a:xfrm>
          <a:prstGeom prst="rect">
            <a:avLst/>
          </a:prstGeom>
        </p:spPr>
        <p:txBody>
          <a:bodyPr wrap="square">
            <a:spAutoFit/>
          </a:bodyPr>
          <a:lstStyle/>
          <a:p>
            <a:pPr marL="182875" marR="0" lvl="0" indent="-182875"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ea typeface="Calibri" panose="020F0502020204030204" pitchFamily="34" charset="0"/>
                <a:cs typeface="Arial" panose="020B0604020202020204" pitchFamily="34" charset="0"/>
              </a:rPr>
              <a:t>Sources:</a:t>
            </a:r>
            <a:r>
              <a:rPr kumimoji="0" lang="en-US" sz="900" b="0" i="0" u="none" strike="noStrike" kern="1200" cap="none" spc="0" normalizeH="0" baseline="0" noProof="0">
                <a:ln>
                  <a:noFill/>
                </a:ln>
                <a:effectLst/>
                <a:uLnTx/>
                <a:uFillTx/>
                <a:ea typeface="Calibri" panose="020F0502020204030204" pitchFamily="34" charset="0"/>
                <a:cs typeface="Arial" panose="020B0604020202020204" pitchFamily="34" charset="0"/>
              </a:rPr>
              <a:t> Good Strategy/Bad Strategy: The difference &amp; why it matters </a:t>
            </a:r>
            <a:r>
              <a:rPr kumimoji="0" lang="en-US" sz="900" b="0" i="1" u="none" strike="noStrike" kern="1200" cap="none" spc="0" normalizeH="0" baseline="0" noProof="0">
                <a:ln>
                  <a:noFill/>
                </a:ln>
                <a:effectLst/>
                <a:uLnTx/>
                <a:uFillTx/>
                <a:ea typeface="Calibri" panose="020F0502020204030204" pitchFamily="34" charset="0"/>
                <a:cs typeface="Arial" panose="020B0604020202020204" pitchFamily="34" charset="0"/>
              </a:rPr>
              <a:t>Richard P. </a:t>
            </a:r>
            <a:r>
              <a:rPr kumimoji="0" lang="en-US" sz="900" b="0" i="1" u="none" strike="noStrike" kern="1200" cap="none" spc="0" normalizeH="0" baseline="0" noProof="0" err="1">
                <a:ln>
                  <a:noFill/>
                </a:ln>
                <a:effectLst/>
                <a:uLnTx/>
                <a:uFillTx/>
                <a:ea typeface="Calibri" panose="020F0502020204030204" pitchFamily="34" charset="0"/>
                <a:cs typeface="Arial" panose="020B0604020202020204" pitchFamily="34" charset="0"/>
              </a:rPr>
              <a:t>Rumelt</a:t>
            </a:r>
            <a:r>
              <a:rPr kumimoji="0" lang="en-US" sz="900" b="0" i="1" u="none" strike="noStrike" kern="1200" cap="none" spc="0" normalizeH="0" baseline="0" noProof="0">
                <a:ln>
                  <a:noFill/>
                </a:ln>
                <a:effectLst/>
                <a:uLnTx/>
                <a:uFillTx/>
                <a:ea typeface="Calibri" panose="020F0502020204030204" pitchFamily="34" charset="0"/>
                <a:cs typeface="Arial" panose="020B0604020202020204" pitchFamily="34" charset="0"/>
              </a:rPr>
              <a:t>  </a:t>
            </a:r>
            <a:r>
              <a:rPr kumimoji="0" lang="en-US" sz="900" b="0" i="0" u="none" strike="noStrike" kern="1200" cap="none" spc="0" normalizeH="0" baseline="0" noProof="0">
                <a:ln>
                  <a:noFill/>
                </a:ln>
                <a:effectLst/>
                <a:uLnTx/>
                <a:uFillTx/>
              </a:rPr>
              <a:t>Confidential, not for distribution</a:t>
            </a:r>
            <a:r>
              <a:rPr kumimoji="0" lang="en-US" sz="900" b="0" i="1" u="none" strike="noStrike" kern="1200" cap="none" spc="0" normalizeH="0" baseline="0" noProof="0">
                <a:ln>
                  <a:noFill/>
                </a:ln>
                <a:effectLst/>
                <a:uLnTx/>
                <a:uFillTx/>
                <a:ea typeface="Calibri" panose="020F0502020204030204" pitchFamily="34" charset="0"/>
                <a:cs typeface="Arial" panose="020B0604020202020204" pitchFamily="34" charset="0"/>
              </a:rPr>
              <a:t> </a:t>
            </a:r>
          </a:p>
        </p:txBody>
      </p:sp>
      <p:cxnSp>
        <p:nvCxnSpPr>
          <p:cNvPr id="11" name="Straight Connector 10">
            <a:extLst>
              <a:ext uri="{FF2B5EF4-FFF2-40B4-BE49-F238E27FC236}">
                <a16:creationId xmlns:a16="http://schemas.microsoft.com/office/drawing/2014/main" id="{F085654A-B24E-E241-9A00-1B54161D6730}"/>
              </a:ext>
            </a:extLst>
          </p:cNvPr>
          <p:cNvCxnSpPr>
            <a:cxnSpLocks/>
          </p:cNvCxnSpPr>
          <p:nvPr/>
        </p:nvCxnSpPr>
        <p:spPr>
          <a:xfrm>
            <a:off x="5910837" y="1311194"/>
            <a:ext cx="0" cy="4653498"/>
          </a:xfrm>
          <a:prstGeom prst="line">
            <a:avLst/>
          </a:prstGeom>
          <a:ln w="31750">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52" name="Title 3"/>
          <p:cNvSpPr>
            <a:spLocks noGrp="1"/>
          </p:cNvSpPr>
          <p:nvPr>
            <p:ph type="title" idx="4294967295"/>
          </p:nvPr>
        </p:nvSpPr>
        <p:spPr>
          <a:xfrm>
            <a:off x="175199" y="385009"/>
            <a:ext cx="11471275" cy="955675"/>
          </a:xfrm>
        </p:spPr>
        <p:txBody>
          <a:bodyPr>
            <a:noAutofit/>
          </a:bodyPr>
          <a:lstStyle/>
          <a:p>
            <a:pPr>
              <a:lnSpc>
                <a:spcPct val="90000"/>
              </a:lnSpc>
            </a:pPr>
            <a:r>
              <a:rPr lang="fr-FR" sz="3200" dirty="0">
                <a:solidFill>
                  <a:schemeClr val="accent4"/>
                </a:solidFill>
                <a:cs typeface="Arial" panose="020B0604020202020204" pitchFamily="34" charset="0"/>
              </a:rPr>
              <a:t>Rapidité associée à la prudence :  Bonne stratégie / mauvaise stratégie</a:t>
            </a:r>
          </a:p>
        </p:txBody>
      </p:sp>
      <p:grpSp>
        <p:nvGrpSpPr>
          <p:cNvPr id="14" name="Group 13">
            <a:extLst>
              <a:ext uri="{FF2B5EF4-FFF2-40B4-BE49-F238E27FC236}">
                <a16:creationId xmlns:a16="http://schemas.microsoft.com/office/drawing/2014/main" id="{C7DBEB0A-C2A0-1745-90C0-D2A5982F734B}"/>
              </a:ext>
            </a:extLst>
          </p:cNvPr>
          <p:cNvGrpSpPr/>
          <p:nvPr/>
        </p:nvGrpSpPr>
        <p:grpSpPr>
          <a:xfrm>
            <a:off x="6338921" y="1123662"/>
            <a:ext cx="5261810" cy="5529552"/>
            <a:chOff x="6654607" y="952963"/>
            <a:chExt cx="5261810" cy="5529552"/>
          </a:xfrm>
        </p:grpSpPr>
        <p:sp>
          <p:nvSpPr>
            <p:cNvPr id="53" name="TextBox 52"/>
            <p:cNvSpPr txBox="1"/>
            <p:nvPr/>
          </p:nvSpPr>
          <p:spPr>
            <a:xfrm>
              <a:off x="6654607" y="1681201"/>
              <a:ext cx="5261810" cy="4801314"/>
            </a:xfrm>
            <a:prstGeom prst="rect">
              <a:avLst/>
            </a:prstGeom>
            <a:noFill/>
          </p:spPr>
          <p:txBody>
            <a:bodyPr wrap="square" rtlCol="0">
              <a:spAutoFit/>
            </a:bodyPr>
            <a:lstStyle/>
            <a:p>
              <a:pPr marL="166688" lvl="0" indent="-166688">
                <a:buClr>
                  <a:srgbClr val="EC008B"/>
                </a:buClr>
                <a:buFont typeface="Arial" panose="020B0604020202020204" pitchFamily="34" charset="0"/>
                <a:buChar char="•"/>
                <a:defRPr/>
              </a:pPr>
              <a:r>
                <a:rPr kumimoji="0" lang="fr-FR" b="1" i="0" u="none" strike="noStrike" kern="1200" cap="none" spc="0" normalizeH="0" baseline="0" dirty="0">
                  <a:ln>
                    <a:noFill/>
                  </a:ln>
                  <a:effectLst/>
                  <a:uLnTx/>
                  <a:uFillTx/>
                  <a:latin typeface="Arial" panose="020B0604020202020204"/>
                  <a:ea typeface="+mn-ea"/>
                  <a:cs typeface="Arial" panose="020B0604020202020204" pitchFamily="34" charset="0"/>
                </a:rPr>
                <a:t>Incapacité à relever le défi </a:t>
              </a:r>
              <a:r>
                <a:rPr lang="fr-FR" dirty="0">
                  <a:latin typeface="Arial" panose="020B0604020202020204"/>
                  <a:cs typeface="Arial" panose="020B0604020202020204" pitchFamily="34" charset="0"/>
                </a:rPr>
                <a:t>: une organisation qui ne peut pas reconnaître et définir les défis ne pourra pas apporter des améliorations.</a:t>
              </a:r>
            </a:p>
            <a:p>
              <a:pPr marL="166688" lvl="0" indent="-166688">
                <a:buClr>
                  <a:srgbClr val="EC008B"/>
                </a:buClr>
                <a:buFont typeface="Arial" panose="020B0604020202020204" pitchFamily="34" charset="0"/>
                <a:buChar char="•"/>
                <a:defRPr/>
              </a:pPr>
              <a:endParaRPr kumimoji="0" lang="fr-FR" b="0" i="0" u="none" strike="noStrike" kern="1200" cap="none" spc="0" normalizeH="0" baseline="0" dirty="0">
                <a:ln>
                  <a:noFill/>
                </a:ln>
                <a:effectLst/>
                <a:uLnTx/>
                <a:uFillTx/>
                <a:latin typeface="Arial" panose="020B0604020202020204"/>
                <a:ea typeface="+mn-ea"/>
                <a:cs typeface="Arial" panose="020B0604020202020204" pitchFamily="34" charset="0"/>
              </a:endParaRPr>
            </a:p>
            <a:p>
              <a:pPr marL="166688" lvl="0" indent="-166688">
                <a:buClr>
                  <a:srgbClr val="EC008B"/>
                </a:buClr>
                <a:buFont typeface="Arial" panose="020B0604020202020204" pitchFamily="34" charset="0"/>
                <a:buChar char="•"/>
                <a:defRPr/>
              </a:pPr>
              <a:r>
                <a:rPr kumimoji="0" lang="fr-FR" b="1" i="0" u="none" strike="noStrike" kern="1200" cap="none" spc="0" normalizeH="0" baseline="0" dirty="0">
                  <a:ln>
                    <a:noFill/>
                  </a:ln>
                  <a:effectLst/>
                  <a:uLnTx/>
                  <a:uFillTx/>
                  <a:latin typeface="Arial" panose="020B0604020202020204"/>
                  <a:ea typeface="+mn-ea"/>
                  <a:cs typeface="Arial" panose="020B0604020202020204" pitchFamily="34" charset="0"/>
                </a:rPr>
                <a:t>Confondre les objectifs avec la stratégie</a:t>
              </a:r>
              <a:r>
                <a:rPr lang="fr-FR" dirty="0">
                  <a:latin typeface="Arial" panose="020B0604020202020204"/>
                  <a:cs typeface="Arial" panose="020B0604020202020204" pitchFamily="34" charset="0"/>
                </a:rPr>
                <a:t>: faire des déclarations d’intention plutôt que des plans pour surmonter les obstacles.</a:t>
              </a:r>
            </a:p>
            <a:p>
              <a:pPr lvl="0">
                <a:buClr>
                  <a:srgbClr val="EC008B"/>
                </a:buClr>
                <a:defRPr/>
              </a:pPr>
              <a:r>
                <a:rPr lang="fr-FR" dirty="0">
                  <a:latin typeface="Arial" panose="020B0604020202020204"/>
                  <a:cs typeface="Arial" panose="020B0604020202020204" pitchFamily="34" charset="0"/>
                </a:rPr>
                <a:t> </a:t>
              </a:r>
              <a:endParaRPr kumimoji="0" lang="fr-FR" b="0" i="0" u="none" strike="noStrike" kern="1200" cap="none" spc="0" normalizeH="0" baseline="0" dirty="0">
                <a:ln>
                  <a:noFill/>
                </a:ln>
                <a:effectLst/>
                <a:uLnTx/>
                <a:uFillTx/>
                <a:latin typeface="Arial" panose="020B0604020202020204"/>
                <a:ea typeface="+mn-ea"/>
                <a:cs typeface="Arial" panose="020B0604020202020204" pitchFamily="34" charset="0"/>
              </a:endParaRPr>
            </a:p>
            <a:p>
              <a:pPr marL="166688" lvl="0" indent="-166688">
                <a:buClr>
                  <a:srgbClr val="EC008B"/>
                </a:buClr>
                <a:buFont typeface="Arial" panose="020B0604020202020204" pitchFamily="34" charset="0"/>
                <a:buChar char="•"/>
                <a:defRPr/>
              </a:pPr>
              <a:r>
                <a:rPr lang="fr-FR" b="1" dirty="0">
                  <a:latin typeface="Arial" panose="020B0604020202020204"/>
                  <a:cs typeface="Arial" panose="020B0604020202020204" pitchFamily="34" charset="0"/>
                </a:rPr>
                <a:t>Mauvais objectifs stratégiques </a:t>
              </a:r>
              <a:r>
                <a:rPr kumimoji="0" lang="fr-FR" b="1" i="0" u="none" strike="noStrike" kern="1200" cap="none" spc="0" normalizeH="0" baseline="0" dirty="0">
                  <a:ln>
                    <a:noFill/>
                  </a:ln>
                  <a:effectLst/>
                  <a:uLnTx/>
                  <a:uFillTx/>
                  <a:latin typeface="Arial" panose="020B0604020202020204"/>
                  <a:ea typeface="+mn-ea"/>
                  <a:cs typeface="Arial" panose="020B0604020202020204" pitchFamily="34" charset="0"/>
                </a:rPr>
                <a:t>: </a:t>
              </a:r>
              <a:r>
                <a:rPr lang="fr-FR" dirty="0">
                  <a:latin typeface="Arial" panose="020B0604020202020204"/>
                  <a:cs typeface="Arial" panose="020B0604020202020204" pitchFamily="34" charset="0"/>
                </a:rPr>
                <a:t>une longue liste de choses à accomplir qui ne règlent pas les problèmes critiques</a:t>
              </a:r>
            </a:p>
            <a:p>
              <a:pPr marL="166688" lvl="0" indent="-166688">
                <a:buClr>
                  <a:srgbClr val="EC008B"/>
                </a:buClr>
                <a:buFont typeface="Arial" panose="020B0604020202020204" pitchFamily="34" charset="0"/>
                <a:buChar char="•"/>
                <a:defRPr/>
              </a:pPr>
              <a:endParaRPr kumimoji="0" lang="fr-FR" b="0" i="0" u="none" strike="noStrike" kern="1200" cap="none" spc="0" normalizeH="0" baseline="0" dirty="0">
                <a:ln>
                  <a:noFill/>
                </a:ln>
                <a:effectLst/>
                <a:uLnTx/>
                <a:uFillTx/>
                <a:latin typeface="Arial" panose="020B0604020202020204"/>
                <a:ea typeface="+mn-ea"/>
                <a:cs typeface="Arial" panose="020B0604020202020204" pitchFamily="34" charset="0"/>
              </a:endParaRPr>
            </a:p>
            <a:p>
              <a:pPr marL="166688" lvl="0" indent="-166688">
                <a:buClr>
                  <a:srgbClr val="EC008B"/>
                </a:buClr>
                <a:buFont typeface="Arial" panose="020B0604020202020204" pitchFamily="34" charset="0"/>
                <a:buChar char="•"/>
                <a:defRPr/>
              </a:pPr>
              <a:r>
                <a:rPr kumimoji="0" lang="fr-FR" b="1" i="0" u="none" strike="noStrike" kern="1200" cap="none" spc="0" normalizeH="0" baseline="0" dirty="0">
                  <a:ln>
                    <a:noFill/>
                  </a:ln>
                  <a:effectLst/>
                  <a:uLnTx/>
                  <a:uFillTx/>
                  <a:latin typeface="Arial" panose="020B0604020202020204"/>
                  <a:ea typeface="+mn-ea"/>
                  <a:cs typeface="Arial" panose="020B0604020202020204" pitchFamily="34" charset="0"/>
                </a:rPr>
                <a:t>Poudre aux yeux : </a:t>
              </a:r>
              <a:r>
                <a:rPr lang="fr-FR" dirty="0">
                  <a:latin typeface="Arial" panose="020B0604020202020204"/>
                  <a:cs typeface="Arial" panose="020B0604020202020204" pitchFamily="34" charset="0"/>
                </a:rPr>
                <a:t>une forme de charabia </a:t>
              </a:r>
              <a:r>
                <a:rPr kumimoji="0" lang="fr-FR" b="0" i="0" u="none" strike="noStrike" kern="1200" cap="none" spc="0" normalizeH="0" baseline="0" dirty="0">
                  <a:ln>
                    <a:noFill/>
                  </a:ln>
                  <a:effectLst/>
                  <a:uLnTx/>
                  <a:uFillTx/>
                  <a:latin typeface="Arial" panose="020B0604020202020204"/>
                  <a:ea typeface="+mn-ea"/>
                  <a:cs typeface="Arial" panose="020B0604020202020204" pitchFamily="34" charset="0"/>
                </a:rPr>
                <a:t> faussement présenté comme des concepts et arguments stratégiques</a:t>
              </a:r>
              <a:r>
                <a:rPr lang="fr-FR" dirty="0">
                  <a:latin typeface="Arial" panose="020B0604020202020204"/>
                  <a:cs typeface="Arial" panose="020B0604020202020204" pitchFamily="34" charset="0"/>
                </a:rPr>
                <a:t> ; utilisation d’expressions à la mode masquant une absence de substance. </a:t>
              </a:r>
            </a:p>
          </p:txBody>
        </p:sp>
        <p:grpSp>
          <p:nvGrpSpPr>
            <p:cNvPr id="6" name="Group 5">
              <a:extLst>
                <a:ext uri="{FF2B5EF4-FFF2-40B4-BE49-F238E27FC236}">
                  <a16:creationId xmlns:a16="http://schemas.microsoft.com/office/drawing/2014/main" id="{858C695B-BC62-7443-B749-9C2A8B80D7DF}"/>
                </a:ext>
              </a:extLst>
            </p:cNvPr>
            <p:cNvGrpSpPr/>
            <p:nvPr/>
          </p:nvGrpSpPr>
          <p:grpSpPr>
            <a:xfrm>
              <a:off x="6748119" y="952963"/>
              <a:ext cx="5029200" cy="829271"/>
              <a:chOff x="6748119" y="952963"/>
              <a:chExt cx="5029200" cy="829271"/>
            </a:xfrm>
          </p:grpSpPr>
          <p:sp>
            <p:nvSpPr>
              <p:cNvPr id="23" name="Rectangle 22"/>
              <p:cNvSpPr/>
              <p:nvPr/>
            </p:nvSpPr>
            <p:spPr>
              <a:xfrm>
                <a:off x="6748119" y="1138998"/>
                <a:ext cx="466344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dirty="0">
                    <a:ln>
                      <a:noFill/>
                    </a:ln>
                    <a:solidFill>
                      <a:prstClr val="white"/>
                    </a:solidFill>
                    <a:effectLst/>
                    <a:uLnTx/>
                    <a:uFillTx/>
                    <a:latin typeface="Arial" panose="020B0604020202020204"/>
                    <a:ea typeface="+mn-ea"/>
                    <a:cs typeface="Arial" panose="020B0604020202020204" pitchFamily="34" charset="0"/>
                  </a:rPr>
                  <a:t>Mauvaise </a:t>
                </a:r>
                <a:r>
                  <a:rPr lang="fr-FR" sz="2133" b="1" dirty="0">
                    <a:solidFill>
                      <a:prstClr val="white"/>
                    </a:solidFill>
                    <a:latin typeface="Arial" panose="020B0604020202020204"/>
                    <a:cs typeface="Arial" panose="020B0604020202020204" pitchFamily="34" charset="0"/>
                  </a:rPr>
                  <a:t>stratégie</a:t>
                </a:r>
                <a:endParaRPr kumimoji="0" lang="fr-FR" sz="2133" b="1" i="0" u="none" strike="noStrike" kern="1200" cap="none" spc="0" normalizeH="0" baseline="0" dirty="0">
                  <a:ln>
                    <a:noFill/>
                  </a:ln>
                  <a:solidFill>
                    <a:prstClr val="white"/>
                  </a:solidFill>
                  <a:effectLst/>
                  <a:uLnTx/>
                  <a:uFillTx/>
                  <a:latin typeface="Arial" panose="020B0604020202020204"/>
                  <a:ea typeface="+mn-ea"/>
                  <a:cs typeface="Arial" panose="020B0604020202020204" pitchFamily="34" charset="0"/>
                </a:endParaRPr>
              </a:p>
            </p:txBody>
          </p:sp>
          <p:pic>
            <p:nvPicPr>
              <p:cNvPr id="9" name="Picture 8">
                <a:extLst>
                  <a:ext uri="{FF2B5EF4-FFF2-40B4-BE49-F238E27FC236}">
                    <a16:creationId xmlns:a16="http://schemas.microsoft.com/office/drawing/2014/main" id="{B84A6F33-1AEA-3B41-8B78-BE90A4E694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048" y="952963"/>
                <a:ext cx="829271" cy="829271"/>
              </a:xfrm>
              <a:prstGeom prst="rect">
                <a:avLst/>
              </a:prstGeom>
            </p:spPr>
          </p:pic>
        </p:grpSp>
      </p:grpSp>
      <p:grpSp>
        <p:nvGrpSpPr>
          <p:cNvPr id="15" name="Group 14">
            <a:extLst>
              <a:ext uri="{FF2B5EF4-FFF2-40B4-BE49-F238E27FC236}">
                <a16:creationId xmlns:a16="http://schemas.microsoft.com/office/drawing/2014/main" id="{ED3857D6-1D66-264B-BC52-1DA88C2E6EE2}"/>
              </a:ext>
            </a:extLst>
          </p:cNvPr>
          <p:cNvGrpSpPr/>
          <p:nvPr/>
        </p:nvGrpSpPr>
        <p:grpSpPr>
          <a:xfrm>
            <a:off x="360359" y="1123662"/>
            <a:ext cx="5151130" cy="5271327"/>
            <a:chOff x="360359" y="952963"/>
            <a:chExt cx="5151130" cy="4421557"/>
          </a:xfrm>
        </p:grpSpPr>
        <p:sp>
          <p:nvSpPr>
            <p:cNvPr id="13" name="TextBox 12"/>
            <p:cNvSpPr txBox="1"/>
            <p:nvPr/>
          </p:nvSpPr>
          <p:spPr>
            <a:xfrm>
              <a:off x="360359" y="1681201"/>
              <a:ext cx="4998954" cy="3693319"/>
            </a:xfrm>
            <a:prstGeom prst="rect">
              <a:avLst/>
            </a:prstGeom>
            <a:noFill/>
          </p:spPr>
          <p:txBody>
            <a:bodyPr wrap="square" rtlCol="0">
              <a:spAutoFit/>
            </a:bodyPr>
            <a:lstStyle/>
            <a:p>
              <a:pPr marL="176213" lvl="0" indent="-168275">
                <a:buClr>
                  <a:srgbClr val="FAA61A"/>
                </a:buClr>
                <a:buFont typeface="Arial" panose="020B0604020202020204" pitchFamily="34" charset="0"/>
                <a:buChar char="•"/>
                <a:defRPr/>
              </a:pPr>
              <a:r>
                <a:rPr kumimoji="0" lang="fr-FR" b="1" i="0" u="none" strike="noStrike" kern="1200" cap="none" spc="0" normalizeH="0" baseline="0" dirty="0">
                  <a:ln>
                    <a:noFill/>
                  </a:ln>
                  <a:effectLst/>
                  <a:uLnTx/>
                  <a:uFillTx/>
                  <a:latin typeface="Arial" panose="020B0604020202020204"/>
                  <a:ea typeface="+mn-ea"/>
                  <a:cs typeface="Arial" panose="020B0604020202020204" pitchFamily="34" charset="0"/>
                </a:rPr>
                <a:t>Diagnostic : </a:t>
              </a:r>
              <a:r>
                <a:rPr lang="fr-FR" dirty="0">
                  <a:latin typeface="Arial" panose="020B0604020202020204"/>
                  <a:cs typeface="Arial" panose="020B0604020202020204" pitchFamily="34" charset="0"/>
                </a:rPr>
                <a:t>une explication décrivant la nature du défi ; un bon diagnostic simplifie la complexité souvent accablante de la réalité en identifiant certains aspects de la situation comme étant les plus critiques.</a:t>
              </a:r>
              <a:endParaRPr kumimoji="0" lang="fr-FR" b="0" i="0" u="none" strike="noStrike" kern="1200" cap="none" spc="0" normalizeH="0" baseline="0" dirty="0">
                <a:ln>
                  <a:noFill/>
                </a:ln>
                <a:effectLst/>
                <a:uLnTx/>
                <a:uFillTx/>
                <a:latin typeface="Arial" panose="020B0604020202020204"/>
                <a:ea typeface="+mn-ea"/>
                <a:cs typeface="Arial" panose="020B0604020202020204" pitchFamily="34" charset="0"/>
              </a:endParaRPr>
            </a:p>
            <a:p>
              <a:pPr marL="176213" marR="0" lvl="0" indent="-168275" algn="l" defTabSz="914400" rtl="0"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endParaRPr kumimoji="0" lang="fr-FR" b="0" i="0" u="none" strike="noStrike" kern="1200" cap="none" spc="0" normalizeH="0" baseline="0" dirty="0">
                <a:ln>
                  <a:noFill/>
                </a:ln>
                <a:effectLst/>
                <a:uLnTx/>
                <a:uFillTx/>
                <a:latin typeface="Arial" panose="020B0604020202020204"/>
                <a:ea typeface="+mn-ea"/>
                <a:cs typeface="Arial" panose="020B0604020202020204" pitchFamily="34" charset="0"/>
              </a:endParaRPr>
            </a:p>
            <a:p>
              <a:pPr marL="176213" lvl="0" indent="-168275">
                <a:buClr>
                  <a:srgbClr val="FAA61A"/>
                </a:buClr>
                <a:buFont typeface="Arial" panose="020B0604020202020204" pitchFamily="34" charset="0"/>
                <a:buChar char="•"/>
                <a:defRPr/>
              </a:pPr>
              <a:r>
                <a:rPr kumimoji="0" lang="fr-FR" b="1" i="0" u="none" strike="noStrike" kern="1200" cap="none" spc="0" normalizeH="0" baseline="0" dirty="0">
                  <a:ln>
                    <a:noFill/>
                  </a:ln>
                  <a:effectLst/>
                  <a:uLnTx/>
                  <a:uFillTx/>
                  <a:latin typeface="Arial" panose="020B0604020202020204"/>
                  <a:ea typeface="+mn-ea"/>
                  <a:cs typeface="Arial" panose="020B0604020202020204" pitchFamily="34" charset="0"/>
                </a:rPr>
                <a:t>Politique d’orientation</a:t>
              </a:r>
              <a:r>
                <a:rPr lang="fr-FR" dirty="0">
                  <a:latin typeface="Arial" panose="020B0604020202020204"/>
                  <a:cs typeface="Arial" panose="020B0604020202020204" pitchFamily="34" charset="0"/>
                </a:rPr>
                <a:t>: une approche globale choisie pour faire face ou surmonter les obstacles identifiés dans le diagnostic.</a:t>
              </a:r>
              <a:endParaRPr kumimoji="0" lang="fr-FR" b="0" i="0" u="none" strike="noStrike" kern="1200" cap="none" spc="0" normalizeH="0" baseline="0" dirty="0">
                <a:ln>
                  <a:noFill/>
                </a:ln>
                <a:effectLst/>
                <a:uLnTx/>
                <a:uFillTx/>
                <a:latin typeface="Arial" panose="020B0604020202020204"/>
                <a:ea typeface="+mn-ea"/>
                <a:cs typeface="Arial" panose="020B0604020202020204" pitchFamily="34" charset="0"/>
              </a:endParaRPr>
            </a:p>
            <a:p>
              <a:pPr marL="176213" marR="0" lvl="0" indent="-168275" algn="l" defTabSz="914400" rtl="0"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endParaRPr kumimoji="0" lang="fr-FR" b="0" i="0" u="none" strike="noStrike" kern="1200" cap="none" spc="0" normalizeH="0" baseline="0" dirty="0">
                <a:ln>
                  <a:noFill/>
                </a:ln>
                <a:effectLst/>
                <a:uLnTx/>
                <a:uFillTx/>
                <a:latin typeface="Arial" panose="020B0604020202020204"/>
                <a:ea typeface="+mn-ea"/>
                <a:cs typeface="Arial" panose="020B0604020202020204" pitchFamily="34" charset="0"/>
              </a:endParaRPr>
            </a:p>
            <a:p>
              <a:pPr marL="176213" lvl="0" indent="-168275">
                <a:buClr>
                  <a:srgbClr val="FAA61A"/>
                </a:buClr>
                <a:buFont typeface="Arial" panose="020B0604020202020204" pitchFamily="34" charset="0"/>
                <a:buChar char="•"/>
                <a:defRPr/>
              </a:pPr>
              <a:r>
                <a:rPr lang="fr-FR" b="1" dirty="0">
                  <a:latin typeface="Arial" panose="020B0604020202020204"/>
                  <a:cs typeface="Arial" panose="020B0604020202020204" pitchFamily="34" charset="0"/>
                </a:rPr>
                <a:t>A</a:t>
              </a:r>
              <a:r>
                <a:rPr kumimoji="0" lang="fr-FR" b="1" i="0" u="none" strike="noStrike" kern="1200" cap="none" spc="0" normalizeH="0" baseline="0" dirty="0">
                  <a:ln>
                    <a:noFill/>
                  </a:ln>
                  <a:effectLst/>
                  <a:uLnTx/>
                  <a:uFillTx/>
                  <a:latin typeface="Arial" panose="020B0604020202020204"/>
                  <a:ea typeface="+mn-ea"/>
                  <a:cs typeface="Arial" panose="020B0604020202020204" pitchFamily="34" charset="0"/>
                </a:rPr>
                <a:t>ctions cohérentes </a:t>
              </a:r>
              <a:r>
                <a:rPr lang="fr-FR" dirty="0">
                  <a:latin typeface="Arial" panose="020B0604020202020204"/>
                  <a:cs typeface="Arial" panose="020B0604020202020204" pitchFamily="34" charset="0"/>
                </a:rPr>
                <a:t>: mesures coordonnées entre elles pour appuyer la réalisation de la politique d'orientation.</a:t>
              </a:r>
              <a:endParaRPr kumimoji="0" lang="fr-FR" b="0" i="0" u="none" strike="noStrike" kern="1200" cap="none" spc="0" normalizeH="0" baseline="0" dirty="0">
                <a:ln>
                  <a:noFill/>
                </a:ln>
                <a:effectLst/>
                <a:uLnTx/>
                <a:uFillTx/>
                <a:latin typeface="Arial" panose="020B0604020202020204"/>
                <a:ea typeface="+mn-ea"/>
                <a:cs typeface="Arial" panose="020B0604020202020204" pitchFamily="34" charset="0"/>
              </a:endParaRPr>
            </a:p>
          </p:txBody>
        </p:sp>
        <p:grpSp>
          <p:nvGrpSpPr>
            <p:cNvPr id="7" name="Group 6">
              <a:extLst>
                <a:ext uri="{FF2B5EF4-FFF2-40B4-BE49-F238E27FC236}">
                  <a16:creationId xmlns:a16="http://schemas.microsoft.com/office/drawing/2014/main" id="{5313F164-B1F3-2C43-94D1-C436E7A14EDE}"/>
                </a:ext>
              </a:extLst>
            </p:cNvPr>
            <p:cNvGrpSpPr/>
            <p:nvPr/>
          </p:nvGrpSpPr>
          <p:grpSpPr>
            <a:xfrm>
              <a:off x="482289" y="952963"/>
              <a:ext cx="5029200" cy="829271"/>
              <a:chOff x="482289" y="952963"/>
              <a:chExt cx="5029200" cy="829271"/>
            </a:xfrm>
          </p:grpSpPr>
          <p:sp>
            <p:nvSpPr>
              <p:cNvPr id="12" name="Rectangle 11"/>
              <p:cNvSpPr/>
              <p:nvPr/>
            </p:nvSpPr>
            <p:spPr>
              <a:xfrm>
                <a:off x="482289" y="1138998"/>
                <a:ext cx="4663440" cy="457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dirty="0">
                    <a:ln>
                      <a:noFill/>
                    </a:ln>
                    <a:solidFill>
                      <a:prstClr val="white"/>
                    </a:solidFill>
                    <a:effectLst/>
                    <a:uLnTx/>
                    <a:uFillTx/>
                    <a:latin typeface="Arial" panose="020B0604020202020204"/>
                    <a:ea typeface="+mn-ea"/>
                    <a:cs typeface="Arial" panose="020B0604020202020204" pitchFamily="34" charset="0"/>
                  </a:rPr>
                  <a:t>Bonne </a:t>
                </a:r>
                <a:r>
                  <a:rPr lang="fr-FR" sz="2133" b="1" dirty="0">
                    <a:solidFill>
                      <a:prstClr val="white"/>
                    </a:solidFill>
                    <a:latin typeface="Arial" panose="020B0604020202020204"/>
                    <a:cs typeface="Arial" panose="020B0604020202020204" pitchFamily="34" charset="0"/>
                  </a:rPr>
                  <a:t>stratégie</a:t>
                </a:r>
                <a:endParaRPr kumimoji="0" lang="fr-FR" sz="2133" b="1" i="0" u="none" strike="noStrike" kern="1200" cap="none" spc="0" normalizeH="0" baseline="0" dirty="0">
                  <a:ln>
                    <a:noFill/>
                  </a:ln>
                  <a:solidFill>
                    <a:prstClr val="white"/>
                  </a:solidFill>
                  <a:effectLst/>
                  <a:uLnTx/>
                  <a:uFillTx/>
                  <a:latin typeface="Arial" panose="020B0604020202020204"/>
                  <a:ea typeface="+mn-ea"/>
                  <a:cs typeface="Arial" panose="020B0604020202020204" pitchFamily="34" charset="0"/>
                </a:endParaRPr>
              </a:p>
            </p:txBody>
          </p:sp>
          <p:pic>
            <p:nvPicPr>
              <p:cNvPr id="10" name="Picture 9">
                <a:extLst>
                  <a:ext uri="{FF2B5EF4-FFF2-40B4-BE49-F238E27FC236}">
                    <a16:creationId xmlns:a16="http://schemas.microsoft.com/office/drawing/2014/main" id="{C078B9E7-B35C-5E40-A9A1-569883AE30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218" y="952963"/>
                <a:ext cx="829271" cy="829271"/>
              </a:xfrm>
              <a:prstGeom prst="rect">
                <a:avLst/>
              </a:prstGeom>
            </p:spPr>
          </p:pic>
        </p:grpSp>
      </p:grpSp>
    </p:spTree>
    <p:extLst>
      <p:ext uri="{BB962C8B-B14F-4D97-AF65-F5344CB8AC3E}">
        <p14:creationId xmlns:p14="http://schemas.microsoft.com/office/powerpoint/2010/main" val="3654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6"/>
            <a:ext cx="10770189" cy="95479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accent4"/>
                </a:solidFill>
              </a:rPr>
              <a:t>Cinq étapes clés pour évoluer de la phase Réagir à la phase Prospérer</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fr-FR" sz="2000" dirty="0"/>
              <a:t>Rassembler l’équipe d’intervention</a:t>
            </a:r>
          </a:p>
          <a:p>
            <a:pPr marL="742950" indent="-742950">
              <a:buFont typeface="+mj-lt"/>
              <a:buAutoNum type="arabicPeriod"/>
            </a:pPr>
            <a:r>
              <a:rPr lang="fr-FR" sz="2000" dirty="0"/>
              <a:t>Examiner et actualiser les données</a:t>
            </a:r>
          </a:p>
          <a:p>
            <a:pPr marL="742950" indent="-742950">
              <a:buFont typeface="+mj-lt"/>
              <a:buAutoNum type="arabicPeriod"/>
            </a:pPr>
            <a:r>
              <a:rPr lang="fr-FR" sz="2000" dirty="0"/>
              <a:t>Hiérarchiser les défis et les réponses</a:t>
            </a:r>
          </a:p>
          <a:p>
            <a:pPr marL="742950" indent="-742950">
              <a:buFont typeface="+mj-lt"/>
              <a:buAutoNum type="arabicPeriod"/>
            </a:pPr>
            <a:r>
              <a:rPr lang="fr-FR" sz="2000" dirty="0"/>
              <a:t>Planifier les options pour la relance</a:t>
            </a:r>
          </a:p>
          <a:p>
            <a:pPr marL="742950" indent="-742950">
              <a:buFont typeface="+mj-lt"/>
              <a:buAutoNum type="arabicPeriod"/>
            </a:pPr>
            <a:r>
              <a:rPr lang="fr-FR" sz="2000" dirty="0"/>
              <a:t>Agir rapidement et communiquer de manière efficace et cohérente</a:t>
            </a:r>
          </a:p>
        </p:txBody>
      </p:sp>
    </p:spTree>
    <p:extLst>
      <p:ext uri="{BB962C8B-B14F-4D97-AF65-F5344CB8AC3E}">
        <p14:creationId xmlns:p14="http://schemas.microsoft.com/office/powerpoint/2010/main" val="9458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6"/>
            <a:ext cx="9222125" cy="9547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accent4"/>
                </a:solidFill>
              </a:rPr>
              <a:t>Etape 1: Mettre en place l’équipe d’intervention</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Personnel rémunéré </a:t>
            </a:r>
          </a:p>
          <a:p>
            <a:r>
              <a:rPr lang="fr-FR" sz="2000" dirty="0"/>
              <a:t>Commissaire générale</a:t>
            </a:r>
          </a:p>
          <a:p>
            <a:r>
              <a:rPr lang="fr-FR" sz="2000" dirty="0"/>
              <a:t>Membres du Conseil </a:t>
            </a:r>
          </a:p>
          <a:p>
            <a:r>
              <a:rPr lang="fr-FR" sz="2000" dirty="0"/>
              <a:t>Autres membres du personnel et bénévoles pour faire face à la crise. </a:t>
            </a:r>
          </a:p>
          <a:p>
            <a:pPr marL="0" indent="0">
              <a:buNone/>
            </a:pPr>
            <a:endParaRPr lang="fr-FR" sz="2000" dirty="0"/>
          </a:p>
        </p:txBody>
      </p:sp>
    </p:spTree>
    <p:extLst>
      <p:ext uri="{BB962C8B-B14F-4D97-AF65-F5344CB8AC3E}">
        <p14:creationId xmlns:p14="http://schemas.microsoft.com/office/powerpoint/2010/main" val="69185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6"/>
            <a:ext cx="9222125" cy="9547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accent4"/>
                </a:solidFill>
              </a:rPr>
              <a:t>Lors de la rencontre avec l’équipe d’intervention</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Prêter attention à votre bien-être personnel</a:t>
            </a:r>
          </a:p>
          <a:p>
            <a:r>
              <a:rPr lang="fr-FR" sz="2000" dirty="0"/>
              <a:t>Reconnaître et exprimer de l’empathie et de la compassion pour la situation individuelle de chaque personne</a:t>
            </a:r>
          </a:p>
          <a:p>
            <a:r>
              <a:rPr lang="fr-FR" sz="2000" dirty="0"/>
              <a:t>Etablir une approche sereine et méthodique </a:t>
            </a:r>
          </a:p>
          <a:p>
            <a:r>
              <a:rPr lang="fr-FR" sz="2000" dirty="0"/>
              <a:t>Définir les éléments non négociables</a:t>
            </a:r>
          </a:p>
          <a:p>
            <a:pPr lvl="1"/>
            <a:r>
              <a:rPr lang="fr-FR" sz="2000" i="1" dirty="0"/>
              <a:t>Notre mission </a:t>
            </a:r>
          </a:p>
          <a:p>
            <a:pPr lvl="1"/>
            <a:r>
              <a:rPr lang="fr-FR" sz="2000" i="1" dirty="0"/>
              <a:t>La sécurité</a:t>
            </a:r>
          </a:p>
          <a:p>
            <a:pPr lvl="1"/>
            <a:r>
              <a:rPr lang="fr-FR" sz="2000" i="1" dirty="0"/>
              <a:t>Notre promesse faite aux filles, </a:t>
            </a:r>
          </a:p>
          <a:p>
            <a:r>
              <a:rPr lang="fr-FR" sz="2000" dirty="0"/>
              <a:t>Elaborer des stratégies de communication et d’engagement pour les parties prenantes dès le début !</a:t>
            </a:r>
          </a:p>
          <a:p>
            <a:endParaRPr lang="fr-FR" dirty="0">
              <a:solidFill>
                <a:srgbClr val="00B050"/>
              </a:solidFill>
            </a:endParaRPr>
          </a:p>
        </p:txBody>
      </p:sp>
    </p:spTree>
    <p:extLst>
      <p:ext uri="{BB962C8B-B14F-4D97-AF65-F5344CB8AC3E}">
        <p14:creationId xmlns:p14="http://schemas.microsoft.com/office/powerpoint/2010/main" val="11604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CC99A83-84AF-7C42-9E63-A41F9144FDA4}"/>
              </a:ext>
            </a:extLst>
          </p:cNvPr>
          <p:cNvSpPr txBox="1">
            <a:spLocks/>
          </p:cNvSpPr>
          <p:nvPr/>
        </p:nvSpPr>
        <p:spPr>
          <a:xfrm>
            <a:off x="463295" y="488045"/>
            <a:ext cx="11327652" cy="1316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accent4"/>
                </a:solidFill>
              </a:rPr>
              <a:t>Etape 2 : Examiner et mettre à jour les données</a:t>
            </a:r>
          </a:p>
        </p:txBody>
      </p:sp>
      <p:sp>
        <p:nvSpPr>
          <p:cNvPr id="3" name="Content Placeholder 2">
            <a:extLst>
              <a:ext uri="{FF2B5EF4-FFF2-40B4-BE49-F238E27FC236}">
                <a16:creationId xmlns:a16="http://schemas.microsoft.com/office/drawing/2014/main" id="{03C46C9F-E42E-46D5-9716-7D6D44135FED}"/>
              </a:ext>
            </a:extLst>
          </p:cNvPr>
          <p:cNvSpPr txBox="1">
            <a:spLocks/>
          </p:cNvSpPr>
          <p:nvPr/>
        </p:nvSpPr>
        <p:spPr>
          <a:xfrm>
            <a:off x="773857" y="1538961"/>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solidFill>
                  <a:schemeClr val="tx2"/>
                </a:solidFill>
              </a:rPr>
              <a:t>Augmenter votre consommation de l’information </a:t>
            </a:r>
          </a:p>
          <a:p>
            <a:pPr lvl="1"/>
            <a:r>
              <a:rPr lang="fr-FR" sz="2000" dirty="0">
                <a:solidFill>
                  <a:schemeClr val="tx2"/>
                </a:solidFill>
              </a:rPr>
              <a:t>Mettre à jour les données recueillies au cours de votre processus de planification stratégique </a:t>
            </a:r>
          </a:p>
          <a:p>
            <a:pPr lvl="1"/>
            <a:r>
              <a:rPr lang="fr-FR" sz="2000" dirty="0">
                <a:solidFill>
                  <a:schemeClr val="tx2"/>
                </a:solidFill>
              </a:rPr>
              <a:t>Mettre à jour vos données justificatives. </a:t>
            </a:r>
          </a:p>
          <a:p>
            <a:r>
              <a:rPr lang="fr-FR" sz="2000" dirty="0">
                <a:solidFill>
                  <a:schemeClr val="tx2"/>
                </a:solidFill>
              </a:rPr>
              <a:t>Se concentrer sur les modifications des données résultant de la crise. </a:t>
            </a:r>
          </a:p>
          <a:p>
            <a:pPr marL="0" indent="0">
              <a:buNone/>
            </a:pPr>
            <a:endParaRPr lang="fr-FR" sz="3600" dirty="0">
              <a:solidFill>
                <a:srgbClr val="00B050"/>
              </a:solidFill>
            </a:endParaRPr>
          </a:p>
        </p:txBody>
      </p:sp>
      <p:sp>
        <p:nvSpPr>
          <p:cNvPr id="4" name="Rectangle 3"/>
          <p:cNvSpPr/>
          <p:nvPr/>
        </p:nvSpPr>
        <p:spPr>
          <a:xfrm>
            <a:off x="4121426" y="3394456"/>
            <a:ext cx="6096000" cy="2554545"/>
          </a:xfrm>
          <a:prstGeom prst="rect">
            <a:avLst/>
          </a:prstGeom>
        </p:spPr>
        <p:txBody>
          <a:bodyPr>
            <a:spAutoFit/>
          </a:bodyPr>
          <a:lstStyle/>
          <a:p>
            <a:r>
              <a:rPr lang="fr-FR" sz="2000" dirty="0">
                <a:solidFill>
                  <a:schemeClr val="tx2"/>
                </a:solidFill>
              </a:rPr>
              <a:t>Effectifs (filles, adultes)</a:t>
            </a:r>
          </a:p>
          <a:p>
            <a:r>
              <a:rPr lang="fr-FR" sz="2000" dirty="0">
                <a:solidFill>
                  <a:schemeClr val="tx2"/>
                </a:solidFill>
              </a:rPr>
              <a:t>Soutien bénévole</a:t>
            </a:r>
          </a:p>
          <a:p>
            <a:r>
              <a:rPr lang="fr-FR" sz="2000" dirty="0">
                <a:solidFill>
                  <a:schemeClr val="tx2"/>
                </a:solidFill>
              </a:rPr>
              <a:t>Réalisation de programmes</a:t>
            </a:r>
          </a:p>
          <a:p>
            <a:r>
              <a:rPr lang="fr-FR" sz="2000" dirty="0">
                <a:solidFill>
                  <a:schemeClr val="tx2"/>
                </a:solidFill>
              </a:rPr>
              <a:t>Marque/”visibilité”</a:t>
            </a:r>
          </a:p>
          <a:p>
            <a:r>
              <a:rPr lang="fr-FR" sz="2000" dirty="0">
                <a:solidFill>
                  <a:schemeClr val="tx2"/>
                </a:solidFill>
              </a:rPr>
              <a:t>Finances</a:t>
            </a:r>
          </a:p>
          <a:p>
            <a:r>
              <a:rPr lang="fr-FR" sz="2000" dirty="0">
                <a:solidFill>
                  <a:schemeClr val="tx2"/>
                </a:solidFill>
              </a:rPr>
              <a:t>Recherche de fonds et philanthropie</a:t>
            </a:r>
          </a:p>
          <a:p>
            <a:r>
              <a:rPr lang="fr-FR" sz="2000" dirty="0">
                <a:solidFill>
                  <a:schemeClr val="tx2"/>
                </a:solidFill>
              </a:rPr>
              <a:t>Structure organisationnelle</a:t>
            </a:r>
          </a:p>
          <a:p>
            <a:r>
              <a:rPr lang="fr-FR" sz="2000" dirty="0">
                <a:solidFill>
                  <a:schemeClr val="tx2"/>
                </a:solidFill>
              </a:rPr>
              <a:t>Environnement externe</a:t>
            </a:r>
          </a:p>
        </p:txBody>
      </p:sp>
      <p:sp>
        <p:nvSpPr>
          <p:cNvPr id="5" name="Rectangle 4"/>
          <p:cNvSpPr/>
          <p:nvPr/>
        </p:nvSpPr>
        <p:spPr>
          <a:xfrm>
            <a:off x="1555637" y="4188552"/>
            <a:ext cx="2541914" cy="646331"/>
          </a:xfrm>
          <a:prstGeom prst="rect">
            <a:avLst/>
          </a:prstGeom>
        </p:spPr>
        <p:txBody>
          <a:bodyPr wrap="none">
            <a:spAutoFit/>
          </a:bodyPr>
          <a:lstStyle/>
          <a:p>
            <a:r>
              <a:rPr lang="fr-FR" b="1" dirty="0"/>
              <a:t>Les données fournissent </a:t>
            </a:r>
          </a:p>
          <a:p>
            <a:r>
              <a:rPr lang="fr-FR" b="1" dirty="0"/>
              <a:t>des faits !</a:t>
            </a:r>
          </a:p>
        </p:txBody>
      </p:sp>
    </p:spTree>
    <p:extLst>
      <p:ext uri="{BB962C8B-B14F-4D97-AF65-F5344CB8AC3E}">
        <p14:creationId xmlns:p14="http://schemas.microsoft.com/office/powerpoint/2010/main" val="810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gggs Office Theme 2020">
  <a:themeElements>
    <a:clrScheme name="WAGGGS 2017">
      <a:dk1>
        <a:srgbClr val="262963"/>
      </a:dk1>
      <a:lt1>
        <a:srgbClr val="FFFFFF"/>
      </a:lt1>
      <a:dk2>
        <a:srgbClr val="FFD324"/>
      </a:dk2>
      <a:lt2>
        <a:srgbClr val="FFFFFF"/>
      </a:lt2>
      <a:accent1>
        <a:srgbClr val="262963"/>
      </a:accent1>
      <a:accent2>
        <a:srgbClr val="41AFAC"/>
      </a:accent2>
      <a:accent3>
        <a:srgbClr val="A5A5A5"/>
      </a:accent3>
      <a:accent4>
        <a:srgbClr val="FFC000"/>
      </a:accent4>
      <a:accent5>
        <a:srgbClr val="EE7B6A"/>
      </a:accent5>
      <a:accent6>
        <a:srgbClr val="262963"/>
      </a:accent6>
      <a:hlink>
        <a:srgbClr val="262963"/>
      </a:hlink>
      <a:folHlink>
        <a:srgbClr val="262963"/>
      </a:folHlink>
    </a:clrScheme>
    <a:fontScheme name="WAGGGS">
      <a:majorFont>
        <a:latin typeface="Van Condense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GGGS Office Theme 2020 16 9" id="{9E25FEBD-E7A8-4B5B-BC04-3F5F258966E5}" vid="{FDADB6BA-FBFC-468F-BDAF-1248E98A05BF}"/>
    </a:ext>
  </a:extLst>
</a:theme>
</file>

<file path=ppt/theme/theme2.xml><?xml version="1.0" encoding="utf-8"?>
<a:theme xmlns:a="http://schemas.openxmlformats.org/drawingml/2006/main" name="Wagggs Office Theme 2020 - White">
  <a:themeElements>
    <a:clrScheme name="WAGGGS">
      <a:dk1>
        <a:srgbClr val="2A255E"/>
      </a:dk1>
      <a:lt1>
        <a:srgbClr val="FFDA00"/>
      </a:lt1>
      <a:dk2>
        <a:srgbClr val="000000"/>
      </a:dk2>
      <a:lt2>
        <a:srgbClr val="FFFFFF"/>
      </a:lt2>
      <a:accent1>
        <a:srgbClr val="50B6B7"/>
      </a:accent1>
      <a:accent2>
        <a:srgbClr val="EE8D7A"/>
      </a:accent2>
      <a:accent3>
        <a:srgbClr val="2A255E"/>
      </a:accent3>
      <a:accent4>
        <a:srgbClr val="FFDA00"/>
      </a:accent4>
      <a:accent5>
        <a:srgbClr val="50B6B7"/>
      </a:accent5>
      <a:accent6>
        <a:srgbClr val="EE8D7A"/>
      </a:accent6>
      <a:hlink>
        <a:srgbClr val="0000FF"/>
      </a:hlink>
      <a:folHlink>
        <a:srgbClr val="800080"/>
      </a:folHlink>
    </a:clrScheme>
    <a:fontScheme name="WAGGGS">
      <a:majorFont>
        <a:latin typeface="Van Condense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GGGS Office Theme 2020 16 9" id="{9E25FEBD-E7A8-4B5B-BC04-3F5F258966E5}" vid="{E7E925C3-F19E-4005-9D54-3C7A68762E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 9 WAGGGS Office Theme 2020</Template>
  <TotalTime>11806</TotalTime>
  <Words>2631</Words>
  <Application>Microsoft Office PowerPoint</Application>
  <PresentationFormat>Widescreen</PresentationFormat>
  <Paragraphs>342</Paragraphs>
  <Slides>21</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Arial</vt:lpstr>
      <vt:lpstr>Arial Unicode MS</vt:lpstr>
      <vt:lpstr>Calibri</vt:lpstr>
      <vt:lpstr>Courier New</vt:lpstr>
      <vt:lpstr>Helvetica Neue</vt:lpstr>
      <vt:lpstr>Lato</vt:lpstr>
      <vt:lpstr>Lato Light</vt:lpstr>
      <vt:lpstr>Lucida Grande</vt:lpstr>
      <vt:lpstr>Times New Roman</vt:lpstr>
      <vt:lpstr>Trefoil Sans</vt:lpstr>
      <vt:lpstr>Van Condensed Pro</vt:lpstr>
      <vt:lpstr>Wingdings</vt:lpstr>
      <vt:lpstr>Wagggs Office Theme 2020</vt:lpstr>
      <vt:lpstr>Wagggs Office Theme 2020 - White</vt:lpstr>
      <vt:lpstr>PowerPoint Presentation</vt:lpstr>
      <vt:lpstr>Objectifs de session</vt:lpstr>
      <vt:lpstr>N’OUBLIONS JAMAIS : NOTRE Promesse FAITE AUX FILLES </vt:lpstr>
      <vt:lpstr>La progression pour la sortie de crise est évolutive </vt:lpstr>
      <vt:lpstr>Rapidité associée à la prudence :  Bonne stratégie / mauvaise stratégie</vt:lpstr>
      <vt:lpstr>PowerPoint Presentation</vt:lpstr>
      <vt:lpstr>PowerPoint Presentation</vt:lpstr>
      <vt:lpstr>PowerPoint Presentation</vt:lpstr>
      <vt:lpstr>PowerPoint Presentation</vt:lpstr>
      <vt:lpstr>Effectifs</vt:lpstr>
      <vt:lpstr>Réalisation des programmes      Marque/ ‘Visibilité’</vt:lpstr>
      <vt:lpstr>Ressources financières</vt:lpstr>
      <vt:lpstr>Structure organisationnelle </vt:lpstr>
      <vt:lpstr>PowerPoint Presentation</vt:lpstr>
      <vt:lpstr>PowerPoint Presentation</vt:lpstr>
      <vt:lpstr>PowerPoint Presentation</vt:lpstr>
      <vt:lpstr>La progression pour la sortie de crise est évolutive</vt:lpstr>
      <vt:lpstr>PowerPoint Presentation</vt:lpstr>
      <vt:lpstr>PowerPoint Presentation</vt:lpstr>
      <vt:lpstr>PowerPoint Presentation</vt:lpstr>
      <vt:lpstr>N’oublions jamais : notre promesse faite aux filles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McIntyre, Liza</dc:creator>
  <cp:lastModifiedBy>Natalia Plou</cp:lastModifiedBy>
  <cp:revision>889</cp:revision>
  <dcterms:created xsi:type="dcterms:W3CDTF">2020-01-27T23:13:28Z</dcterms:created>
  <dcterms:modified xsi:type="dcterms:W3CDTF">2020-06-16T18:58:11Z</dcterms:modified>
</cp:coreProperties>
</file>