
<file path=[Content_Types].xml><?xml version="1.0" encoding="utf-8"?>
<Types xmlns="http://schemas.openxmlformats.org/package/2006/content-types">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Layouts/slideLayout76.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emf" ContentType="image/x-emf"/>
  <Override PartName="/ppt/slideLayouts/slideLayout81.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2" r:id="rId1"/>
    <p:sldMasterId id="2147484375" r:id="rId2"/>
  </p:sldMasterIdLst>
  <p:notesMasterIdLst>
    <p:notesMasterId r:id="rId24"/>
  </p:notesMasterIdLst>
  <p:handoutMasterIdLst>
    <p:handoutMasterId r:id="rId25"/>
  </p:handoutMasterIdLst>
  <p:sldIdLst>
    <p:sldId id="257" r:id="rId3"/>
    <p:sldId id="307" r:id="rId4"/>
    <p:sldId id="289" r:id="rId5"/>
    <p:sldId id="507" r:id="rId6"/>
    <p:sldId id="368" r:id="rId7"/>
    <p:sldId id="508" r:id="rId8"/>
    <p:sldId id="509" r:id="rId9"/>
    <p:sldId id="519" r:id="rId10"/>
    <p:sldId id="510" r:id="rId11"/>
    <p:sldId id="516" r:id="rId12"/>
    <p:sldId id="518" r:id="rId13"/>
    <p:sldId id="499" r:id="rId14"/>
    <p:sldId id="501" r:id="rId15"/>
    <p:sldId id="523" r:id="rId16"/>
    <p:sldId id="511" r:id="rId17"/>
    <p:sldId id="512" r:id="rId18"/>
    <p:sldId id="530" r:id="rId19"/>
    <p:sldId id="513" r:id="rId20"/>
    <p:sldId id="521" r:id="rId21"/>
    <p:sldId id="531" r:id="rId22"/>
    <p:sldId id="526" r:id="rId23"/>
  </p:sldIdLst>
  <p:sldSz cx="12192000" cy="6858000"/>
  <p:notesSz cx="6858000" cy="397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Hann" initials="JH" lastIdx="7" clrIdx="0">
    <p:extLst>
      <p:ext uri="{19B8F6BF-5375-455C-9EA6-DF929625EA0E}">
        <p15:presenceInfo xmlns="" xmlns:p15="http://schemas.microsoft.com/office/powerpoint/2012/main" userId="RByxUROypGpbr0ZiPVsYaBEQUZ3rmaRR/c3CmOV2+ss=" providerId="None"/>
      </p:ext>
    </p:extLst>
  </p:cmAuthor>
  <p:cmAuthor id="2" name="Sandy Thomas" initials="ST" lastIdx="5" clrIdx="1">
    <p:extLst>
      <p:ext uri="{19B8F6BF-5375-455C-9EA6-DF929625EA0E}">
        <p15:presenceInfo xmlns="" xmlns:p15="http://schemas.microsoft.com/office/powerpoint/2012/main" userId="148cdd2238d7ab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7B074-35FD-4712-A32D-90AA4E21BCAA}" v="872" dt="2020-04-29T19:06:56.658"/>
    <p1510:client id="{1D0D1497-D682-48E7-887F-53B2D1F36988}" v="12" dt="2020-04-16T13:41:37.536"/>
    <p1510:client id="{22784DB9-CF12-4D44-B7C0-71712792D8B4}" v="32" dt="2020-04-27T19:15:03.911"/>
    <p1510:client id="{5DE44EC3-C856-4EE4-AE26-343FF96CFF7B}" v="143" dt="2020-05-09T17:27:05.522"/>
    <p1510:client id="{738A0C80-8007-4905-B4CA-83374B0E60C6}" v="1" dt="2020-05-09T14:41:30.087"/>
    <p1510:client id="{AFE1590B-5C35-4494-B79F-932F7C84DD0E}" v="197" dt="2020-04-16T18:00:43.869"/>
    <p1510:client id="{D43EBBE7-7BA1-44F2-BD2B-C9733EEE6A34}" v="314" dt="2020-05-01T17:37:02.244"/>
    <p1510:client id="{D84D07F7-D640-498B-8538-6D21AC1B7C53}" v="82" dt="2020-05-01T04:49:48.884"/>
    <p1510:client id="{E9EC200D-BBFF-417F-BCFD-7AFD15176B9C}" v="337" dt="2020-04-27T20:57:33.1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25" autoAdjust="0"/>
    <p:restoredTop sz="45977" autoAdjust="0"/>
  </p:normalViewPr>
  <p:slideViewPr>
    <p:cSldViewPr snapToGrid="0" showGuides="1">
      <p:cViewPr varScale="1">
        <p:scale>
          <a:sx n="47" d="100"/>
          <a:sy n="47" d="100"/>
        </p:scale>
        <p:origin x="-2298" y="-102"/>
      </p:cViewPr>
      <p:guideLst>
        <p:guide orient="horz" pos="2160"/>
        <p:guide pos="3840"/>
      </p:guideLst>
    </p:cSldViewPr>
  </p:slideViewPr>
  <p:outlineViewPr>
    <p:cViewPr>
      <p:scale>
        <a:sx n="33" d="100"/>
        <a:sy n="33" d="100"/>
      </p:scale>
      <p:origin x="0" y="5944"/>
    </p:cViewPr>
  </p:outlin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196" d="100"/>
          <a:sy n="196" d="100"/>
        </p:scale>
        <p:origin x="-1398" y="6456"/>
      </p:cViewPr>
      <p:guideLst>
        <p:guide orient="horz" pos="1251"/>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38A0C80-8007-4905-B4CA-83374B0E60C6}"/>
    <pc:docChg chg="modSld">
      <pc:chgData name="" userId="" providerId="" clId="Web-{738A0C80-8007-4905-B4CA-83374B0E60C6}" dt="2020-05-09T14:41:39.509" v="2"/>
      <pc:docMkLst>
        <pc:docMk/>
      </pc:docMkLst>
      <pc:sldChg chg="modNotes">
        <pc:chgData name="" userId="" providerId="" clId="Web-{738A0C80-8007-4905-B4CA-83374B0E60C6}" dt="2020-05-09T14:41:39.509" v="2"/>
        <pc:sldMkLst>
          <pc:docMk/>
          <pc:sldMk cId="1748379268" sldId="257"/>
        </pc:sldMkLst>
      </pc:sldChg>
    </pc:docChg>
  </pc:docChgLst>
  <pc:docChgLst>
    <pc:chgData clId="Web-{1D0D1497-D682-48E7-887F-53B2D1F36988}"/>
    <pc:docChg chg="addSld delSld modSld">
      <pc:chgData name="" userId="" providerId="" clId="Web-{1D0D1497-D682-48E7-887F-53B2D1F36988}" dt="2020-04-16T13:42:27.240" v="204"/>
      <pc:docMkLst>
        <pc:docMk/>
      </pc:docMkLst>
      <pc:sldChg chg="modNotes">
        <pc:chgData name="" userId="" providerId="" clId="Web-{1D0D1497-D682-48E7-887F-53B2D1F36988}" dt="2020-04-16T13:29:52.701" v="107"/>
        <pc:sldMkLst>
          <pc:docMk/>
          <pc:sldMk cId="1173265954" sldId="289"/>
        </pc:sldMkLst>
      </pc:sldChg>
      <pc:sldChg chg="modNotes">
        <pc:chgData name="" userId="" providerId="" clId="Web-{1D0D1497-D682-48E7-887F-53B2D1F36988}" dt="2020-04-16T13:24:53.948" v="37"/>
        <pc:sldMkLst>
          <pc:docMk/>
          <pc:sldMk cId="3730719130" sldId="314"/>
        </pc:sldMkLst>
      </pc:sldChg>
      <pc:sldChg chg="modNotes">
        <pc:chgData name="" userId="" providerId="" clId="Web-{1D0D1497-D682-48E7-887F-53B2D1F36988}" dt="2020-04-16T13:28:36.512" v="89"/>
        <pc:sldMkLst>
          <pc:docMk/>
          <pc:sldMk cId="3853223387" sldId="492"/>
        </pc:sldMkLst>
      </pc:sldChg>
      <pc:sldChg chg="modNotes">
        <pc:chgData name="" userId="" providerId="" clId="Web-{1D0D1497-D682-48E7-887F-53B2D1F36988}" dt="2020-04-16T13:38:59.488" v="171"/>
        <pc:sldMkLst>
          <pc:docMk/>
          <pc:sldMk cId="1841872912" sldId="493"/>
        </pc:sldMkLst>
      </pc:sldChg>
      <pc:sldChg chg="new del">
        <pc:chgData name="" userId="" providerId="" clId="Web-{1D0D1497-D682-48E7-887F-53B2D1F36988}" dt="2020-04-16T13:35:09.751" v="146"/>
        <pc:sldMkLst>
          <pc:docMk/>
          <pc:sldMk cId="842639192" sldId="504"/>
        </pc:sldMkLst>
      </pc:sldChg>
      <pc:sldChg chg="addSp modSp new modNotes">
        <pc:chgData name="" userId="" providerId="" clId="Web-{1D0D1497-D682-48E7-887F-53B2D1F36988}" dt="2020-04-16T13:42:27.240" v="204"/>
        <pc:sldMkLst>
          <pc:docMk/>
          <pc:sldMk cId="3785782567" sldId="504"/>
        </pc:sldMkLst>
        <pc:picChg chg="add mod">
          <ac:chgData name="" userId="" providerId="" clId="Web-{1D0D1497-D682-48E7-887F-53B2D1F36988}" dt="2020-04-16T13:41:37.536" v="178" actId="14100"/>
          <ac:picMkLst>
            <pc:docMk/>
            <pc:sldMk cId="3785782567" sldId="504"/>
            <ac:picMk id="2" creationId="{3C77E0C8-C33C-4481-99C4-453B6B1C1E25}"/>
          </ac:picMkLst>
        </pc:picChg>
      </pc:sldChg>
    </pc:docChg>
  </pc:docChgLst>
  <pc:docChgLst>
    <pc:chgData clId="Web-{1867B074-35FD-4712-A32D-90AA4E21BCAA}"/>
    <pc:docChg chg="modSld">
      <pc:chgData name="" userId="" providerId="" clId="Web-{1867B074-35FD-4712-A32D-90AA4E21BCAA}" dt="2020-04-29T18:22:29.398" v="642"/>
      <pc:docMkLst>
        <pc:docMk/>
      </pc:docMkLst>
      <pc:sldChg chg="mod modShow">
        <pc:chgData name="" userId="" providerId="" clId="Web-{1867B074-35FD-4712-A32D-90AA4E21BCAA}" dt="2020-04-29T18:22:29.398" v="642"/>
        <pc:sldMkLst>
          <pc:docMk/>
          <pc:sldMk cId="3853223387" sldId="492"/>
        </pc:sldMkLst>
      </pc:sldChg>
      <pc:sldChg chg="modSp modNotes">
        <pc:chgData name="" userId="" providerId="" clId="Web-{1867B074-35FD-4712-A32D-90AA4E21BCAA}" dt="2020-04-29T18:22:29.180" v="641"/>
        <pc:sldMkLst>
          <pc:docMk/>
          <pc:sldMk cId="3923683534" sldId="505"/>
        </pc:sldMkLst>
        <pc:graphicFrameChg chg="mod modGraphic">
          <ac:chgData name="" userId="" providerId="" clId="Web-{1867B074-35FD-4712-A32D-90AA4E21BCAA}" dt="2020-04-29T18:06:03.191" v="605"/>
          <ac:graphicFrameMkLst>
            <pc:docMk/>
            <pc:sldMk cId="3923683534" sldId="505"/>
            <ac:graphicFrameMk id="4" creationId="{33DF9678-D355-43FE-98DE-B6835EC74C52}"/>
          </ac:graphicFrameMkLst>
        </pc:graphicFrameChg>
      </pc:sldChg>
    </pc:docChg>
  </pc:docChgLst>
  <pc:docChgLst>
    <pc:chgData clId="Web-{2601DAEA-C3FA-48E7-B218-80293CBE7B5F}"/>
    <pc:docChg chg="modSld">
      <pc:chgData name="" userId="" providerId="" clId="Web-{2601DAEA-C3FA-48E7-B218-80293CBE7B5F}" dt="2020-04-29T19:05:28.189" v="291"/>
      <pc:docMkLst>
        <pc:docMk/>
      </pc:docMkLst>
      <pc:sldChg chg="modSp">
        <pc:chgData name="" userId="" providerId="" clId="Web-{2601DAEA-C3FA-48E7-B218-80293CBE7B5F}" dt="2020-04-29T19:05:28.189" v="291"/>
        <pc:sldMkLst>
          <pc:docMk/>
          <pc:sldMk cId="3923683534" sldId="505"/>
        </pc:sldMkLst>
        <pc:graphicFrameChg chg="mod modGraphic">
          <ac:chgData name="" userId="" providerId="" clId="Web-{2601DAEA-C3FA-48E7-B218-80293CBE7B5F}" dt="2020-04-29T19:05:28.189" v="291"/>
          <ac:graphicFrameMkLst>
            <pc:docMk/>
            <pc:sldMk cId="3923683534" sldId="505"/>
            <ac:graphicFrameMk id="4" creationId="{33DF9678-D355-43FE-98DE-B6835EC74C52}"/>
          </ac:graphicFrameMkLst>
        </pc:graphicFrameChg>
      </pc:sldChg>
    </pc:docChg>
  </pc:docChgLst>
  <pc:docChgLst>
    <pc:chgData clId="Web-{87D6BBD9-5757-4D68-B071-EAED3F7F396F}"/>
    <pc:docChg chg="modSld">
      <pc:chgData name="" userId="" providerId="" clId="Web-{87D6BBD9-5757-4D68-B071-EAED3F7F396F}" dt="2020-04-29T19:08:57.628" v="69"/>
      <pc:docMkLst>
        <pc:docMk/>
      </pc:docMkLst>
      <pc:sldChg chg="modSp modNotes">
        <pc:chgData name="" userId="" providerId="" clId="Web-{87D6BBD9-5757-4D68-B071-EAED3F7F396F}" dt="2020-04-29T19:08:57.628" v="69"/>
        <pc:sldMkLst>
          <pc:docMk/>
          <pc:sldMk cId="3923683534" sldId="505"/>
        </pc:sldMkLst>
        <pc:graphicFrameChg chg="mod modGraphic">
          <ac:chgData name="" userId="" providerId="" clId="Web-{87D6BBD9-5757-4D68-B071-EAED3F7F396F}" dt="2020-04-29T19:06:54.940" v="27"/>
          <ac:graphicFrameMkLst>
            <pc:docMk/>
            <pc:sldMk cId="3923683534" sldId="505"/>
            <ac:graphicFrameMk id="4" creationId="{33DF9678-D355-43FE-98DE-B6835EC74C52}"/>
          </ac:graphicFrameMkLst>
        </pc:graphicFrameChg>
      </pc:sldChg>
    </pc:docChg>
  </pc:docChgLst>
  <pc:docChgLst>
    <pc:chgData clId="Web-{5856A5AB-4374-4949-B12A-ECF93B188A1A}"/>
    <pc:docChg chg="modSld">
      <pc:chgData name="" userId="" providerId="" clId="Web-{5856A5AB-4374-4949-B12A-ECF93B188A1A}" dt="2020-04-29T18:56:00.281" v="31"/>
      <pc:docMkLst>
        <pc:docMk/>
      </pc:docMkLst>
      <pc:sldChg chg="modNotes">
        <pc:chgData name="" userId="" providerId="" clId="Web-{5856A5AB-4374-4949-B12A-ECF93B188A1A}" dt="2020-04-29T18:56:00.281" v="31"/>
        <pc:sldMkLst>
          <pc:docMk/>
          <pc:sldMk cId="3730719130" sldId="314"/>
        </pc:sldMkLst>
      </pc:sldChg>
    </pc:docChg>
  </pc:docChgLst>
  <pc:docChgLst>
    <pc:chgData clId="Web-{D84D07F7-D640-498B-8538-6D21AC1B7C53}"/>
    <pc:docChg chg="modSld">
      <pc:chgData name="" userId="" providerId="" clId="Web-{D84D07F7-D640-498B-8538-6D21AC1B7C53}" dt="2020-05-01T04:47:34.963" v="77"/>
      <pc:docMkLst>
        <pc:docMk/>
      </pc:docMkLst>
      <pc:sldChg chg="modSp">
        <pc:chgData name="" userId="" providerId="" clId="Web-{D84D07F7-D640-498B-8538-6D21AC1B7C53}" dt="2020-05-01T04:47:34.963" v="77"/>
        <pc:sldMkLst>
          <pc:docMk/>
          <pc:sldMk cId="3923683534" sldId="505"/>
        </pc:sldMkLst>
        <pc:graphicFrameChg chg="mod modGraphic">
          <ac:chgData name="" userId="" providerId="" clId="Web-{D84D07F7-D640-498B-8538-6D21AC1B7C53}" dt="2020-05-01T04:47:34.963" v="77"/>
          <ac:graphicFrameMkLst>
            <pc:docMk/>
            <pc:sldMk cId="3923683534" sldId="505"/>
            <ac:graphicFrameMk id="4" creationId="{33DF9678-D355-43FE-98DE-B6835EC74C52}"/>
          </ac:graphicFrameMkLst>
        </pc:graphicFrameChg>
      </pc:sldChg>
    </pc:docChg>
  </pc:docChgLst>
  <pc:docChgLst>
    <pc:chgData clId="Web-{953BB36F-F98E-46C7-9B33-55B527B90565}"/>
    <pc:docChg chg="delSld modSld">
      <pc:chgData name="" userId="" providerId="" clId="Web-{953BB36F-F98E-46C7-9B33-55B527B90565}" dt="2020-04-16T18:02:17.199" v="748"/>
      <pc:docMkLst>
        <pc:docMk/>
      </pc:docMkLst>
      <pc:sldChg chg="modNotes">
        <pc:chgData name="" userId="" providerId="" clId="Web-{953BB36F-F98E-46C7-9B33-55B527B90565}" dt="2020-04-16T17:39:37.016" v="243"/>
        <pc:sldMkLst>
          <pc:docMk/>
          <pc:sldMk cId="1748379268" sldId="257"/>
        </pc:sldMkLst>
      </pc:sldChg>
      <pc:sldChg chg="modSp modNotes">
        <pc:chgData name="" userId="" providerId="" clId="Web-{953BB36F-F98E-46C7-9B33-55B527B90565}" dt="2020-04-16T17:46:11.001" v="529" actId="20577"/>
        <pc:sldMkLst>
          <pc:docMk/>
          <pc:sldMk cId="2832547543" sldId="307"/>
        </pc:sldMkLst>
        <pc:spChg chg="mod">
          <ac:chgData name="" userId="" providerId="" clId="Web-{953BB36F-F98E-46C7-9B33-55B527B90565}" dt="2020-04-16T17:46:11.001" v="529" actId="20577"/>
          <ac:spMkLst>
            <pc:docMk/>
            <pc:sldMk cId="2832547543" sldId="307"/>
            <ac:spMk id="5" creationId="{00000000-0000-0000-0000-000000000000}"/>
          </ac:spMkLst>
        </pc:spChg>
      </pc:sldChg>
      <pc:sldChg chg="modSp">
        <pc:chgData name="" userId="" providerId="" clId="Web-{953BB36F-F98E-46C7-9B33-55B527B90565}" dt="2020-04-16T17:54:45.538" v="624" actId="20577"/>
        <pc:sldMkLst>
          <pc:docMk/>
          <pc:sldMk cId="3988795665" sldId="309"/>
        </pc:sldMkLst>
        <pc:spChg chg="mod">
          <ac:chgData name="" userId="" providerId="" clId="Web-{953BB36F-F98E-46C7-9B33-55B527B90565}" dt="2020-04-16T17:54:45.538" v="624" actId="20577"/>
          <ac:spMkLst>
            <pc:docMk/>
            <pc:sldMk cId="3988795665" sldId="309"/>
            <ac:spMk id="15" creationId="{00000000-0000-0000-0000-000000000000}"/>
          </ac:spMkLst>
        </pc:spChg>
        <pc:spChg chg="mod">
          <ac:chgData name="" userId="" providerId="" clId="Web-{953BB36F-F98E-46C7-9B33-55B527B90565}" dt="2020-04-16T17:54:08.303" v="593" actId="14100"/>
          <ac:spMkLst>
            <pc:docMk/>
            <pc:sldMk cId="3988795665" sldId="309"/>
            <ac:spMk id="22" creationId="{00000000-0000-0000-0000-000000000000}"/>
          </ac:spMkLst>
        </pc:spChg>
      </pc:sldChg>
      <pc:sldChg chg="modSp modNotes">
        <pc:chgData name="" userId="" providerId="" clId="Web-{953BB36F-F98E-46C7-9B33-55B527B90565}" dt="2020-04-16T17:44:17.015" v="486"/>
        <pc:sldMkLst>
          <pc:docMk/>
          <pc:sldMk cId="3730719130" sldId="314"/>
        </pc:sldMkLst>
        <pc:spChg chg="mod">
          <ac:chgData name="" userId="" providerId="" clId="Web-{953BB36F-F98E-46C7-9B33-55B527B90565}" dt="2020-04-16T17:40:42.013" v="257" actId="20577"/>
          <ac:spMkLst>
            <pc:docMk/>
            <pc:sldMk cId="3730719130" sldId="314"/>
            <ac:spMk id="13" creationId="{A68B55CA-9A01-450C-A8B1-ADF43FB31040}"/>
          </ac:spMkLst>
        </pc:spChg>
      </pc:sldChg>
      <pc:sldChg chg="modNotes">
        <pc:chgData name="" userId="" providerId="" clId="Web-{953BB36F-F98E-46C7-9B33-55B527B90565}" dt="2020-04-16T17:52:08.927" v="572"/>
        <pc:sldMkLst>
          <pc:docMk/>
          <pc:sldMk cId="365427753" sldId="368"/>
        </pc:sldMkLst>
      </pc:sldChg>
      <pc:sldChg chg="del mod modShow">
        <pc:chgData name="" userId="" providerId="" clId="Web-{953BB36F-F98E-46C7-9B33-55B527B90565}" dt="2020-04-16T17:50:44.879" v="570"/>
        <pc:sldMkLst>
          <pc:docMk/>
          <pc:sldMk cId="816912505" sldId="433"/>
        </pc:sldMkLst>
      </pc:sldChg>
      <pc:sldChg chg="modSp">
        <pc:chgData name="" userId="" providerId="" clId="Web-{953BB36F-F98E-46C7-9B33-55B527B90565}" dt="2020-04-16T17:58:29.087" v="693" actId="20577"/>
        <pc:sldMkLst>
          <pc:docMk/>
          <pc:sldMk cId="135059396" sldId="491"/>
        </pc:sldMkLst>
        <pc:spChg chg="mod">
          <ac:chgData name="" userId="" providerId="" clId="Web-{953BB36F-F98E-46C7-9B33-55B527B90565}" dt="2020-04-16T17:58:29.087" v="693" actId="20577"/>
          <ac:spMkLst>
            <pc:docMk/>
            <pc:sldMk cId="135059396" sldId="491"/>
            <ac:spMk id="3" creationId="{03C46C9F-E42E-46D5-9716-7D6D44135FED}"/>
          </ac:spMkLst>
        </pc:spChg>
      </pc:sldChg>
      <pc:sldChg chg="modNotes">
        <pc:chgData name="" userId="" providerId="" clId="Web-{953BB36F-F98E-46C7-9B33-55B527B90565}" dt="2020-04-16T17:48:15.112" v="568"/>
        <pc:sldMkLst>
          <pc:docMk/>
          <pc:sldMk cId="3853223387" sldId="492"/>
        </pc:sldMkLst>
      </pc:sldChg>
      <pc:sldChg chg="modSp modNotes">
        <pc:chgData name="" userId="" providerId="" clId="Web-{953BB36F-F98E-46C7-9B33-55B527B90565}" dt="2020-04-16T18:02:17.199" v="748"/>
        <pc:sldMkLst>
          <pc:docMk/>
          <pc:sldMk cId="1871348092" sldId="494"/>
        </pc:sldMkLst>
        <pc:spChg chg="mod">
          <ac:chgData name="" userId="" providerId="" clId="Web-{953BB36F-F98E-46C7-9B33-55B527B90565}" dt="2020-04-16T17:59:36.353" v="704" actId="20577"/>
          <ac:spMkLst>
            <pc:docMk/>
            <pc:sldMk cId="1871348092" sldId="494"/>
            <ac:spMk id="3" creationId="{CA46EC8A-5819-4FF5-B02E-F658FAB5C6E6}"/>
          </ac:spMkLst>
        </pc:spChg>
      </pc:sldChg>
      <pc:sldChg chg="modSp">
        <pc:chgData name="" userId="" providerId="" clId="Web-{953BB36F-F98E-46C7-9B33-55B527B90565}" dt="2020-04-16T18:00:43.869" v="718" actId="20577"/>
        <pc:sldMkLst>
          <pc:docMk/>
          <pc:sldMk cId="2878876611" sldId="495"/>
        </pc:sldMkLst>
        <pc:spChg chg="mod">
          <ac:chgData name="" userId="" providerId="" clId="Web-{953BB36F-F98E-46C7-9B33-55B527B90565}" dt="2020-04-16T18:00:43.869" v="718" actId="20577"/>
          <ac:spMkLst>
            <pc:docMk/>
            <pc:sldMk cId="2878876611" sldId="495"/>
            <ac:spMk id="3" creationId="{516D7B4E-3356-41F3-8C3A-10CAF1F98DD2}"/>
          </ac:spMkLst>
        </pc:spChg>
      </pc:sldChg>
      <pc:sldChg chg="modNotes">
        <pc:chgData name="" userId="" providerId="" clId="Web-{953BB36F-F98E-46C7-9B33-55B527B90565}" dt="2020-04-16T17:57:58.571" v="680"/>
        <pc:sldMkLst>
          <pc:docMk/>
          <pc:sldMk cId="3785782567" sldId="504"/>
        </pc:sldMkLst>
      </pc:sldChg>
    </pc:docChg>
  </pc:docChgLst>
  <pc:docChgLst>
    <pc:chgData clId="Web-{E9EC200D-BBFF-417F-BCFD-7AFD15176B9C}"/>
    <pc:docChg chg="modSld">
      <pc:chgData name="" userId="" providerId="" clId="Web-{E9EC200D-BBFF-417F-BCFD-7AFD15176B9C}" dt="2020-04-27T20:57:33.137" v="478"/>
      <pc:docMkLst>
        <pc:docMk/>
      </pc:docMkLst>
      <pc:sldChg chg="modSp modNotes">
        <pc:chgData name="" userId="" providerId="" clId="Web-{E9EC200D-BBFF-417F-BCFD-7AFD15176B9C}" dt="2020-04-27T20:57:33.137" v="478"/>
        <pc:sldMkLst>
          <pc:docMk/>
          <pc:sldMk cId="3923683534" sldId="505"/>
        </pc:sldMkLst>
        <pc:spChg chg="mod">
          <ac:chgData name="" userId="" providerId="" clId="Web-{E9EC200D-BBFF-417F-BCFD-7AFD15176B9C}" dt="2020-04-27T20:33:50.356" v="39" actId="20577"/>
          <ac:spMkLst>
            <pc:docMk/>
            <pc:sldMk cId="3923683534" sldId="505"/>
            <ac:spMk id="2" creationId="{73D8EBD6-2E0B-4E2A-89F8-54453BA73B03}"/>
          </ac:spMkLst>
        </pc:spChg>
        <pc:graphicFrameChg chg="mod modGraphic">
          <ac:chgData name="" userId="" providerId="" clId="Web-{E9EC200D-BBFF-417F-BCFD-7AFD15176B9C}" dt="2020-04-27T20:57:33.137" v="478"/>
          <ac:graphicFrameMkLst>
            <pc:docMk/>
            <pc:sldMk cId="3923683534" sldId="505"/>
            <ac:graphicFrameMk id="4" creationId="{33DF9678-D355-43FE-98DE-B6835EC74C52}"/>
          </ac:graphicFrameMkLst>
        </pc:graphicFrameChg>
      </pc:sldChg>
    </pc:docChg>
  </pc:docChgLst>
  <pc:docChgLst>
    <pc:chgData clId="Web-{D43EBBE7-7BA1-44F2-BD2B-C9733EEE6A34}"/>
    <pc:docChg chg="modSld">
      <pc:chgData name="" userId="" providerId="" clId="Web-{D43EBBE7-7BA1-44F2-BD2B-C9733EEE6A34}" dt="2020-05-01T17:26:32.144" v="305"/>
      <pc:docMkLst>
        <pc:docMk/>
      </pc:docMkLst>
      <pc:sldChg chg="modSp">
        <pc:chgData name="" userId="" providerId="" clId="Web-{D43EBBE7-7BA1-44F2-BD2B-C9733EEE6A34}" dt="2020-05-01T17:26:32.144" v="305"/>
        <pc:sldMkLst>
          <pc:docMk/>
          <pc:sldMk cId="3923683534" sldId="505"/>
        </pc:sldMkLst>
        <pc:spChg chg="mod">
          <ac:chgData name="" userId="" providerId="" clId="Web-{D43EBBE7-7BA1-44F2-BD2B-C9733EEE6A34}" dt="2020-05-01T17:18:22.467" v="98" actId="20577"/>
          <ac:spMkLst>
            <pc:docMk/>
            <pc:sldMk cId="3923683534" sldId="505"/>
            <ac:spMk id="2" creationId="{73D8EBD6-2E0B-4E2A-89F8-54453BA73B03}"/>
          </ac:spMkLst>
        </pc:spChg>
        <pc:graphicFrameChg chg="mod modGraphic">
          <ac:chgData name="" userId="" providerId="" clId="Web-{D43EBBE7-7BA1-44F2-BD2B-C9733EEE6A34}" dt="2020-05-01T17:26:32.144" v="305"/>
          <ac:graphicFrameMkLst>
            <pc:docMk/>
            <pc:sldMk cId="3923683534" sldId="505"/>
            <ac:graphicFrameMk id="4" creationId="{33DF9678-D355-43FE-98DE-B6835EC74C52}"/>
          </ac:graphicFrameMkLst>
        </pc:graphicFrameChg>
      </pc:sldChg>
    </pc:docChg>
  </pc:docChgLst>
  <pc:docChgLst>
    <pc:chgData clId="Web-{5DE44EC3-C856-4EE4-AE26-343FF96CFF7B}"/>
    <pc:docChg chg="modSld">
      <pc:chgData name="" userId="" providerId="" clId="Web-{5DE44EC3-C856-4EE4-AE26-343FF96CFF7B}" dt="2020-05-09T17:27:05.522" v="270" actId="20577"/>
      <pc:docMkLst>
        <pc:docMk/>
      </pc:docMkLst>
      <pc:sldChg chg="modSp modNotes">
        <pc:chgData name="" userId="" providerId="" clId="Web-{5DE44EC3-C856-4EE4-AE26-343FF96CFF7B}" dt="2020-05-09T17:14:41.327" v="167"/>
        <pc:sldMkLst>
          <pc:docMk/>
          <pc:sldMk cId="3988795665" sldId="309"/>
        </pc:sldMkLst>
        <pc:spChg chg="mod">
          <ac:chgData name="" userId="" providerId="" clId="Web-{5DE44EC3-C856-4EE4-AE26-343FF96CFF7B}" dt="2020-05-09T17:14:13.717" v="165" actId="20577"/>
          <ac:spMkLst>
            <pc:docMk/>
            <pc:sldMk cId="3988795665" sldId="309"/>
            <ac:spMk id="22" creationId="{00000000-0000-0000-0000-000000000000}"/>
          </ac:spMkLst>
        </pc:spChg>
      </pc:sldChg>
      <pc:sldChg chg="modNotes">
        <pc:chgData name="" userId="" providerId="" clId="Web-{5DE44EC3-C856-4EE4-AE26-343FF96CFF7B}" dt="2020-05-09T17:24:08.673" v="235"/>
        <pc:sldMkLst>
          <pc:docMk/>
          <pc:sldMk cId="695928047" sldId="513"/>
        </pc:sldMkLst>
      </pc:sldChg>
      <pc:sldChg chg="modSp">
        <pc:chgData name="" userId="" providerId="" clId="Web-{5DE44EC3-C856-4EE4-AE26-343FF96CFF7B}" dt="2020-05-09T17:01:06.974" v="14" actId="20577"/>
        <pc:sldMkLst>
          <pc:docMk/>
          <pc:sldMk cId="3661055027" sldId="515"/>
        </pc:sldMkLst>
        <pc:spChg chg="mod">
          <ac:chgData name="" userId="" providerId="" clId="Web-{5DE44EC3-C856-4EE4-AE26-343FF96CFF7B}" dt="2020-05-09T17:01:06.974" v="14" actId="20577"/>
          <ac:spMkLst>
            <pc:docMk/>
            <pc:sldMk cId="3661055027" sldId="515"/>
            <ac:spMk id="2" creationId="{2CC99A83-84AF-7C42-9E63-A41F9144FDA4}"/>
          </ac:spMkLst>
        </pc:spChg>
      </pc:sldChg>
      <pc:sldChg chg="modSp modNotes">
        <pc:chgData name="" userId="" providerId="" clId="Web-{5DE44EC3-C856-4EE4-AE26-343FF96CFF7B}" dt="2020-05-09T17:27:05.522" v="270" actId="20577"/>
        <pc:sldMkLst>
          <pc:docMk/>
          <pc:sldMk cId="612542494" sldId="521"/>
        </pc:sldMkLst>
        <pc:spChg chg="mod">
          <ac:chgData name="" userId="" providerId="" clId="Web-{5DE44EC3-C856-4EE4-AE26-343FF96CFF7B}" dt="2020-05-09T17:27:05.522" v="270" actId="20577"/>
          <ac:spMkLst>
            <pc:docMk/>
            <pc:sldMk cId="612542494" sldId="521"/>
            <ac:spMk id="3" creationId="{7CE59BA3-4B22-416C-B083-4287DE9DB0CB}"/>
          </ac:spMkLst>
        </pc:spChg>
      </pc:sldChg>
      <pc:sldChg chg="modNotes">
        <pc:chgData name="" userId="" providerId="" clId="Web-{5DE44EC3-C856-4EE4-AE26-343FF96CFF7B}" dt="2020-05-09T17:19:20.508" v="191"/>
        <pc:sldMkLst>
          <pc:docMk/>
          <pc:sldMk cId="3942156013" sldId="525"/>
        </pc:sldMkLst>
      </pc:sldChg>
      <pc:sldChg chg="modSp">
        <pc:chgData name="" userId="" providerId="" clId="Web-{5DE44EC3-C856-4EE4-AE26-343FF96CFF7B}" dt="2020-05-09T17:02:48.227" v="17" actId="20577"/>
        <pc:sldMkLst>
          <pc:docMk/>
          <pc:sldMk cId="344261751" sldId="527"/>
        </pc:sldMkLst>
        <pc:spChg chg="mod">
          <ac:chgData name="" userId="" providerId="" clId="Web-{5DE44EC3-C856-4EE4-AE26-343FF96CFF7B}" dt="2020-05-09T17:02:48.227" v="17" actId="20577"/>
          <ac:spMkLst>
            <pc:docMk/>
            <pc:sldMk cId="344261751" sldId="527"/>
            <ac:spMk id="4" creationId="{2CC99A83-84AF-7C42-9E63-A41F9144FDA4}"/>
          </ac:spMkLst>
        </pc:spChg>
      </pc:sldChg>
    </pc:docChg>
  </pc:docChgLst>
  <pc:docChgLst>
    <pc:chgData clId="Web-{AFE1590B-5C35-4494-B79F-932F7C84DD0E}"/>
    <pc:docChg chg="addSld delSld modSld">
      <pc:chgData name="" userId="" providerId="" clId="Web-{AFE1590B-5C35-4494-B79F-932F7C84DD0E}" dt="2020-04-16T17:32:25.117" v="112"/>
      <pc:docMkLst>
        <pc:docMk/>
      </pc:docMkLst>
      <pc:sldChg chg="modNotes">
        <pc:chgData name="" userId="" providerId="" clId="Web-{AFE1590B-5C35-4494-B79F-932F7C84DD0E}" dt="2020-04-16T17:18:34.468" v="45"/>
        <pc:sldMkLst>
          <pc:docMk/>
          <pc:sldMk cId="2832547543" sldId="307"/>
        </pc:sldMkLst>
      </pc:sldChg>
      <pc:sldChg chg="modNotes">
        <pc:chgData name="" userId="" providerId="" clId="Web-{AFE1590B-5C35-4494-B79F-932F7C84DD0E}" dt="2020-04-16T17:32:25.117" v="112"/>
        <pc:sldMkLst>
          <pc:docMk/>
          <pc:sldMk cId="3853223387" sldId="492"/>
        </pc:sldMkLst>
      </pc:sldChg>
      <pc:sldChg chg="modSp new del">
        <pc:chgData name="" userId="" providerId="" clId="Web-{AFE1590B-5C35-4494-B79F-932F7C84DD0E}" dt="2020-04-16T17:21:56.486" v="46"/>
        <pc:sldMkLst>
          <pc:docMk/>
          <pc:sldMk cId="2775920377" sldId="505"/>
        </pc:sldMkLst>
        <pc:spChg chg="mod">
          <ac:chgData name="" userId="" providerId="" clId="Web-{AFE1590B-5C35-4494-B79F-932F7C84DD0E}" dt="2020-04-16T17:18:18.405" v="35" actId="20577"/>
          <ac:spMkLst>
            <pc:docMk/>
            <pc:sldMk cId="2775920377" sldId="505"/>
            <ac:spMk id="2" creationId="{8FBBB5A8-88E2-455F-A3BA-1F8D2D5485F2}"/>
          </ac:spMkLst>
        </pc:spChg>
      </pc:sldChg>
    </pc:docChg>
  </pc:docChgLst>
  <pc:docChgLst>
    <pc:chgData clId="Web-{22784DB9-CF12-4D44-B7C0-71712792D8B4}"/>
    <pc:docChg chg="addSld modSld sldOrd">
      <pc:chgData name="" userId="" providerId="" clId="Web-{22784DB9-CF12-4D44-B7C0-71712792D8B4}" dt="2020-04-27T19:15:03.911" v="30" actId="20577"/>
      <pc:docMkLst>
        <pc:docMk/>
      </pc:docMkLst>
      <pc:sldChg chg="addSp modSp new ord">
        <pc:chgData name="" userId="" providerId="" clId="Web-{22784DB9-CF12-4D44-B7C0-71712792D8B4}" dt="2020-04-27T19:15:03.911" v="29" actId="20577"/>
        <pc:sldMkLst>
          <pc:docMk/>
          <pc:sldMk cId="3923683534" sldId="505"/>
        </pc:sldMkLst>
        <pc:spChg chg="mod">
          <ac:chgData name="" userId="" providerId="" clId="Web-{22784DB9-CF12-4D44-B7C0-71712792D8B4}" dt="2020-04-27T19:15:03.911" v="29" actId="20577"/>
          <ac:spMkLst>
            <pc:docMk/>
            <pc:sldMk cId="3923683534" sldId="505"/>
            <ac:spMk id="2" creationId="{73D8EBD6-2E0B-4E2A-89F8-54453BA73B03}"/>
          </ac:spMkLst>
        </pc:spChg>
        <pc:graphicFrameChg chg="add mod modGraphic">
          <ac:chgData name="" userId="" providerId="" clId="Web-{22784DB9-CF12-4D44-B7C0-71712792D8B4}" dt="2020-04-27T19:14:17.677" v="8"/>
          <ac:graphicFrameMkLst>
            <pc:docMk/>
            <pc:sldMk cId="3923683534" sldId="505"/>
            <ac:graphicFrameMk id="4" creationId="{33DF9678-D355-43FE-98DE-B6835EC74C52}"/>
          </ac:graphicFrameMkLst>
        </pc:graphicFrame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0-04-16T08:55:32.217" idx="5">
    <p:pos x="10" y="10"/>
    <p:text>Staff benefits </p:text>
    <p:extLst>
      <p:ext uri="{C676402C-5697-4E1C-873F-D02D1690AC5C}">
        <p15:threadingInfo xmlns=""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B761667D-2FDF-48C4-A90D-7977A16BEE5F}"/>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1FCEC02C-AF5C-4CAF-88DE-F1010ABAC57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A5F02B1-9209-42EA-A481-06233E9E07B3}" type="datetimeFigureOut">
              <a:rPr lang="en-US" smtClean="0"/>
              <a:pPr/>
              <a:t>6/14/2020</a:t>
            </a:fld>
            <a:endParaRPr lang="en-US"/>
          </a:p>
        </p:txBody>
      </p:sp>
      <p:sp>
        <p:nvSpPr>
          <p:cNvPr id="4" name="Footer Placeholder 3">
            <a:extLst>
              <a:ext uri="{FF2B5EF4-FFF2-40B4-BE49-F238E27FC236}">
                <a16:creationId xmlns="" xmlns:a16="http://schemas.microsoft.com/office/drawing/2014/main" id="{B4EFBECB-99DF-4C5A-9EEA-32C7FA7B52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64B50A59-4D34-4630-B1A3-2B3B919C348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5D39F9E-782F-487A-8CA8-5D81AB88B2E0}" type="slidenum">
              <a:rPr lang="en-US" smtClean="0"/>
              <a:pPr/>
              <a:t>‹Nº›</a:t>
            </a:fld>
            <a:endParaRPr lang="en-US"/>
          </a:p>
        </p:txBody>
      </p:sp>
    </p:spTree>
    <p:extLst>
      <p:ext uri="{BB962C8B-B14F-4D97-AF65-F5344CB8AC3E}">
        <p14:creationId xmlns="" xmlns:p14="http://schemas.microsoft.com/office/powerpoint/2010/main" val="3224343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BF80C13-8010-423F-B411-B9C761D645ED}" type="datetimeFigureOut">
              <a:rPr lang="en-US" smtClean="0"/>
              <a:pPr/>
              <a:t>6/14/2020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C7A4479-031F-4F3B-85E6-A7F89EF082CE}" type="slidenum">
              <a:rPr lang="en-US" smtClean="0"/>
              <a:pPr/>
              <a:t>‹Nº›</a:t>
            </a:fld>
            <a:endParaRPr lang="en-US"/>
          </a:p>
        </p:txBody>
      </p:sp>
    </p:spTree>
    <p:extLst>
      <p:ext uri="{BB962C8B-B14F-4D97-AF65-F5344CB8AC3E}">
        <p14:creationId xmlns="" xmlns:p14="http://schemas.microsoft.com/office/powerpoint/2010/main" val="92750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p:spPr>
        <p:txBody>
          <a:bodyPr/>
          <a:lstStyle/>
          <a:p>
            <a:pPr marL="171450" lvl="0" indent="-171450">
              <a:buFont typeface="Arial" panose="020B0604020202020204" pitchFamily="34" charset="0"/>
              <a:buChar char="•"/>
            </a:pPr>
            <a:r>
              <a:rPr lang="es-ES" sz="1200" kern="1200" smtClean="0">
                <a:solidFill>
                  <a:schemeClr val="tx1"/>
                </a:solidFill>
                <a:effectLst/>
                <a:latin typeface="+mn-lt"/>
                <a:ea typeface="+mn-ea"/>
                <a:cs typeface="+mn-cs"/>
              </a:rPr>
              <a:t>Cada persona y cada organización se encuentra en un lugar diferente en relación con la crisis que estamos viviendo. </a:t>
            </a:r>
          </a:p>
          <a:p>
            <a:pPr marL="171450" lvl="0" indent="-171450">
              <a:buFont typeface="Arial" panose="020B0604020202020204" pitchFamily="34" charset="0"/>
              <a:buChar char="•"/>
            </a:pPr>
            <a:r>
              <a:rPr lang="es-ES" sz="1200" kern="1200" smtClean="0">
                <a:solidFill>
                  <a:schemeClr val="tx1"/>
                </a:solidFill>
                <a:effectLst/>
                <a:latin typeface="+mn-lt"/>
                <a:ea typeface="+mn-ea"/>
                <a:cs typeface="+mn-cs"/>
              </a:rPr>
              <a:t>Ya sea que estén comenzando a cambiar sus prioridades estratégicas o planes operativos o que estén listas para instrumentar un plan revisado, este recurso puede ayudar a hacer una revisión para establecer </a:t>
            </a:r>
            <a:r>
              <a:rPr lang="es-ES" smtClean="0"/>
              <a:t>si ya se consideró todo</a:t>
            </a:r>
            <a:r>
              <a:rPr lang="es-ES" sz="1200" kern="1200" smtClean="0">
                <a:solidFill>
                  <a:schemeClr val="tx1"/>
                </a:solidFill>
                <a:effectLst/>
                <a:latin typeface="+mn-lt"/>
                <a:ea typeface="+mn-ea"/>
                <a:cs typeface="+mn-cs"/>
              </a:rPr>
              <a:t>. </a:t>
            </a:r>
          </a:p>
          <a:p>
            <a:pPr marL="171450" lvl="0" indent="-171450">
              <a:buFont typeface="Arial" panose="020B0604020202020204" pitchFamily="34" charset="0"/>
              <a:buChar char="•"/>
            </a:pPr>
            <a:r>
              <a:rPr lang="es-ES" sz="1200" kern="1200" smtClean="0">
                <a:solidFill>
                  <a:schemeClr val="tx1"/>
                </a:solidFill>
                <a:effectLst/>
                <a:latin typeface="+mn-lt"/>
                <a:ea typeface="+mn-ea"/>
                <a:cs typeface="+mn-cs"/>
              </a:rPr>
              <a:t>Los tiempos de crisis son tiempos en que la colaboración es importante, así que comparte tus ideas, preguntas e inquietudes con tus compañeras y colegas a lo largo de la crisis. </a:t>
            </a:r>
          </a:p>
          <a:p>
            <a:pPr marL="171450" indent="-171450">
              <a:buFont typeface="Arial" panose="020B0604020202020204" pitchFamily="34" charset="0"/>
              <a:buChar char="•"/>
            </a:pPr>
            <a:endParaRPr lang="es-ES" smtClean="0">
              <a:cs typeface="Calibri"/>
            </a:endParaRPr>
          </a:p>
          <a:p>
            <a:endParaRPr lang="es-ES" smtClean="0">
              <a:cs typeface="Calibri"/>
            </a:endParaRPr>
          </a:p>
          <a:p>
            <a:endParaRPr lang="es-ES" smtClean="0">
              <a:cs typeface="Calibri"/>
            </a:endParaRPr>
          </a:p>
          <a:p>
            <a:endParaRPr lang="es-ES" smtClean="0">
              <a:cs typeface="Calibri"/>
            </a:endParaRPr>
          </a:p>
          <a:p>
            <a:endParaRPr lang="es-ES" smtClean="0">
              <a:cs typeface="Calibri"/>
            </a:endParaRPr>
          </a:p>
          <a:p>
            <a:endParaRPr lang="es-ES" smtClean="0">
              <a:cs typeface="Calibri"/>
            </a:endParaRPr>
          </a:p>
          <a:p>
            <a:endParaRPr lang="es-ES">
              <a:cs typeface="Calibri"/>
            </a:endParaRPr>
          </a:p>
        </p:txBody>
      </p:sp>
      <p:sp>
        <p:nvSpPr>
          <p:cNvPr id="4" name="Slide Number Placeholder 3"/>
          <p:cNvSpPr>
            <a:spLocks noGrp="1"/>
          </p:cNvSpPr>
          <p:nvPr>
            <p:ph type="sldNum" sz="quarter" idx="10"/>
          </p:nvPr>
        </p:nvSpPr>
        <p:spPr/>
        <p:txBody>
          <a:bodyPr/>
          <a:lstStyle/>
          <a:p>
            <a:fld id="{3CA29B61-3FCE-40A9-B412-67371DA18000}" type="slidenum">
              <a:rPr lang="en-US" smtClean="0">
                <a:solidFill>
                  <a:prstClr val="black"/>
                </a:solidFill>
              </a:rPr>
              <a:pPr/>
              <a:t>1</a:t>
            </a:fld>
            <a:endParaRPr lang="en-US">
              <a:solidFill>
                <a:prstClr val="black"/>
              </a:solidFill>
            </a:endParaRPr>
          </a:p>
        </p:txBody>
      </p:sp>
    </p:spTree>
    <p:extLst>
      <p:ext uri="{BB962C8B-B14F-4D97-AF65-F5344CB8AC3E}">
        <p14:creationId xmlns="" xmlns:p14="http://schemas.microsoft.com/office/powerpoint/2010/main" val="2883249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7A4479-031F-4F3B-85E6-A7F89EF082CE}" type="slidenum">
              <a:rPr lang="en-US" smtClean="0"/>
              <a:pPr/>
              <a:t>11</a:t>
            </a:fld>
            <a:endParaRPr lang="en-US"/>
          </a:p>
        </p:txBody>
      </p:sp>
    </p:spTree>
    <p:extLst>
      <p:ext uri="{BB962C8B-B14F-4D97-AF65-F5344CB8AC3E}">
        <p14:creationId xmlns="" xmlns:p14="http://schemas.microsoft.com/office/powerpoint/2010/main" val="27583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7A4479-031F-4F3B-85E6-A7F89EF082CE}" type="slidenum">
              <a:rPr lang="en-US" smtClean="0"/>
              <a:pPr/>
              <a:t>12</a:t>
            </a:fld>
            <a:endParaRPr lang="en-US"/>
          </a:p>
        </p:txBody>
      </p:sp>
    </p:spTree>
    <p:extLst>
      <p:ext uri="{BB962C8B-B14F-4D97-AF65-F5344CB8AC3E}">
        <p14:creationId xmlns="" xmlns:p14="http://schemas.microsoft.com/office/powerpoint/2010/main" val="2732622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13</a:t>
            </a:fld>
            <a:endParaRPr lang="en-US"/>
          </a:p>
        </p:txBody>
      </p:sp>
    </p:spTree>
    <p:extLst>
      <p:ext uri="{BB962C8B-B14F-4D97-AF65-F5344CB8AC3E}">
        <p14:creationId xmlns="" xmlns:p14="http://schemas.microsoft.com/office/powerpoint/2010/main" val="1636170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smtClean="0">
                <a:solidFill>
                  <a:schemeClr val="tx1"/>
                </a:solidFill>
                <a:effectLst/>
                <a:latin typeface="+mn-lt"/>
                <a:ea typeface="+mn-ea"/>
                <a:cs typeface="+mn-cs"/>
              </a:rPr>
              <a:t>Esto te permitirá desarrollar tu documento actual mientras recopilas información importante adicional.</a:t>
            </a:r>
          </a:p>
          <a:p>
            <a:endParaRPr lang="es-ES" smtClean="0"/>
          </a:p>
          <a:p>
            <a:endParaRPr lang="es-ES"/>
          </a:p>
        </p:txBody>
      </p:sp>
      <p:sp>
        <p:nvSpPr>
          <p:cNvPr id="4" name="Slide Number Placeholder 3"/>
          <p:cNvSpPr>
            <a:spLocks noGrp="1"/>
          </p:cNvSpPr>
          <p:nvPr>
            <p:ph type="sldNum" sz="quarter" idx="10"/>
          </p:nvPr>
        </p:nvSpPr>
        <p:spPr/>
        <p:txBody>
          <a:bodyPr/>
          <a:lstStyle/>
          <a:p>
            <a:fld id="{CC7A4479-031F-4F3B-85E6-A7F89EF082CE}" type="slidenum">
              <a:rPr lang="en-US" smtClean="0"/>
              <a:pPr/>
              <a:t>14</a:t>
            </a:fld>
            <a:endParaRPr lang="en-US"/>
          </a:p>
        </p:txBody>
      </p:sp>
    </p:spTree>
    <p:extLst>
      <p:ext uri="{BB962C8B-B14F-4D97-AF65-F5344CB8AC3E}">
        <p14:creationId xmlns="" xmlns:p14="http://schemas.microsoft.com/office/powerpoint/2010/main" val="2171713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mtClean="0">
                <a:latin typeface="Arial"/>
                <a:cs typeface="Arial"/>
              </a:rPr>
              <a:t>Toda buena estrategia empieza con la identificación de tus Oportunidades y tus </a:t>
            </a:r>
            <a:r>
              <a:rPr lang="es-ES" smtClean="0">
                <a:latin typeface="Arial"/>
                <a:cs typeface="Arial"/>
              </a:rPr>
              <a:t>Desafíos</a:t>
            </a:r>
            <a:endParaRPr lang="es-ES" sz="1200" smtClean="0">
              <a:latin typeface="Arial"/>
              <a:cs typeface="Arial"/>
            </a:endParaRPr>
          </a:p>
          <a:p>
            <a:endParaRPr lang="es-ES" smtClean="0"/>
          </a:p>
          <a:p>
            <a:r>
              <a:rPr lang="es-ES" smtClean="0"/>
              <a:t>Más para </a:t>
            </a:r>
            <a:r>
              <a:rPr lang="es-ES" smtClean="0"/>
              <a:t>considerar</a:t>
            </a:r>
            <a:r>
              <a:rPr lang="es-ES" baseline="0" smtClean="0"/>
              <a:t>:</a:t>
            </a:r>
            <a:endParaRPr lang="es-ES" smtClean="0"/>
          </a:p>
          <a:p>
            <a:pPr marL="171450" indent="-171450">
              <a:buFont typeface="Arial" panose="020B0604020202020204" pitchFamily="34" charset="0"/>
              <a:buChar char="•"/>
            </a:pPr>
            <a:r>
              <a:rPr lang="es-ES" smtClean="0"/>
              <a:t>Evalúa tus planes actuales en términos de viabilidad durante y después de la </a:t>
            </a:r>
            <a:r>
              <a:rPr lang="es-ES" smtClean="0"/>
              <a:t>crisis</a:t>
            </a:r>
            <a:r>
              <a:rPr lang="es-ES" smtClean="0"/>
              <a:t>. </a:t>
            </a:r>
            <a:r>
              <a:rPr lang="es-ES" i="1" smtClean="0"/>
              <a:t>(</a:t>
            </a:r>
            <a:r>
              <a:rPr lang="es-ES" i="1" smtClean="0"/>
              <a:t>Para los fines de este </a:t>
            </a:r>
            <a:r>
              <a:rPr lang="es-ES" i="1" smtClean="0"/>
              <a:t>trabajo</a:t>
            </a:r>
            <a:r>
              <a:rPr lang="es-ES" i="1" smtClean="0"/>
              <a:t>, viabilidad se define como el mejor enfoque para lo que puede hacerse en la situación aunque quizá no sea </a:t>
            </a:r>
            <a:r>
              <a:rPr lang="es-ES" i="1" smtClean="0"/>
              <a:t>perfecto</a:t>
            </a:r>
            <a:r>
              <a:rPr lang="es-ES" i="1" smtClean="0"/>
              <a:t>.) </a:t>
            </a:r>
            <a:endParaRPr lang="es-ES" smtClean="0"/>
          </a:p>
          <a:p>
            <a:pPr marL="171450" indent="-171450">
              <a:buFont typeface="Arial" panose="020B0604020202020204" pitchFamily="34" charset="0"/>
              <a:buChar char="•"/>
            </a:pPr>
            <a:r>
              <a:rPr lang="es-ES" smtClean="0"/>
              <a:t>¿</a:t>
            </a:r>
            <a:r>
              <a:rPr lang="es-ES" smtClean="0"/>
              <a:t>Los elementos en tu plan ya no son </a:t>
            </a:r>
            <a:r>
              <a:rPr lang="es-ES" smtClean="0"/>
              <a:t>viables</a:t>
            </a:r>
            <a:r>
              <a:rPr lang="es-ES" smtClean="0"/>
              <a:t>? </a:t>
            </a:r>
            <a:r>
              <a:rPr lang="es-ES" i="1" smtClean="0"/>
              <a:t>Si no puedes hacer algo con estos </a:t>
            </a:r>
            <a:r>
              <a:rPr lang="es-ES" i="1" smtClean="0"/>
              <a:t>elementos</a:t>
            </a:r>
            <a:r>
              <a:rPr lang="es-ES" i="1" smtClean="0"/>
              <a:t>, </a:t>
            </a:r>
            <a:r>
              <a:rPr lang="es-ES" i="1" smtClean="0"/>
              <a:t>avanza</a:t>
            </a:r>
            <a:r>
              <a:rPr lang="es-ES" i="1" smtClean="0"/>
              <a:t>. </a:t>
            </a:r>
            <a:endParaRPr lang="es-ES" i="1" smtClean="0"/>
          </a:p>
          <a:p>
            <a:pPr marL="171450" indent="-171450">
              <a:buFont typeface="Arial" panose="020B0604020202020204" pitchFamily="34" charset="0"/>
              <a:buChar char="•"/>
            </a:pPr>
            <a:r>
              <a:rPr lang="es-ES" smtClean="0"/>
              <a:t>¿</a:t>
            </a:r>
            <a:r>
              <a:rPr lang="es-ES" smtClean="0"/>
              <a:t>Existen factores que hacen que tu componente del plan ya no sea </a:t>
            </a:r>
            <a:r>
              <a:rPr lang="es-ES" smtClean="0"/>
              <a:t>viable</a:t>
            </a:r>
            <a:r>
              <a:rPr lang="es-ES" smtClean="0"/>
              <a:t>? </a:t>
            </a:r>
            <a:r>
              <a:rPr lang="es-ES" i="1" smtClean="0"/>
              <a:t>Este es un factor de estrés que debe </a:t>
            </a:r>
            <a:r>
              <a:rPr lang="es-ES" i="1" smtClean="0"/>
              <a:t>revisarse</a:t>
            </a:r>
            <a:r>
              <a:rPr lang="es-ES" i="1" smtClean="0"/>
              <a:t>: </a:t>
            </a:r>
            <a:r>
              <a:rPr lang="es-ES" i="1" smtClean="0"/>
              <a:t>¿</a:t>
            </a:r>
            <a:r>
              <a:rPr lang="es-ES" i="1" smtClean="0"/>
              <a:t>Qué otras decisiones se pueden tomar para </a:t>
            </a:r>
            <a:r>
              <a:rPr lang="es-ES" i="1" smtClean="0"/>
              <a:t>“salvar</a:t>
            </a:r>
            <a:r>
              <a:rPr lang="es-ES" i="1" smtClean="0"/>
              <a:t>” ese componente del </a:t>
            </a:r>
            <a:r>
              <a:rPr lang="es-ES" i="1" smtClean="0"/>
              <a:t>plan</a:t>
            </a:r>
            <a:r>
              <a:rPr lang="es-ES" i="1" smtClean="0"/>
              <a:t>?</a:t>
            </a:r>
            <a:endParaRPr lang="es-ES" i="1" smtClean="0"/>
          </a:p>
          <a:p>
            <a:pPr marL="171450" indent="-171450">
              <a:buFont typeface="Arial" panose="020B0604020202020204" pitchFamily="34" charset="0"/>
              <a:buChar char="•"/>
            </a:pPr>
            <a:r>
              <a:rPr lang="es-ES" smtClean="0"/>
              <a:t>Algunos factores de estrés pueden tener un impacto positivo en las decisiones que pueden </a:t>
            </a:r>
            <a:r>
              <a:rPr lang="es-ES" smtClean="0"/>
              <a:t>tomar</a:t>
            </a:r>
            <a:r>
              <a:rPr lang="es-ES" smtClean="0"/>
              <a:t>. </a:t>
            </a:r>
            <a:r>
              <a:rPr lang="es-ES" smtClean="0"/>
              <a:t>¿</a:t>
            </a:r>
            <a:r>
              <a:rPr lang="es-ES" smtClean="0"/>
              <a:t>Cómo se pueden apalancar para un impacto positivo adicional en las decisiones que puedas </a:t>
            </a:r>
            <a:r>
              <a:rPr lang="es-ES" smtClean="0"/>
              <a:t>tomar</a:t>
            </a:r>
            <a:r>
              <a:rPr lang="es-ES" smtClean="0"/>
              <a:t>? </a:t>
            </a:r>
            <a:endParaRPr lang="es-ES" smtClean="0"/>
          </a:p>
          <a:p>
            <a:pPr marL="171450" indent="-171450">
              <a:buFont typeface="Arial" panose="020B0604020202020204" pitchFamily="34" charset="0"/>
              <a:buChar char="•"/>
            </a:pPr>
            <a:r>
              <a:rPr lang="es-ES" smtClean="0"/>
              <a:t>Algunos factores de estrés pueden no afectar las operaciones de manera </a:t>
            </a:r>
            <a:r>
              <a:rPr lang="es-ES" smtClean="0"/>
              <a:t>alguna</a:t>
            </a:r>
            <a:r>
              <a:rPr lang="es-ES" smtClean="0"/>
              <a:t>. </a:t>
            </a:r>
            <a:endParaRPr lang="es-ES" smtClean="0"/>
          </a:p>
          <a:p>
            <a:endParaRPr lang="es-ES"/>
          </a:p>
        </p:txBody>
      </p:sp>
      <p:sp>
        <p:nvSpPr>
          <p:cNvPr id="4" name="Slide Number Placeholder 3"/>
          <p:cNvSpPr>
            <a:spLocks noGrp="1"/>
          </p:cNvSpPr>
          <p:nvPr>
            <p:ph type="sldNum" sz="quarter" idx="10"/>
          </p:nvPr>
        </p:nvSpPr>
        <p:spPr/>
        <p:txBody>
          <a:bodyPr/>
          <a:lstStyle/>
          <a:p>
            <a:fld id="{CC7A4479-031F-4F3B-85E6-A7F89EF082CE}" type="slidenum">
              <a:rPr lang="en-US" smtClean="0"/>
              <a:pPr/>
              <a:t>15</a:t>
            </a:fld>
            <a:endParaRPr lang="en-US"/>
          </a:p>
        </p:txBody>
      </p:sp>
    </p:spTree>
    <p:extLst>
      <p:ext uri="{BB962C8B-B14F-4D97-AF65-F5344CB8AC3E}">
        <p14:creationId xmlns="" xmlns:p14="http://schemas.microsoft.com/office/powerpoint/2010/main" val="2505119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mtClean="0"/>
              <a:t>	</a:t>
            </a:r>
          </a:p>
          <a:p>
            <a:pPr marL="0" marR="0" lvl="0" indent="0">
              <a:lnSpc>
                <a:spcPct val="107000"/>
              </a:lnSpc>
              <a:spcBef>
                <a:spcPts val="0"/>
              </a:spcBef>
              <a:spcAft>
                <a:spcPts val="0"/>
              </a:spcAft>
              <a:buFont typeface="Arial" panose="020B0604020202020204" pitchFamily="34" charset="0"/>
              <a:buNone/>
              <a:tabLst>
                <a:tab pos="457200" algn="l"/>
              </a:tabLst>
            </a:pPr>
            <a:r>
              <a:rPr lang="es-ES" smtClean="0">
                <a:solidFill>
                  <a:srgbClr val="000000"/>
                </a:solidFill>
                <a:latin typeface="Helvetica Neue"/>
                <a:ea typeface="Arial Unicode MS"/>
                <a:cs typeface="Times New Roman" panose="02020603050405020304" pitchFamily="18" charset="0"/>
              </a:rPr>
              <a:t>Ahora que actualizaron la información Y evaluaron los elementos de su plan actual en cuanto a su </a:t>
            </a:r>
            <a:r>
              <a:rPr lang="es-ES" smtClean="0">
                <a:solidFill>
                  <a:srgbClr val="000000"/>
                </a:solidFill>
                <a:latin typeface="Helvetica Neue"/>
                <a:ea typeface="Arial Unicode MS"/>
                <a:cs typeface="Times New Roman" panose="02020603050405020304" pitchFamily="18" charset="0"/>
              </a:rPr>
              <a:t>viabilidad</a:t>
            </a:r>
            <a:r>
              <a:rPr lang="es-ES" smtClean="0">
                <a:solidFill>
                  <a:srgbClr val="000000"/>
                </a:solidFill>
                <a:latin typeface="Helvetica Neue"/>
                <a:ea typeface="Arial Unicode MS"/>
                <a:cs typeface="Times New Roman" panose="02020603050405020304" pitchFamily="18" charset="0"/>
              </a:rPr>
              <a:t>, es momento de concentrarse en sus acciones para el </a:t>
            </a:r>
            <a:r>
              <a:rPr lang="es-ES" smtClean="0">
                <a:solidFill>
                  <a:srgbClr val="000000"/>
                </a:solidFill>
                <a:latin typeface="Helvetica Neue"/>
                <a:ea typeface="Arial Unicode MS"/>
                <a:cs typeface="Times New Roman" panose="02020603050405020304" pitchFamily="18" charset="0"/>
              </a:rPr>
              <a:t>futuro</a:t>
            </a:r>
            <a:r>
              <a:rPr lang="es-ES" sz="1200" smtClean="0">
                <a:ln>
                  <a:noFill/>
                </a:ln>
                <a:solidFill>
                  <a:srgbClr val="000000"/>
                </a:solidFill>
                <a:effectLst/>
                <a:latin typeface="Helvetica Neue"/>
                <a:ea typeface="Arial Unicode MS"/>
                <a:cs typeface="Times New Roman" panose="02020603050405020304" pitchFamily="18" charset="0"/>
              </a:rPr>
              <a:t>. </a:t>
            </a:r>
            <a:endParaRPr lang="es-ES" sz="1200" smtClean="0">
              <a:ln>
                <a:noFill/>
              </a:ln>
              <a:solidFill>
                <a:srgbClr val="000000"/>
              </a:solidFill>
              <a:effectLst/>
              <a:latin typeface="Helvetica Neue"/>
              <a:ea typeface="Arial Unicode MS"/>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tabLst>
                <a:tab pos="457200" algn="l"/>
              </a:tabLst>
            </a:pPr>
            <a:endParaRPr lang="es-ES" sz="1100" smtClean="0">
              <a:ln>
                <a:noFill/>
              </a:ln>
              <a:solidFill>
                <a:srgbClr val="000000"/>
              </a:solidFill>
              <a:effectLst/>
              <a:latin typeface="Helvetica Neue"/>
              <a:ea typeface="Arial Unicode MS"/>
              <a:cs typeface="Times New Roman" panose="02020603050405020304" pitchFamily="18" charset="0"/>
            </a:endParaRPr>
          </a:p>
          <a:p>
            <a:r>
              <a:rPr lang="es-ES" sz="1200" smtClean="0">
                <a:ln>
                  <a:noFill/>
                </a:ln>
                <a:solidFill>
                  <a:srgbClr val="000000"/>
                </a:solidFill>
                <a:effectLst/>
                <a:latin typeface="Helvetica Neue"/>
                <a:ea typeface="Arial Unicode MS"/>
                <a:cs typeface="Times New Roman" panose="02020603050405020304" pitchFamily="18" charset="0"/>
              </a:rPr>
              <a:t>Es imperativo planear para </a:t>
            </a:r>
            <a:r>
              <a:rPr lang="es-ES" smtClean="0">
                <a:solidFill>
                  <a:srgbClr val="000000"/>
                </a:solidFill>
                <a:latin typeface="Helvetica Neue"/>
                <a:ea typeface="Arial Unicode MS"/>
                <a:cs typeface="Times New Roman" panose="02020603050405020304" pitchFamily="18" charset="0"/>
              </a:rPr>
              <a:t>posibles escenatios </a:t>
            </a:r>
            <a:r>
              <a:rPr lang="es-ES" smtClean="0">
                <a:solidFill>
                  <a:srgbClr val="000000"/>
                </a:solidFill>
                <a:latin typeface="Helvetica Neue"/>
                <a:ea typeface="Arial Unicode MS"/>
                <a:cs typeface="Times New Roman" panose="02020603050405020304" pitchFamily="18" charset="0"/>
              </a:rPr>
              <a:t>diferentes</a:t>
            </a:r>
            <a:r>
              <a:rPr lang="es-ES" smtClean="0">
                <a:solidFill>
                  <a:srgbClr val="000000"/>
                </a:solidFill>
                <a:latin typeface="Helvetica Neue"/>
                <a:ea typeface="Arial Unicode MS"/>
                <a:cs typeface="Times New Roman" panose="02020603050405020304" pitchFamily="18" charset="0"/>
              </a:rPr>
              <a:t>, lo cual ayudará a adaptarse mejor a medida que </a:t>
            </a:r>
            <a:r>
              <a:rPr lang="es-ES" smtClean="0">
                <a:solidFill>
                  <a:srgbClr val="000000"/>
                </a:solidFill>
                <a:latin typeface="Helvetica Neue"/>
                <a:ea typeface="Arial Unicode MS"/>
                <a:cs typeface="Times New Roman" panose="02020603050405020304" pitchFamily="18" charset="0"/>
              </a:rPr>
              <a:t>avanzan</a:t>
            </a:r>
            <a:endParaRPr lang="es-ES" sz="1100" smtClean="0">
              <a:ln>
                <a:noFill/>
              </a:ln>
              <a:solidFill>
                <a:srgbClr val="000000"/>
              </a:solidFill>
              <a:effectLst/>
              <a:latin typeface="Helvetica Neue"/>
              <a:ea typeface="Arial Unicode MS"/>
              <a:cs typeface="Times New Roman" panose="02020603050405020304" pitchFamily="18" charset="0"/>
            </a:endParaRPr>
          </a:p>
          <a:p>
            <a:pPr marL="0" marR="0" lvl="0" indent="0">
              <a:spcBef>
                <a:spcPts val="0"/>
              </a:spcBef>
              <a:spcAft>
                <a:spcPts val="0"/>
              </a:spcAft>
              <a:buFont typeface="Arial" panose="020B0604020202020204" pitchFamily="34" charset="0"/>
              <a:buNone/>
              <a:tabLst>
                <a:tab pos="457200" algn="l"/>
              </a:tabLst>
            </a:pPr>
            <a:endParaRPr lang="es-ES" sz="1200" smtClean="0">
              <a:ln>
                <a:noFill/>
              </a:ln>
              <a:solidFill>
                <a:srgbClr val="000000"/>
              </a:solidFill>
              <a:effectLst/>
              <a:latin typeface="Helvetica Neue"/>
              <a:ea typeface="Arial Unicode MS"/>
              <a:cs typeface="Times New Roman" panose="02020603050405020304" pitchFamily="18" charset="0"/>
            </a:endParaRPr>
          </a:p>
          <a:p>
            <a:pPr lvl="0">
              <a:tabLst>
                <a:tab pos="457200" algn="l"/>
              </a:tabLst>
            </a:pPr>
            <a:r>
              <a:rPr lang="es-ES" sz="1200" smtClean="0">
                <a:ln>
                  <a:noFill/>
                </a:ln>
                <a:solidFill>
                  <a:srgbClr val="000000"/>
                </a:solidFill>
                <a:effectLst/>
                <a:latin typeface="Helvetica Neue"/>
                <a:ea typeface="Arial Unicode MS"/>
                <a:cs typeface="Times New Roman" panose="02020603050405020304" pitchFamily="18" charset="0"/>
              </a:rPr>
              <a:t>Pregúntense</a:t>
            </a:r>
            <a:r>
              <a:rPr lang="es-ES" sz="1200" smtClean="0">
                <a:ln>
                  <a:noFill/>
                </a:ln>
                <a:solidFill>
                  <a:srgbClr val="000000"/>
                </a:solidFill>
                <a:effectLst/>
                <a:latin typeface="Helvetica Neue"/>
                <a:ea typeface="Arial Unicode MS"/>
                <a:cs typeface="Times New Roman" panose="02020603050405020304" pitchFamily="18" charset="0"/>
              </a:rPr>
              <a:t>: </a:t>
            </a:r>
            <a:r>
              <a:rPr lang="es-ES" sz="1200" smtClean="0">
                <a:ln>
                  <a:noFill/>
                </a:ln>
                <a:solidFill>
                  <a:srgbClr val="000000"/>
                </a:solidFill>
                <a:effectLst/>
                <a:latin typeface="Helvetica Neue"/>
                <a:ea typeface="Arial Unicode MS"/>
                <a:cs typeface="Times New Roman" panose="02020603050405020304" pitchFamily="18" charset="0"/>
              </a:rPr>
              <a:t>¿</a:t>
            </a:r>
            <a:r>
              <a:rPr lang="es-ES" sz="1200" smtClean="0">
                <a:ln>
                  <a:noFill/>
                </a:ln>
                <a:solidFill>
                  <a:srgbClr val="000000"/>
                </a:solidFill>
                <a:effectLst/>
                <a:latin typeface="Helvetica Neue"/>
                <a:ea typeface="Arial Unicode MS"/>
                <a:cs typeface="Times New Roman" panose="02020603050405020304" pitchFamily="18" charset="0"/>
              </a:rPr>
              <a:t>Qué pasaría sí y cuanto confiamos en nuestros planes en el posible </a:t>
            </a:r>
            <a:r>
              <a:rPr lang="es-ES" sz="1200" smtClean="0">
                <a:ln>
                  <a:noFill/>
                </a:ln>
                <a:solidFill>
                  <a:srgbClr val="000000"/>
                </a:solidFill>
                <a:effectLst/>
                <a:latin typeface="Helvetica Neue"/>
                <a:ea typeface="Arial Unicode MS"/>
                <a:cs typeface="Times New Roman" panose="02020603050405020304" pitchFamily="18" charset="0"/>
              </a:rPr>
              <a:t>futuro</a:t>
            </a:r>
            <a:r>
              <a:rPr lang="es-ES" sz="1200" smtClean="0">
                <a:ln>
                  <a:noFill/>
                </a:ln>
                <a:solidFill>
                  <a:srgbClr val="000000"/>
                </a:solidFill>
                <a:effectLst/>
                <a:latin typeface="Helvetica Neue"/>
                <a:ea typeface="Arial Unicode MS"/>
                <a:cs typeface="Times New Roman" panose="02020603050405020304" pitchFamily="18" charset="0"/>
              </a:rPr>
              <a:t>, la versión X Ó la versión Y Ó la versión </a:t>
            </a:r>
            <a:r>
              <a:rPr lang="es-ES" sz="1200" smtClean="0">
                <a:ln>
                  <a:noFill/>
                </a:ln>
                <a:solidFill>
                  <a:srgbClr val="000000"/>
                </a:solidFill>
                <a:effectLst/>
                <a:latin typeface="Helvetica Neue"/>
                <a:ea typeface="Arial Unicode MS"/>
                <a:cs typeface="Times New Roman" panose="02020603050405020304" pitchFamily="18" charset="0"/>
              </a:rPr>
              <a:t>Z</a:t>
            </a:r>
            <a:r>
              <a:rPr lang="es-ES" sz="1200" smtClean="0">
                <a:ln>
                  <a:noFill/>
                </a:ln>
                <a:solidFill>
                  <a:srgbClr val="000000"/>
                </a:solidFill>
                <a:effectLst/>
                <a:latin typeface="Helvetica Neue"/>
                <a:ea typeface="Arial Unicode MS"/>
                <a:cs typeface="Times New Roman" panose="02020603050405020304" pitchFamily="18" charset="0"/>
              </a:rPr>
              <a:t>? </a:t>
            </a:r>
            <a:endParaRPr lang="es-ES" sz="1100" smtClean="0">
              <a:ln>
                <a:noFill/>
              </a:ln>
              <a:solidFill>
                <a:srgbClr val="000000"/>
              </a:solidFill>
              <a:effectLst/>
              <a:latin typeface="Helvetica Neue"/>
              <a:ea typeface="Arial Unicode MS"/>
              <a:cs typeface="Times New Roman" panose="02020603050405020304" pitchFamily="18" charset="0"/>
            </a:endParaRPr>
          </a:p>
          <a:p>
            <a:pPr marL="0" marR="0" lvl="0" indent="0">
              <a:spcBef>
                <a:spcPts val="0"/>
              </a:spcBef>
              <a:spcAft>
                <a:spcPts val="0"/>
              </a:spcAft>
              <a:buFont typeface="Arial" panose="020B0604020202020204" pitchFamily="34" charset="0"/>
              <a:buNone/>
              <a:tabLst>
                <a:tab pos="457200" algn="l"/>
              </a:tabLst>
            </a:pPr>
            <a:endParaRPr lang="es-ES" sz="1200" smtClean="0">
              <a:ln>
                <a:noFill/>
              </a:ln>
              <a:solidFill>
                <a:srgbClr val="000000"/>
              </a:solidFill>
              <a:effectLst/>
              <a:latin typeface="Helvetica Neue"/>
              <a:ea typeface="Arial Unicode MS"/>
              <a:cs typeface="Times New Roman" panose="02020603050405020304" pitchFamily="18" charset="0"/>
            </a:endParaRPr>
          </a:p>
          <a:p>
            <a:pPr lvl="0">
              <a:tabLst>
                <a:tab pos="457200" algn="l"/>
              </a:tabLst>
            </a:pPr>
            <a:r>
              <a:rPr lang="es-ES" sz="1200" smtClean="0">
                <a:ln>
                  <a:noFill/>
                </a:ln>
                <a:solidFill>
                  <a:srgbClr val="000000"/>
                </a:solidFill>
                <a:effectLst/>
                <a:latin typeface="Helvetica Neue"/>
                <a:ea typeface="Arial Unicode MS"/>
                <a:cs typeface="Times New Roman" panose="02020603050405020304" pitchFamily="18" charset="0"/>
              </a:rPr>
              <a:t>Busquen el equilibreoi correcto entre los planes a corto y largo </a:t>
            </a:r>
            <a:r>
              <a:rPr lang="es-ES" sz="1200" smtClean="0">
                <a:ln>
                  <a:noFill/>
                </a:ln>
                <a:solidFill>
                  <a:srgbClr val="000000"/>
                </a:solidFill>
                <a:effectLst/>
                <a:latin typeface="Helvetica Neue"/>
                <a:ea typeface="Arial Unicode MS"/>
                <a:cs typeface="Times New Roman" panose="02020603050405020304" pitchFamily="18" charset="0"/>
              </a:rPr>
              <a:t>plazo:</a:t>
            </a:r>
            <a:endParaRPr lang="es-ES" sz="1200" smtClean="0">
              <a:ln>
                <a:noFill/>
              </a:ln>
              <a:solidFill>
                <a:srgbClr val="000000"/>
              </a:solidFill>
              <a:effectLst/>
              <a:latin typeface="Helvetica Neue"/>
              <a:ea typeface="Arial Unicode MS"/>
              <a:cs typeface="Times New Roman" panose="02020603050405020304" pitchFamily="18" charset="0"/>
            </a:endParaRPr>
          </a:p>
          <a:p>
            <a:pPr lvl="0">
              <a:tabLst>
                <a:tab pos="457200" algn="l"/>
              </a:tabLst>
            </a:pPr>
            <a:endParaRPr lang="es-ES" sz="1100" smtClean="0">
              <a:ln>
                <a:noFill/>
              </a:ln>
              <a:solidFill>
                <a:srgbClr val="000000"/>
              </a:solidFill>
              <a:effectLst/>
              <a:latin typeface="Helvetica Neue"/>
              <a:ea typeface="Arial Unicode MS"/>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smtClean="0">
                <a:ln>
                  <a:noFill/>
                </a:ln>
                <a:solidFill>
                  <a:srgbClr val="000000"/>
                </a:solidFill>
                <a:effectLst/>
                <a:latin typeface="Helvetica Neue"/>
                <a:ea typeface="Arial Unicode MS"/>
                <a:cs typeface="Arial Unicode MS"/>
              </a:rPr>
              <a:t>el corto plazo debe delinear formas de sobrevivir a la </a:t>
            </a:r>
            <a:r>
              <a:rPr lang="es-ES" sz="1200" smtClean="0">
                <a:ln>
                  <a:noFill/>
                </a:ln>
                <a:solidFill>
                  <a:srgbClr val="000000"/>
                </a:solidFill>
                <a:effectLst/>
                <a:latin typeface="Helvetica Neue"/>
                <a:ea typeface="Arial Unicode MS"/>
                <a:cs typeface="Arial Unicode MS"/>
              </a:rPr>
              <a:t>crisis</a:t>
            </a:r>
            <a:endParaRPr lang="es-ES" sz="1100" smtClean="0">
              <a:ln>
                <a:noFill/>
              </a:ln>
              <a:solidFill>
                <a:srgbClr val="000000"/>
              </a:solidFill>
              <a:effectLst/>
              <a:latin typeface="Helvetica Neue"/>
              <a:ea typeface="Arial Unicode MS"/>
              <a:cs typeface="Arial Unicode MS"/>
            </a:endParaRPr>
          </a:p>
          <a:p>
            <a:pPr marL="742950" marR="0" lvl="1" indent="-285750">
              <a:spcBef>
                <a:spcPts val="0"/>
              </a:spcBef>
              <a:spcAft>
                <a:spcPts val="0"/>
              </a:spcAft>
              <a:buFont typeface="Courier New" panose="02070309020205020404" pitchFamily="49" charset="0"/>
              <a:buChar char="o"/>
            </a:pPr>
            <a:r>
              <a:rPr lang="es-ES" smtClean="0">
                <a:solidFill>
                  <a:srgbClr val="000000"/>
                </a:solidFill>
                <a:latin typeface="Helvetica Neue"/>
                <a:ea typeface="Arial Unicode MS"/>
                <a:cs typeface="Arial Unicode MS"/>
              </a:rPr>
              <a:t>e</a:t>
            </a:r>
            <a:r>
              <a:rPr lang="es-ES" sz="1200" smtClean="0">
                <a:ln>
                  <a:noFill/>
                </a:ln>
                <a:solidFill>
                  <a:srgbClr val="000000"/>
                </a:solidFill>
                <a:effectLst/>
                <a:latin typeface="Helvetica Neue"/>
                <a:ea typeface="Arial Unicode MS"/>
                <a:cs typeface="Arial Unicode MS"/>
              </a:rPr>
              <a:t>l </a:t>
            </a:r>
            <a:r>
              <a:rPr lang="es-ES" smtClean="0">
                <a:solidFill>
                  <a:srgbClr val="000000"/>
                </a:solidFill>
                <a:latin typeface="Helvetica Neue"/>
                <a:ea typeface="Arial Unicode MS"/>
                <a:cs typeface="Arial Unicode MS"/>
              </a:rPr>
              <a:t>largo plazo dará forma a su nueva normalidad en lugar de adaptarse a </a:t>
            </a:r>
            <a:r>
              <a:rPr lang="es-ES" smtClean="0">
                <a:solidFill>
                  <a:srgbClr val="000000"/>
                </a:solidFill>
                <a:latin typeface="Helvetica Neue"/>
                <a:ea typeface="Arial Unicode MS"/>
                <a:cs typeface="Arial Unicode MS"/>
              </a:rPr>
              <a:t>ella</a:t>
            </a:r>
            <a:endParaRPr lang="es-ES" sz="1100" smtClean="0">
              <a:ln>
                <a:noFill/>
              </a:ln>
              <a:solidFill>
                <a:srgbClr val="000000"/>
              </a:solidFill>
              <a:effectLst/>
              <a:latin typeface="Helvetica Neue"/>
              <a:ea typeface="Arial Unicode MS"/>
              <a:cs typeface="Arial Unicode MS"/>
            </a:endParaRPr>
          </a:p>
          <a:p>
            <a:pPr marL="171450" indent="-171450">
              <a:buFont typeface="Arial" panose="020B0604020202020204" pitchFamily="34" charset="0"/>
              <a:buChar char="•"/>
            </a:pPr>
            <a:r>
              <a:rPr lang="es-ES" smtClean="0">
                <a:latin typeface="Helvetica Neue"/>
              </a:rPr>
              <a:t>Alienten la </a:t>
            </a:r>
            <a:r>
              <a:rPr lang="es-ES" smtClean="0">
                <a:latin typeface="Helvetica Neue"/>
              </a:rPr>
              <a:t>creatividad</a:t>
            </a:r>
            <a:r>
              <a:rPr lang="es-ES" smtClean="0">
                <a:latin typeface="Helvetica Neue"/>
              </a:rPr>
              <a:t>, la innovación y recuerden que el personal y las voluntarias a todos los niveles de la organización pueden tener algunos conocimientos y experiencias de gran valor para establecer escenarios </a:t>
            </a:r>
            <a:r>
              <a:rPr lang="es-ES" smtClean="0">
                <a:latin typeface="Helvetica Neue"/>
              </a:rPr>
              <a:t>informados</a:t>
            </a:r>
            <a:r>
              <a:rPr lang="es-ES" smtClean="0"/>
              <a:t>.</a:t>
            </a:r>
            <a:r>
              <a:rPr lang="es-ES" smtClean="0"/>
              <a:t> </a:t>
            </a:r>
            <a:endParaRPr lang="es-ES" smtClean="0"/>
          </a:p>
          <a:p>
            <a:pPr marL="171450" indent="-171450">
              <a:buFont typeface="Arial" panose="020B0604020202020204" pitchFamily="34" charset="0"/>
              <a:buChar char="•"/>
            </a:pPr>
            <a:endParaRPr lang="es-ES" smtClean="0"/>
          </a:p>
          <a:p>
            <a:endParaRPr lang="es-ES"/>
          </a:p>
        </p:txBody>
      </p:sp>
      <p:sp>
        <p:nvSpPr>
          <p:cNvPr id="4" name="Slide Number Placeholder 3"/>
          <p:cNvSpPr>
            <a:spLocks noGrp="1"/>
          </p:cNvSpPr>
          <p:nvPr>
            <p:ph type="sldNum" sz="quarter" idx="10"/>
          </p:nvPr>
        </p:nvSpPr>
        <p:spPr/>
        <p:txBody>
          <a:bodyPr/>
          <a:lstStyle/>
          <a:p>
            <a:fld id="{CC7A4479-031F-4F3B-85E6-A7F89EF082CE}" type="slidenum">
              <a:rPr lang="en-US" smtClean="0"/>
              <a:pPr/>
              <a:t>16</a:t>
            </a:fld>
            <a:endParaRPr lang="en-US"/>
          </a:p>
        </p:txBody>
      </p:sp>
    </p:spTree>
    <p:extLst>
      <p:ext uri="{BB962C8B-B14F-4D97-AF65-F5344CB8AC3E}">
        <p14:creationId xmlns="" xmlns:p14="http://schemas.microsoft.com/office/powerpoint/2010/main" val="2552951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4580091"/>
          </a:xfrm>
        </p:spPr>
        <p:txBody>
          <a:bodyPr/>
          <a:lstStyle/>
          <a:p>
            <a:pPr>
              <a:lnSpc>
                <a:spcPct val="107000"/>
              </a:lnSpc>
              <a:buClr>
                <a:srgbClr val="00AE58"/>
              </a:buClr>
              <a:buSzPct val="80000"/>
              <a:defRPr/>
            </a:pPr>
            <a:r>
              <a:rPr lang="es-ES" smtClean="0"/>
              <a:t>Y </a:t>
            </a:r>
            <a:r>
              <a:rPr lang="es-ES" smtClean="0"/>
              <a:t>recuerden</a:t>
            </a:r>
            <a:r>
              <a:rPr lang="es-ES" smtClean="0"/>
              <a:t>, a medida que revisan sus </a:t>
            </a:r>
            <a:r>
              <a:rPr lang="es-ES" smtClean="0"/>
              <a:t>escenarios</a:t>
            </a:r>
            <a:r>
              <a:rPr lang="es-ES" smtClean="0"/>
              <a:t>, piensen en lo </a:t>
            </a:r>
            <a:r>
              <a:rPr lang="es-ES" smtClean="0"/>
              <a:t>inmediato</a:t>
            </a:r>
            <a:r>
              <a:rPr lang="es-ES" smtClean="0"/>
              <a:t>, la recuperación emergente y el momento en el que volverán a </a:t>
            </a:r>
            <a:r>
              <a:rPr lang="es-ES" smtClean="0"/>
              <a:t>prosperar</a:t>
            </a:r>
            <a:r>
              <a:rPr lang="es-ES" sz="1200" kern="1200" smtClean="0">
                <a:solidFill>
                  <a:schemeClr val="tx1"/>
                </a:solidFill>
                <a:effectLst/>
                <a:latin typeface="+mn-lt"/>
                <a:ea typeface="+mn-ea"/>
                <a:cs typeface="+mn-cs"/>
              </a:rPr>
              <a:t>.</a:t>
            </a:r>
            <a:r>
              <a:rPr lang="es-ES" smtClean="0"/>
              <a:t> </a:t>
            </a:r>
            <a:endParaRPr lang="es-ES" b="1" smtClean="0">
              <a:solidFill>
                <a:prstClr val="black"/>
              </a:solidFill>
              <a:ea typeface="Calibri" panose="020F0502020204030204" pitchFamily="34" charset="0"/>
              <a:cs typeface="Calibri"/>
            </a:endParaRPr>
          </a:p>
          <a:p>
            <a:pPr>
              <a:lnSpc>
                <a:spcPct val="107000"/>
              </a:lnSpc>
            </a:pPr>
            <a:endParaRPr lang="es-ES" b="1" smtClean="0">
              <a:solidFill>
                <a:prstClr val="black"/>
              </a:solidFill>
              <a:ea typeface="Calibri" panose="020F0502020204030204" pitchFamily="34" charset="0"/>
              <a:cs typeface="Calibri"/>
            </a:endParaRPr>
          </a:p>
          <a:p>
            <a:pPr>
              <a:lnSpc>
                <a:spcPct val="107000"/>
              </a:lnSpc>
            </a:pPr>
            <a:endParaRPr lang="es-ES" b="1">
              <a:solidFill>
                <a:prstClr val="black"/>
              </a:solidFill>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3CA29B61-3FCE-40A9-B412-67371DA18000}" type="slidenum">
              <a:rPr lang="en-US" smtClean="0">
                <a:solidFill>
                  <a:prstClr val="black"/>
                </a:solidFill>
              </a:rPr>
              <a:pPr/>
              <a:t>17</a:t>
            </a:fld>
            <a:endParaRPr lang="en-US">
              <a:solidFill>
                <a:prstClr val="black"/>
              </a:solidFill>
            </a:endParaRPr>
          </a:p>
        </p:txBody>
      </p:sp>
    </p:spTree>
    <p:extLst>
      <p:ext uri="{BB962C8B-B14F-4D97-AF65-F5344CB8AC3E}">
        <p14:creationId xmlns="" xmlns:p14="http://schemas.microsoft.com/office/powerpoint/2010/main" val="4214885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smtClean="0">
                <a:solidFill>
                  <a:schemeClr val="tx1"/>
                </a:solidFill>
                <a:effectLst/>
                <a:latin typeface="+mn-lt"/>
                <a:ea typeface="+mn-ea"/>
                <a:cs typeface="+mn-cs"/>
              </a:rPr>
              <a:t>Y </a:t>
            </a:r>
            <a:r>
              <a:rPr lang="es-ES" sz="1200" kern="1200" smtClean="0">
                <a:solidFill>
                  <a:schemeClr val="tx1"/>
                </a:solidFill>
                <a:effectLst/>
                <a:latin typeface="+mn-lt"/>
                <a:ea typeface="+mn-ea"/>
                <a:cs typeface="+mn-cs"/>
              </a:rPr>
              <a:t>finalmente</a:t>
            </a:r>
            <a:r>
              <a:rPr lang="es-ES" sz="1200" kern="1200" smtClean="0">
                <a:solidFill>
                  <a:schemeClr val="tx1"/>
                </a:solidFill>
                <a:effectLst/>
                <a:latin typeface="+mn-lt"/>
                <a:ea typeface="+mn-ea"/>
                <a:cs typeface="+mn-cs"/>
              </a:rPr>
              <a:t>, Paso </a:t>
            </a:r>
            <a:r>
              <a:rPr lang="es-ES" sz="1200" kern="1200" smtClean="0">
                <a:solidFill>
                  <a:schemeClr val="tx1"/>
                </a:solidFill>
                <a:effectLst/>
                <a:latin typeface="+mn-lt"/>
                <a:ea typeface="+mn-ea"/>
                <a:cs typeface="+mn-cs"/>
              </a:rPr>
              <a:t>5</a:t>
            </a:r>
            <a:r>
              <a:rPr lang="es-ES" sz="1200" kern="1200" smtClean="0">
                <a:solidFill>
                  <a:schemeClr val="tx1"/>
                </a:solidFill>
                <a:effectLst/>
                <a:latin typeface="+mn-lt"/>
                <a:ea typeface="+mn-ea"/>
                <a:cs typeface="+mn-cs"/>
              </a:rPr>
              <a:t>: ACTÚEN de inmediato Y comuniquen de manera efectiva y </a:t>
            </a:r>
            <a:r>
              <a:rPr lang="es-ES" sz="1200" kern="1200" smtClean="0">
                <a:solidFill>
                  <a:schemeClr val="tx1"/>
                </a:solidFill>
                <a:effectLst/>
                <a:latin typeface="+mn-lt"/>
                <a:ea typeface="+mn-ea"/>
                <a:cs typeface="+mn-cs"/>
              </a:rPr>
              <a:t>congruente</a:t>
            </a:r>
            <a:endParaRPr lang="es-ES" sz="1200" kern="1200" smtClean="0">
              <a:solidFill>
                <a:schemeClr val="tx1"/>
              </a:solidFill>
              <a:effectLst/>
              <a:latin typeface="+mn-lt"/>
              <a:ea typeface="+mn-ea"/>
              <a:cs typeface="+mn-cs"/>
            </a:endParaRPr>
          </a:p>
          <a:p>
            <a:endParaRPr lang="es-ES" sz="1200" kern="1200" smtClean="0">
              <a:solidFill>
                <a:schemeClr val="tx1"/>
              </a:solidFill>
              <a:effectLst/>
              <a:latin typeface="+mn-lt"/>
              <a:ea typeface="+mn-ea"/>
              <a:cs typeface="+mn-cs"/>
            </a:endParaRPr>
          </a:p>
          <a:p>
            <a:r>
              <a:rPr lang="es-ES" sz="1200" kern="1200" smtClean="0">
                <a:solidFill>
                  <a:schemeClr val="tx1"/>
                </a:solidFill>
                <a:effectLst/>
                <a:latin typeface="+mn-lt"/>
                <a:ea typeface="+mn-ea"/>
                <a:cs typeface="+mn-cs"/>
              </a:rPr>
              <a:t>Quizá su plan </a:t>
            </a:r>
            <a:r>
              <a:rPr lang="es-ES" smtClean="0"/>
              <a:t>no sea perfecto o </a:t>
            </a:r>
            <a:r>
              <a:rPr lang="es-ES" smtClean="0"/>
              <a:t>elegante</a:t>
            </a:r>
            <a:r>
              <a:rPr lang="es-ES" smtClean="0"/>
              <a:t>, habrá aspectos conocidos y </a:t>
            </a:r>
            <a:r>
              <a:rPr lang="es-ES" smtClean="0"/>
              <a:t>desconocidos</a:t>
            </a:r>
            <a:r>
              <a:rPr lang="es-ES" smtClean="0"/>
              <a:t>, podrán actualizar a medida que </a:t>
            </a:r>
            <a:r>
              <a:rPr lang="es-ES" smtClean="0"/>
              <a:t>avancen</a:t>
            </a:r>
            <a:r>
              <a:rPr lang="es-ES" sz="1200" kern="1200" smtClean="0">
                <a:solidFill>
                  <a:schemeClr val="tx1"/>
                </a:solidFill>
                <a:effectLst/>
                <a:latin typeface="+mn-lt"/>
                <a:ea typeface="+mn-ea"/>
                <a:cs typeface="+mn-cs"/>
              </a:rPr>
              <a:t>.</a:t>
            </a:r>
            <a:r>
              <a:rPr lang="es-ES" smtClean="0"/>
              <a:t> </a:t>
            </a:r>
            <a:endParaRPr lang="es-ES" smtClean="0">
              <a:solidFill>
                <a:srgbClr val="000000"/>
              </a:solidFill>
              <a:latin typeface="Calibri" panose="020F0502020204030204"/>
              <a:ea typeface="Arial Unicode MS"/>
              <a:cs typeface="Calibri" panose="020F0502020204030204"/>
            </a:endParaRPr>
          </a:p>
          <a:p>
            <a:pPr marL="0" marR="0" algn="just">
              <a:spcBef>
                <a:spcPts val="0"/>
              </a:spcBef>
              <a:spcAft>
                <a:spcPts val="0"/>
              </a:spcAft>
            </a:pPr>
            <a:r>
              <a:rPr lang="es-ES" sz="1200" smtClean="0">
                <a:ln>
                  <a:noFill/>
                </a:ln>
                <a:solidFill>
                  <a:srgbClr val="000000"/>
                </a:solidFill>
                <a:effectLst/>
                <a:latin typeface="Helvetica Neue"/>
                <a:ea typeface="Arial Unicode MS"/>
                <a:cs typeface="Arial Unicode MS"/>
              </a:rPr>
              <a:t> </a:t>
            </a:r>
            <a:endParaRPr lang="es-ES" sz="1100" smtClean="0">
              <a:ln>
                <a:noFill/>
              </a:ln>
              <a:solidFill>
                <a:srgbClr val="000000"/>
              </a:solidFill>
              <a:effectLst/>
              <a:latin typeface="Helvetica Neue"/>
              <a:ea typeface="Arial Unicode MS"/>
              <a:cs typeface="Arial Unicode MS"/>
            </a:endParaRPr>
          </a:p>
          <a:p>
            <a:pPr marL="342900" marR="0" lvl="0" indent="-342900">
              <a:spcBef>
                <a:spcPts val="0"/>
              </a:spcBef>
              <a:spcAft>
                <a:spcPts val="0"/>
              </a:spcAft>
              <a:buFont typeface="Arial" panose="020B0604020202020204" pitchFamily="34" charset="0"/>
              <a:buChar char="•"/>
              <a:tabLst>
                <a:tab pos="457200" algn="l"/>
              </a:tabLst>
            </a:pPr>
            <a:r>
              <a:rPr lang="es-ES" sz="1200" smtClean="0">
                <a:ln>
                  <a:noFill/>
                </a:ln>
                <a:solidFill>
                  <a:srgbClr val="000000"/>
                </a:solidFill>
                <a:effectLst/>
                <a:latin typeface="Helvetica Neue"/>
                <a:ea typeface="Arial Unicode MS"/>
                <a:cs typeface="Times New Roman" panose="02020603050405020304" pitchFamily="18" charset="0"/>
              </a:rPr>
              <a:t>Instrumenten un </a:t>
            </a:r>
            <a:r>
              <a:rPr lang="es-ES" sz="1200" i="1" smtClean="0">
                <a:ln>
                  <a:noFill/>
                </a:ln>
                <a:solidFill>
                  <a:srgbClr val="000000"/>
                </a:solidFill>
                <a:effectLst/>
                <a:latin typeface="Helvetica Neue"/>
                <a:ea typeface="Arial Unicode MS"/>
                <a:cs typeface="Times New Roman" panose="02020603050405020304" pitchFamily="18" charset="0"/>
              </a:rPr>
              <a:t>plan de interacción y comunicación </a:t>
            </a:r>
            <a:r>
              <a:rPr lang="es-ES" smtClean="0">
                <a:solidFill>
                  <a:srgbClr val="000000"/>
                </a:solidFill>
                <a:latin typeface="Helvetica Neue"/>
                <a:ea typeface="Arial Unicode MS"/>
                <a:cs typeface="Times New Roman" panose="02020603050405020304" pitchFamily="18" charset="0"/>
              </a:rPr>
              <a:t>con participantes </a:t>
            </a:r>
            <a:r>
              <a:rPr lang="es-ES" smtClean="0">
                <a:solidFill>
                  <a:srgbClr val="000000"/>
                </a:solidFill>
                <a:latin typeface="Helvetica Neue"/>
                <a:ea typeface="Arial Unicode MS"/>
                <a:cs typeface="Times New Roman" panose="02020603050405020304" pitchFamily="18" charset="0"/>
              </a:rPr>
              <a:t>clave</a:t>
            </a:r>
            <a:r>
              <a:rPr lang="es-ES" smtClean="0">
                <a:solidFill>
                  <a:srgbClr val="000000"/>
                </a:solidFill>
                <a:latin typeface="Helvetica Neue"/>
                <a:ea typeface="Arial Unicode MS"/>
                <a:cs typeface="Times New Roman" panose="02020603050405020304" pitchFamily="18" charset="0"/>
              </a:rPr>
              <a:t>, internos y </a:t>
            </a:r>
            <a:r>
              <a:rPr lang="es-ES" smtClean="0">
                <a:solidFill>
                  <a:srgbClr val="000000"/>
                </a:solidFill>
                <a:latin typeface="Helvetica Neue"/>
                <a:ea typeface="Arial Unicode MS"/>
                <a:cs typeface="Times New Roman" panose="02020603050405020304" pitchFamily="18" charset="0"/>
              </a:rPr>
              <a:t>externos</a:t>
            </a:r>
            <a:r>
              <a:rPr lang="es-ES" sz="1200" smtClean="0">
                <a:ln>
                  <a:noFill/>
                </a:ln>
                <a:solidFill>
                  <a:srgbClr val="000000"/>
                </a:solidFill>
                <a:effectLst/>
                <a:latin typeface="Helvetica Neue"/>
                <a:ea typeface="Arial Unicode MS"/>
                <a:cs typeface="Times New Roman" panose="02020603050405020304" pitchFamily="18" charset="0"/>
              </a:rPr>
              <a:t>.   </a:t>
            </a:r>
            <a:endParaRPr lang="es-ES" sz="1100" smtClean="0">
              <a:ln>
                <a:noFill/>
              </a:ln>
              <a:solidFill>
                <a:srgbClr val="000000"/>
              </a:solidFill>
              <a:effectLst/>
              <a:latin typeface="Helvetica Neue"/>
              <a:ea typeface="Arial Unicode MS"/>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s-ES" smtClean="0">
                <a:solidFill>
                  <a:srgbClr val="000000"/>
                </a:solidFill>
                <a:latin typeface="Helvetica Neue"/>
                <a:ea typeface="Arial Unicode MS"/>
                <a:cs typeface="Times New Roman" panose="02020603050405020304" pitchFamily="18" charset="0"/>
              </a:rPr>
              <a:t>La comunicación debería </a:t>
            </a:r>
            <a:r>
              <a:rPr lang="es-ES" smtClean="0">
                <a:solidFill>
                  <a:srgbClr val="000000"/>
                </a:solidFill>
                <a:latin typeface="Helvetica Neue"/>
                <a:ea typeface="Arial Unicode MS"/>
                <a:cs typeface="Times New Roman" panose="02020603050405020304" pitchFamily="18" charset="0"/>
              </a:rPr>
              <a:t>ser</a:t>
            </a:r>
            <a:r>
              <a:rPr lang="es-ES" sz="1200" smtClean="0">
                <a:ln>
                  <a:noFill/>
                </a:ln>
                <a:solidFill>
                  <a:srgbClr val="000000"/>
                </a:solidFill>
                <a:effectLst/>
                <a:latin typeface="Helvetica Neue"/>
                <a:ea typeface="Arial Unicode MS"/>
                <a:cs typeface="Times New Roman" panose="02020603050405020304" pitchFamily="18" charset="0"/>
              </a:rPr>
              <a:t> </a:t>
            </a:r>
            <a:r>
              <a:rPr lang="es-ES" i="1" smtClean="0">
                <a:solidFill>
                  <a:srgbClr val="000000"/>
                </a:solidFill>
                <a:latin typeface="Helvetica Neue"/>
                <a:ea typeface="Arial Unicode MS"/>
                <a:cs typeface="Times New Roman" panose="02020603050405020304" pitchFamily="18" charset="0"/>
              </a:rPr>
              <a:t>Inmediata</a:t>
            </a:r>
            <a:r>
              <a:rPr lang="es-ES" i="1" smtClean="0">
                <a:solidFill>
                  <a:srgbClr val="000000"/>
                </a:solidFill>
                <a:latin typeface="Helvetica Neue"/>
                <a:ea typeface="Arial Unicode MS"/>
                <a:cs typeface="Times New Roman" panose="02020603050405020304" pitchFamily="18" charset="0"/>
              </a:rPr>
              <a:t>, efectiva y </a:t>
            </a:r>
            <a:r>
              <a:rPr lang="es-ES" i="1" smtClean="0">
                <a:solidFill>
                  <a:srgbClr val="000000"/>
                </a:solidFill>
                <a:latin typeface="Helvetica Neue"/>
                <a:ea typeface="Arial Unicode MS"/>
                <a:cs typeface="Times New Roman" panose="02020603050405020304" pitchFamily="18" charset="0"/>
              </a:rPr>
              <a:t>congruente</a:t>
            </a:r>
            <a:r>
              <a:rPr lang="es-ES" sz="1200" smtClean="0">
                <a:ln>
                  <a:noFill/>
                </a:ln>
                <a:solidFill>
                  <a:srgbClr val="000000"/>
                </a:solidFill>
                <a:effectLst/>
                <a:latin typeface="Helvetica Neue"/>
                <a:ea typeface="Arial Unicode MS"/>
                <a:cs typeface="Times New Roman" panose="02020603050405020304" pitchFamily="18" charset="0"/>
              </a:rPr>
              <a:t>.</a:t>
            </a:r>
            <a:endParaRPr lang="es-ES" sz="1100" smtClean="0">
              <a:ln>
                <a:noFill/>
              </a:ln>
              <a:solidFill>
                <a:srgbClr val="000000"/>
              </a:solidFill>
              <a:effectLst/>
              <a:latin typeface="Helvetica Neue"/>
              <a:ea typeface="Arial Unicode MS"/>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s-ES" sz="1200" smtClean="0">
                <a:ln>
                  <a:noFill/>
                </a:ln>
                <a:solidFill>
                  <a:srgbClr val="000000"/>
                </a:solidFill>
                <a:effectLst/>
                <a:latin typeface="Helvetica Neue"/>
                <a:ea typeface="Arial Unicode MS"/>
                <a:cs typeface="Times New Roman" panose="02020603050405020304" pitchFamily="18" charset="0"/>
              </a:rPr>
              <a:t>Actualicen el plan y la </a:t>
            </a:r>
            <a:r>
              <a:rPr lang="es-ES" sz="1200" smtClean="0">
                <a:ln>
                  <a:noFill/>
                </a:ln>
                <a:solidFill>
                  <a:srgbClr val="000000"/>
                </a:solidFill>
                <a:effectLst/>
                <a:latin typeface="Helvetica Neue"/>
                <a:ea typeface="Arial Unicode MS"/>
                <a:cs typeface="Times New Roman" panose="02020603050405020304" pitchFamily="18" charset="0"/>
              </a:rPr>
              <a:t>comunicación</a:t>
            </a:r>
            <a:r>
              <a:rPr lang="es-ES" sz="1200" smtClean="0">
                <a:ln>
                  <a:noFill/>
                </a:ln>
                <a:solidFill>
                  <a:srgbClr val="000000"/>
                </a:solidFill>
                <a:effectLst/>
                <a:latin typeface="Helvetica Neue"/>
                <a:ea typeface="Arial Unicode MS"/>
                <a:cs typeface="Times New Roman" panose="02020603050405020304" pitchFamily="18" charset="0"/>
              </a:rPr>
              <a:t>, según sea </a:t>
            </a:r>
            <a:r>
              <a:rPr lang="es-ES" sz="1200" smtClean="0">
                <a:ln>
                  <a:noFill/>
                </a:ln>
                <a:solidFill>
                  <a:srgbClr val="000000"/>
                </a:solidFill>
                <a:effectLst/>
                <a:latin typeface="Helvetica Neue"/>
                <a:ea typeface="Arial Unicode MS"/>
                <a:cs typeface="Times New Roman" panose="02020603050405020304" pitchFamily="18" charset="0"/>
              </a:rPr>
              <a:t>necesario</a:t>
            </a:r>
            <a:r>
              <a:rPr lang="es-ES" sz="1200" smtClean="0">
                <a:ln>
                  <a:noFill/>
                </a:ln>
                <a:solidFill>
                  <a:srgbClr val="000000"/>
                </a:solidFill>
                <a:effectLst/>
                <a:latin typeface="Helvetica Neue"/>
                <a:ea typeface="Arial Unicode MS"/>
                <a:cs typeface="Times New Roman" panose="02020603050405020304" pitchFamily="18" charset="0"/>
              </a:rPr>
              <a:t>. </a:t>
            </a:r>
            <a:endParaRPr lang="es-ES" sz="1100" smtClean="0">
              <a:ln>
                <a:noFill/>
              </a:ln>
              <a:solidFill>
                <a:srgbClr val="000000"/>
              </a:solidFill>
              <a:effectLst/>
              <a:latin typeface="Helvetica Neue"/>
              <a:ea typeface="Arial Unicode MS"/>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s-ES" sz="1200" smtClean="0">
                <a:ln>
                  <a:noFill/>
                </a:ln>
                <a:solidFill>
                  <a:srgbClr val="000000"/>
                </a:solidFill>
                <a:effectLst/>
                <a:latin typeface="Helvetica Neue"/>
                <a:ea typeface="Arial Unicode MS"/>
                <a:cs typeface="Times New Roman" panose="02020603050405020304" pitchFamily="18" charset="0"/>
              </a:rPr>
              <a:t>Den la oportunidad para hacer preguntas y para comunicarse en ambos </a:t>
            </a:r>
            <a:r>
              <a:rPr lang="es-ES" sz="1200" smtClean="0">
                <a:ln>
                  <a:noFill/>
                </a:ln>
                <a:solidFill>
                  <a:srgbClr val="000000"/>
                </a:solidFill>
                <a:effectLst/>
                <a:latin typeface="Helvetica Neue"/>
                <a:ea typeface="Arial Unicode MS"/>
                <a:cs typeface="Times New Roman" panose="02020603050405020304" pitchFamily="18" charset="0"/>
              </a:rPr>
              <a:t>sentidos.</a:t>
            </a:r>
            <a:endParaRPr lang="es-ES" sz="1100" smtClean="0">
              <a:ln>
                <a:noFill/>
              </a:ln>
              <a:solidFill>
                <a:srgbClr val="000000"/>
              </a:solidFill>
              <a:effectLst/>
              <a:latin typeface="Helvetica Neue"/>
              <a:ea typeface="Arial Unicode MS"/>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s-ES" sz="1200" i="1" smtClean="0">
                <a:ln>
                  <a:noFill/>
                </a:ln>
                <a:solidFill>
                  <a:srgbClr val="000000"/>
                </a:solidFill>
                <a:effectLst/>
                <a:latin typeface="Helvetica Neue"/>
                <a:ea typeface="Arial Unicode MS"/>
                <a:cs typeface="Times New Roman" panose="02020603050405020304" pitchFamily="18" charset="0"/>
              </a:rPr>
              <a:t>Su plan tiene dos </a:t>
            </a:r>
            <a:r>
              <a:rPr lang="es-ES" sz="1200" i="1" smtClean="0">
                <a:ln>
                  <a:noFill/>
                </a:ln>
                <a:solidFill>
                  <a:srgbClr val="000000"/>
                </a:solidFill>
                <a:effectLst/>
                <a:latin typeface="Helvetica Neue"/>
                <a:ea typeface="Arial Unicode MS"/>
                <a:cs typeface="Times New Roman" panose="02020603050405020304" pitchFamily="18" charset="0"/>
              </a:rPr>
              <a:t>objetivos</a:t>
            </a:r>
            <a:r>
              <a:rPr lang="es-ES" sz="1200" i="1" smtClean="0">
                <a:ln>
                  <a:noFill/>
                </a:ln>
                <a:solidFill>
                  <a:srgbClr val="000000"/>
                </a:solidFill>
                <a:effectLst/>
                <a:latin typeface="Helvetica Neue"/>
                <a:ea typeface="Arial Unicode MS"/>
                <a:cs typeface="Times New Roman" panose="02020603050405020304" pitchFamily="18" charset="0"/>
              </a:rPr>
              <a:t>: </a:t>
            </a:r>
            <a:endParaRPr lang="es-ES" sz="1100" smtClean="0">
              <a:ln>
                <a:noFill/>
              </a:ln>
              <a:solidFill>
                <a:srgbClr val="000000"/>
              </a:solidFill>
              <a:effectLst/>
              <a:latin typeface="Helvetica Neue"/>
              <a:ea typeface="Arial Unicode MS"/>
              <a:cs typeface="Times New Roman" panose="02020603050405020304" pitchFamily="18" charset="0"/>
            </a:endParaRPr>
          </a:p>
          <a:p>
            <a:pPr marL="742950" marR="0" lvl="1" indent="-285750">
              <a:spcBef>
                <a:spcPts val="0"/>
              </a:spcBef>
              <a:spcAft>
                <a:spcPts val="0"/>
              </a:spcAft>
              <a:tabLst>
                <a:tab pos="914400" algn="l"/>
              </a:tabLst>
            </a:pPr>
            <a:r>
              <a:rPr lang="es-ES" sz="1200" smtClean="0">
                <a:ln>
                  <a:noFill/>
                </a:ln>
                <a:solidFill>
                  <a:srgbClr val="000000"/>
                </a:solidFill>
                <a:effectLst/>
                <a:latin typeface="Helvetica Neue"/>
                <a:ea typeface="Arial Unicode MS"/>
                <a:cs typeface="Arial Unicode MS"/>
              </a:rPr>
              <a:t>1</a:t>
            </a:r>
            <a:r>
              <a:rPr lang="es-ES" sz="1200" smtClean="0">
                <a:ln>
                  <a:noFill/>
                </a:ln>
                <a:solidFill>
                  <a:srgbClr val="000000"/>
                </a:solidFill>
                <a:effectLst/>
                <a:latin typeface="Helvetica Neue"/>
                <a:ea typeface="Arial Unicode MS"/>
                <a:cs typeface="Arial Unicode MS"/>
              </a:rPr>
              <a:t>) Informar a participantes </a:t>
            </a:r>
            <a:r>
              <a:rPr lang="es-ES" sz="1200" smtClean="0">
                <a:ln>
                  <a:noFill/>
                </a:ln>
                <a:solidFill>
                  <a:srgbClr val="000000"/>
                </a:solidFill>
                <a:effectLst/>
                <a:latin typeface="Helvetica Neue"/>
                <a:ea typeface="Arial Unicode MS"/>
                <a:cs typeface="Arial Unicode MS"/>
              </a:rPr>
              <a:t>externos</a:t>
            </a:r>
            <a:r>
              <a:rPr lang="es-ES" sz="1200" i="1" smtClean="0">
                <a:ln>
                  <a:noFill/>
                </a:ln>
                <a:solidFill>
                  <a:srgbClr val="000000"/>
                </a:solidFill>
                <a:effectLst/>
                <a:latin typeface="Helvetica Neue"/>
                <a:ea typeface="Arial Unicode MS"/>
                <a:cs typeface="Arial Unicode MS"/>
              </a:rPr>
              <a:t/>
            </a:r>
            <a:br>
              <a:rPr lang="es-ES" sz="1200" i="1" smtClean="0">
                <a:ln>
                  <a:noFill/>
                </a:ln>
                <a:solidFill>
                  <a:srgbClr val="000000"/>
                </a:solidFill>
                <a:effectLst/>
                <a:latin typeface="Helvetica Neue"/>
                <a:ea typeface="Arial Unicode MS"/>
                <a:cs typeface="Arial Unicode MS"/>
              </a:rPr>
            </a:br>
            <a:r>
              <a:rPr lang="es-ES" i="1" smtClean="0">
                <a:solidFill>
                  <a:srgbClr val="000000"/>
                </a:solidFill>
                <a:latin typeface="Helvetica Neue"/>
                <a:ea typeface="Arial Unicode MS"/>
                <a:cs typeface="Arial Unicode MS"/>
              </a:rPr>
              <a:t>Permitir que la gente se entere que no están avanzando a </a:t>
            </a:r>
            <a:r>
              <a:rPr lang="es-ES" i="1" smtClean="0">
                <a:solidFill>
                  <a:srgbClr val="000000"/>
                </a:solidFill>
                <a:latin typeface="Helvetica Neue"/>
                <a:ea typeface="Arial Unicode MS"/>
                <a:cs typeface="Arial Unicode MS"/>
              </a:rPr>
              <a:t>ciegas</a:t>
            </a:r>
            <a:r>
              <a:rPr lang="es-ES" i="1" smtClean="0">
                <a:solidFill>
                  <a:srgbClr val="000000"/>
                </a:solidFill>
                <a:latin typeface="Helvetica Neue"/>
                <a:ea typeface="Arial Unicode MS"/>
                <a:cs typeface="Arial Unicode MS"/>
              </a:rPr>
              <a:t>, compartan información y procesos pertinentes y que su plan sigue concentrado en la </a:t>
            </a:r>
            <a:r>
              <a:rPr lang="es-ES" sz="1200" b="1" i="1" smtClean="0">
                <a:ln>
                  <a:noFill/>
                </a:ln>
                <a:solidFill>
                  <a:srgbClr val="000000"/>
                </a:solidFill>
                <a:effectLst/>
                <a:latin typeface="Helvetica Neue"/>
                <a:ea typeface="Arial Unicode MS"/>
                <a:cs typeface="Arial Unicode MS"/>
              </a:rPr>
              <a:t>seguridad</a:t>
            </a:r>
            <a:r>
              <a:rPr lang="es-ES" sz="1200" b="1" i="1" smtClean="0">
                <a:ln>
                  <a:noFill/>
                </a:ln>
                <a:solidFill>
                  <a:srgbClr val="000000"/>
                </a:solidFill>
                <a:effectLst/>
                <a:latin typeface="Helvetica Neue"/>
                <a:ea typeface="Arial Unicode MS"/>
                <a:cs typeface="Arial Unicode MS"/>
              </a:rPr>
              <a:t>, su misión y las prioridades </a:t>
            </a:r>
            <a:r>
              <a:rPr lang="es-ES" sz="1200" b="1" i="1" smtClean="0">
                <a:ln>
                  <a:noFill/>
                </a:ln>
                <a:solidFill>
                  <a:srgbClr val="000000"/>
                </a:solidFill>
                <a:effectLst/>
                <a:latin typeface="Helvetica Neue"/>
                <a:ea typeface="Arial Unicode MS"/>
                <a:cs typeface="Arial Unicode MS"/>
              </a:rPr>
              <a:t>identificadas)</a:t>
            </a:r>
            <a:endParaRPr lang="es-ES" sz="1100" smtClean="0">
              <a:ln>
                <a:noFill/>
              </a:ln>
              <a:solidFill>
                <a:srgbClr val="000000"/>
              </a:solidFill>
              <a:effectLst/>
              <a:latin typeface="Helvetica Neue"/>
              <a:ea typeface="Arial Unicode MS"/>
              <a:cs typeface="Arial Unicode MS"/>
            </a:endParaRPr>
          </a:p>
          <a:p>
            <a:pPr marL="742950" marR="0" lvl="1" indent="-285750">
              <a:spcBef>
                <a:spcPts val="0"/>
              </a:spcBef>
              <a:spcAft>
                <a:spcPts val="0"/>
              </a:spcAft>
              <a:tabLst>
                <a:tab pos="914400" algn="l"/>
              </a:tabLst>
            </a:pPr>
            <a:r>
              <a:rPr lang="es-ES" sz="1200" smtClean="0">
                <a:ln>
                  <a:noFill/>
                </a:ln>
                <a:solidFill>
                  <a:srgbClr val="000000"/>
                </a:solidFill>
                <a:effectLst/>
                <a:latin typeface="Helvetica Neue"/>
                <a:ea typeface="Arial Unicode MS"/>
                <a:cs typeface="Arial Unicode MS"/>
              </a:rPr>
              <a:t>2</a:t>
            </a:r>
            <a:r>
              <a:rPr lang="es-ES" sz="1200" smtClean="0">
                <a:ln>
                  <a:noFill/>
                </a:ln>
                <a:solidFill>
                  <a:srgbClr val="000000"/>
                </a:solidFill>
                <a:effectLst/>
                <a:latin typeface="Helvetica Neue"/>
                <a:ea typeface="Arial Unicode MS"/>
                <a:cs typeface="Arial Unicode MS"/>
              </a:rPr>
              <a:t>) Agradezcan a participantes externos – </a:t>
            </a:r>
            <a:r>
              <a:rPr lang="es-ES" i="1" smtClean="0">
                <a:solidFill>
                  <a:srgbClr val="000000"/>
                </a:solidFill>
                <a:latin typeface="Helvetica Neue"/>
                <a:ea typeface="Arial Unicode MS"/>
                <a:cs typeface="Arial Unicode MS"/>
              </a:rPr>
              <a:t>¡</a:t>
            </a:r>
            <a:r>
              <a:rPr lang="es-ES" i="1" smtClean="0">
                <a:solidFill>
                  <a:srgbClr val="000000"/>
                </a:solidFill>
                <a:latin typeface="Helvetica Neue"/>
                <a:ea typeface="Arial Unicode MS"/>
                <a:cs typeface="Arial Unicode MS"/>
              </a:rPr>
              <a:t>Pidan su apoyo </a:t>
            </a:r>
            <a:r>
              <a:rPr lang="es-ES" i="1" smtClean="0">
                <a:solidFill>
                  <a:srgbClr val="000000"/>
                </a:solidFill>
                <a:latin typeface="Helvetica Neue"/>
                <a:ea typeface="Arial Unicode MS"/>
                <a:cs typeface="Arial Unicode MS"/>
              </a:rPr>
              <a:t>continuo</a:t>
            </a:r>
            <a:r>
              <a:rPr lang="es-ES" sz="1200" i="1" smtClean="0">
                <a:ln>
                  <a:noFill/>
                </a:ln>
                <a:solidFill>
                  <a:srgbClr val="000000"/>
                </a:solidFill>
                <a:effectLst/>
                <a:latin typeface="Helvetica Neue"/>
                <a:ea typeface="Arial Unicode MS"/>
                <a:cs typeface="Arial Unicode MS"/>
              </a:rPr>
              <a:t>!</a:t>
            </a:r>
            <a:endParaRPr lang="es-ES" sz="1200" i="1" smtClean="0">
              <a:ln>
                <a:noFill/>
              </a:ln>
              <a:solidFill>
                <a:srgbClr val="000000"/>
              </a:solidFill>
              <a:effectLst/>
              <a:latin typeface="Helvetica Neue"/>
              <a:ea typeface="Arial Unicode MS"/>
              <a:cs typeface="Arial Unicode MS"/>
            </a:endParaRPr>
          </a:p>
          <a:p>
            <a:pPr marL="742950" marR="0" lvl="1" indent="-285750">
              <a:spcBef>
                <a:spcPts val="0"/>
              </a:spcBef>
              <a:spcAft>
                <a:spcPts val="0"/>
              </a:spcAft>
              <a:tabLst>
                <a:tab pos="914400" algn="l"/>
              </a:tabLst>
            </a:pPr>
            <a:endParaRPr lang="es-ES" sz="1200" i="1" smtClean="0">
              <a:ln>
                <a:noFill/>
              </a:ln>
              <a:solidFill>
                <a:srgbClr val="000000"/>
              </a:solidFill>
              <a:effectLst/>
              <a:latin typeface="Helvetica Neue"/>
              <a:ea typeface="Arial Unicode MS"/>
              <a:cs typeface="Arial Unicode MS"/>
            </a:endParaRPr>
          </a:p>
          <a:p>
            <a:pPr marL="742950" marR="0" lvl="1" indent="-285750">
              <a:spcBef>
                <a:spcPts val="0"/>
              </a:spcBef>
              <a:spcAft>
                <a:spcPts val="0"/>
              </a:spcAft>
              <a:tabLst>
                <a:tab pos="914400" algn="l"/>
              </a:tabLst>
            </a:pPr>
            <a:r>
              <a:rPr lang="es-ES" sz="1600" i="1" smtClean="0">
                <a:ln>
                  <a:noFill/>
                </a:ln>
                <a:solidFill>
                  <a:srgbClr val="000000"/>
                </a:solidFill>
                <a:effectLst/>
                <a:latin typeface="Helvetica Neue"/>
                <a:ea typeface="Arial Unicode MS"/>
                <a:cs typeface="Arial Unicode MS"/>
              </a:rPr>
              <a:t>Interactúen</a:t>
            </a:r>
            <a:r>
              <a:rPr lang="es-ES" sz="1600" i="1" smtClean="0">
                <a:ln>
                  <a:noFill/>
                </a:ln>
                <a:solidFill>
                  <a:srgbClr val="000000"/>
                </a:solidFill>
                <a:effectLst/>
                <a:latin typeface="Helvetica Neue"/>
                <a:ea typeface="Arial Unicode MS"/>
                <a:cs typeface="Arial Unicode MS"/>
              </a:rPr>
              <a:t>, hagan un llamado a la </a:t>
            </a:r>
            <a:r>
              <a:rPr lang="es-ES" sz="1600" i="1" smtClean="0">
                <a:ln>
                  <a:noFill/>
                </a:ln>
                <a:solidFill>
                  <a:srgbClr val="000000"/>
                </a:solidFill>
                <a:effectLst/>
                <a:latin typeface="Helvetica Neue"/>
                <a:ea typeface="Arial Unicode MS"/>
                <a:cs typeface="Arial Unicode MS"/>
              </a:rPr>
              <a:t>acción</a:t>
            </a:r>
            <a:r>
              <a:rPr lang="es-ES" sz="1600" i="1" smtClean="0">
                <a:ln>
                  <a:noFill/>
                </a:ln>
                <a:solidFill>
                  <a:srgbClr val="000000"/>
                </a:solidFill>
                <a:effectLst/>
                <a:latin typeface="Helvetica Neue"/>
                <a:ea typeface="Arial Unicode MS"/>
                <a:cs typeface="Arial Unicode MS"/>
              </a:rPr>
              <a:t>. </a:t>
            </a:r>
            <a:r>
              <a:rPr lang="es-ES" sz="1600" i="1" smtClean="0">
                <a:ln>
                  <a:noFill/>
                </a:ln>
                <a:solidFill>
                  <a:srgbClr val="000000"/>
                </a:solidFill>
                <a:effectLst/>
                <a:latin typeface="Helvetica Neue"/>
                <a:ea typeface="Arial Unicode MS"/>
                <a:cs typeface="Arial Unicode MS"/>
              </a:rPr>
              <a:t>¡</a:t>
            </a:r>
            <a:r>
              <a:rPr lang="es-ES" sz="1600" i="1" smtClean="0">
                <a:ln>
                  <a:noFill/>
                </a:ln>
                <a:solidFill>
                  <a:srgbClr val="000000"/>
                </a:solidFill>
                <a:effectLst/>
                <a:latin typeface="Helvetica Neue"/>
                <a:ea typeface="Arial Unicode MS"/>
                <a:cs typeface="Arial Unicode MS"/>
              </a:rPr>
              <a:t>Pidan </a:t>
            </a:r>
            <a:r>
              <a:rPr lang="es-ES" sz="1600" i="1" smtClean="0">
                <a:ln>
                  <a:noFill/>
                </a:ln>
                <a:solidFill>
                  <a:srgbClr val="000000"/>
                </a:solidFill>
                <a:effectLst/>
                <a:latin typeface="Helvetica Neue"/>
                <a:ea typeface="Arial Unicode MS"/>
                <a:cs typeface="Arial Unicode MS"/>
              </a:rPr>
              <a:t>ayuda!</a:t>
            </a:r>
            <a:endParaRPr lang="es-ES" sz="1600" i="0" smtClean="0">
              <a:ln>
                <a:noFill/>
              </a:ln>
              <a:solidFill>
                <a:schemeClr val="tx1"/>
              </a:solidFill>
              <a:effectLst/>
              <a:latin typeface="+mn-lt"/>
              <a:ea typeface="+mn-ea"/>
              <a:cs typeface="+mn-cs"/>
            </a:endParaRPr>
          </a:p>
          <a:p>
            <a:pPr marL="742950" marR="0" lvl="1" indent="-285750">
              <a:spcBef>
                <a:spcPts val="0"/>
              </a:spcBef>
              <a:spcAft>
                <a:spcPts val="0"/>
              </a:spcAft>
              <a:tabLst>
                <a:tab pos="914400" algn="l"/>
              </a:tabLst>
            </a:pPr>
            <a:endParaRPr lang="es-ES" smtClean="0"/>
          </a:p>
          <a:p>
            <a:pPr marL="742950" marR="0" lvl="1" indent="-285750">
              <a:spcBef>
                <a:spcPts val="0"/>
              </a:spcBef>
              <a:spcAft>
                <a:spcPts val="0"/>
              </a:spcAft>
              <a:tabLst>
                <a:tab pos="914400" algn="l"/>
              </a:tabLst>
            </a:pPr>
            <a:endParaRPr lang="es-ES" smtClean="0">
              <a:cs typeface="Calibri"/>
            </a:endParaRPr>
          </a:p>
          <a:p>
            <a:pPr marL="742950" lvl="1" indent="-285750">
              <a:tabLst>
                <a:tab pos="914400" algn="l"/>
              </a:tabLst>
            </a:pPr>
            <a:endParaRPr lang="es-ES" smtClean="0">
              <a:cs typeface="Calibri"/>
            </a:endParaRPr>
          </a:p>
          <a:p>
            <a:pPr marL="742950" lvl="1" indent="-285750">
              <a:tabLst>
                <a:tab pos="914400" algn="l"/>
              </a:tabLst>
            </a:pPr>
            <a:endParaRPr lang="es-ES">
              <a:cs typeface="Calibri"/>
            </a:endParaRPr>
          </a:p>
        </p:txBody>
      </p:sp>
      <p:sp>
        <p:nvSpPr>
          <p:cNvPr id="4" name="Slide Number Placeholder 3"/>
          <p:cNvSpPr>
            <a:spLocks noGrp="1"/>
          </p:cNvSpPr>
          <p:nvPr>
            <p:ph type="sldNum" sz="quarter" idx="10"/>
          </p:nvPr>
        </p:nvSpPr>
        <p:spPr/>
        <p:txBody>
          <a:bodyPr/>
          <a:lstStyle/>
          <a:p>
            <a:fld id="{CC7A4479-031F-4F3B-85E6-A7F89EF082CE}" type="slidenum">
              <a:rPr lang="en-US" smtClean="0"/>
              <a:pPr/>
              <a:t>18</a:t>
            </a:fld>
            <a:endParaRPr lang="en-US"/>
          </a:p>
        </p:txBody>
      </p:sp>
    </p:spTree>
    <p:extLst>
      <p:ext uri="{BB962C8B-B14F-4D97-AF65-F5344CB8AC3E}">
        <p14:creationId xmlns="" xmlns:p14="http://schemas.microsoft.com/office/powerpoint/2010/main" val="2882383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Para que esto </a:t>
            </a:r>
            <a:r>
              <a:rPr lang="es-ES" smtClean="0"/>
              <a:t>funcione</a:t>
            </a:r>
            <a:r>
              <a:rPr lang="es-ES" smtClean="0"/>
              <a:t>, debemos confiar unas en </a:t>
            </a:r>
            <a:r>
              <a:rPr lang="es-ES" smtClean="0"/>
              <a:t>otras.</a:t>
            </a:r>
            <a:endParaRPr lang="es-ES" smtClean="0"/>
          </a:p>
          <a:p>
            <a:endParaRPr lang="es-ES" smtClean="0"/>
          </a:p>
          <a:p>
            <a:r>
              <a:rPr lang="es-ES" smtClean="0"/>
              <a:t>Podría haber algunos problemas de desconfianza </a:t>
            </a:r>
            <a:r>
              <a:rPr lang="es-ES" smtClean="0"/>
              <a:t>entre</a:t>
            </a:r>
            <a:endParaRPr lang="es-ES" baseline="0" smtClean="0"/>
          </a:p>
          <a:p>
            <a:pPr marL="171450" indent="-171450">
              <a:buFont typeface="Arial" panose="020B0604020202020204" pitchFamily="34" charset="0"/>
              <a:buChar char="•"/>
            </a:pPr>
            <a:r>
              <a:rPr lang="es-ES" baseline="0" smtClean="0"/>
              <a:t>Personal de alto </a:t>
            </a:r>
            <a:r>
              <a:rPr lang="es-ES" baseline="0" smtClean="0"/>
              <a:t>nivel</a:t>
            </a:r>
            <a:r>
              <a:rPr lang="es-ES" smtClean="0"/>
              <a:t> y personal </a:t>
            </a:r>
            <a:r>
              <a:rPr lang="es-ES" smtClean="0"/>
              <a:t>de niveles más </a:t>
            </a:r>
            <a:r>
              <a:rPr lang="es-ES" smtClean="0"/>
              <a:t>bajos</a:t>
            </a:r>
            <a:endParaRPr lang="es-ES" baseline="0" smtClean="0"/>
          </a:p>
          <a:p>
            <a:pPr marL="171450" indent="-171450">
              <a:buFont typeface="Arial" panose="020B0604020202020204" pitchFamily="34" charset="0"/>
              <a:buChar char="•"/>
            </a:pPr>
            <a:r>
              <a:rPr lang="es-ES" baseline="0" smtClean="0"/>
              <a:t>Voluntarias de m´sa experiencia y voluntarias </a:t>
            </a:r>
            <a:r>
              <a:rPr lang="es-ES" baseline="0" smtClean="0"/>
              <a:t>más</a:t>
            </a:r>
            <a:r>
              <a:rPr lang="es-ES" smtClean="0"/>
              <a:t> </a:t>
            </a:r>
            <a:r>
              <a:rPr lang="es-ES" smtClean="0"/>
              <a:t>jóvenes</a:t>
            </a:r>
            <a:endParaRPr lang="es-ES" baseline="0" smtClean="0"/>
          </a:p>
          <a:p>
            <a:pPr marL="171450" indent="-171450">
              <a:buFont typeface="Arial" panose="020B0604020202020204" pitchFamily="34" charset="0"/>
              <a:buChar char="•"/>
            </a:pPr>
            <a:r>
              <a:rPr lang="es-ES" baseline="0" smtClean="0"/>
              <a:t>Voluntarias y </a:t>
            </a:r>
            <a:r>
              <a:rPr lang="es-ES" baseline="0" smtClean="0"/>
              <a:t>personal</a:t>
            </a:r>
            <a:endParaRPr lang="es-ES" baseline="0" smtClean="0"/>
          </a:p>
          <a:p>
            <a:pPr marL="171450" indent="-171450">
              <a:buFont typeface="Arial" panose="020B0604020202020204" pitchFamily="34" charset="0"/>
              <a:buChar char="•"/>
            </a:pPr>
            <a:endParaRPr lang="es-ES" baseline="0" smtClean="0"/>
          </a:p>
          <a:p>
            <a:r>
              <a:rPr lang="es-ES" smtClean="0"/>
              <a:t>Un recordatorio de que su Organización Miembro es parte del Movimiento Guía/Guía </a:t>
            </a:r>
            <a:r>
              <a:rPr lang="es-ES" smtClean="0"/>
              <a:t>Scout</a:t>
            </a:r>
            <a:r>
              <a:rPr lang="es-ES" smtClean="0"/>
              <a:t>. Su OM necesita estar alineada con el </a:t>
            </a:r>
            <a:r>
              <a:rPr lang="es-ES" smtClean="0"/>
              <a:t>Movimiento</a:t>
            </a:r>
            <a:r>
              <a:rPr lang="es-ES" sz="1200" kern="1200" smtClean="0">
                <a:solidFill>
                  <a:schemeClr val="tx1"/>
                </a:solidFill>
                <a:effectLst/>
                <a:latin typeface="+mn-lt"/>
                <a:ea typeface="+mn-ea"/>
                <a:cs typeface="+mn-cs"/>
              </a:rPr>
              <a:t>.</a:t>
            </a:r>
            <a:endParaRPr lang="es-ES" sz="1200" kern="1200" smtClean="0">
              <a:solidFill>
                <a:schemeClr val="tx1"/>
              </a:solidFill>
              <a:effectLst/>
              <a:latin typeface="+mn-lt"/>
              <a:ea typeface="+mn-ea"/>
              <a:cs typeface="+mn-cs"/>
            </a:endParaRPr>
          </a:p>
          <a:p>
            <a:pPr marL="171450" indent="-171450">
              <a:buFont typeface="Arial" panose="020B0604020202020204" pitchFamily="34" charset="0"/>
              <a:buChar char="•"/>
            </a:pPr>
            <a:endParaRPr lang="es-ES" smtClean="0">
              <a:cs typeface="Calibri" panose="020F0502020204030204"/>
            </a:endParaRPr>
          </a:p>
          <a:p>
            <a:pPr>
              <a:defRPr/>
            </a:pPr>
            <a:endParaRPr lang="es-ES" smtClean="0">
              <a:cs typeface="Calibri" panose="020F0502020204030204"/>
            </a:endParaRPr>
          </a:p>
          <a:p>
            <a:pPr>
              <a:defRPr/>
            </a:pPr>
            <a:endParaRPr lang="es-ES"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i="1"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smtClean="0">
              <a:solidFill>
                <a:schemeClr val="tx1"/>
              </a:solidFill>
              <a:effectLst/>
              <a:latin typeface="+mn-lt"/>
              <a:ea typeface="+mn-ea"/>
              <a:cs typeface="+mn-cs"/>
            </a:endParaRPr>
          </a:p>
          <a:p>
            <a:endParaRPr lang="es-ES"/>
          </a:p>
        </p:txBody>
      </p:sp>
      <p:sp>
        <p:nvSpPr>
          <p:cNvPr id="4" name="Slide Number Placeholder 3"/>
          <p:cNvSpPr>
            <a:spLocks noGrp="1"/>
          </p:cNvSpPr>
          <p:nvPr>
            <p:ph type="sldNum" sz="quarter" idx="10"/>
          </p:nvPr>
        </p:nvSpPr>
        <p:spPr/>
        <p:txBody>
          <a:bodyPr/>
          <a:lstStyle/>
          <a:p>
            <a:fld id="{CC7A4479-031F-4F3B-85E6-A7F89EF082CE}" type="slidenum">
              <a:rPr lang="en-US" smtClean="0"/>
              <a:pPr/>
              <a:t>19</a:t>
            </a:fld>
            <a:endParaRPr lang="en-US"/>
          </a:p>
        </p:txBody>
      </p:sp>
    </p:spTree>
    <p:extLst>
      <p:ext uri="{BB962C8B-B14F-4D97-AF65-F5344CB8AC3E}">
        <p14:creationId xmlns="" xmlns:p14="http://schemas.microsoft.com/office/powerpoint/2010/main" val="215260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4580091"/>
          </a:xfrm>
        </p:spPr>
        <p:txBody>
          <a:bodyPr/>
          <a:lstStyle/>
          <a:p>
            <a:pPr>
              <a:lnSpc>
                <a:spcPct val="107000"/>
              </a:lnSpc>
              <a:buClr>
                <a:srgbClr val="00AE58"/>
              </a:buClr>
              <a:buSzPct val="80000"/>
            </a:pPr>
            <a:endParaRPr lang="en-US" b="1" dirty="0">
              <a:solidFill>
                <a:prstClr val="black"/>
              </a:solidFill>
              <a:ea typeface="Calibri" panose="020F0502020204030204" pitchFamily="34" charset="0"/>
              <a:cs typeface="Calibri"/>
            </a:endParaRPr>
          </a:p>
          <a:p>
            <a:pPr>
              <a:lnSpc>
                <a:spcPct val="107000"/>
              </a:lnSpc>
            </a:pPr>
            <a:endParaRPr lang="en-US" b="1" dirty="0">
              <a:solidFill>
                <a:prstClr val="black"/>
              </a:solidFill>
              <a:ea typeface="Calibri" panose="020F0502020204030204" pitchFamily="34" charset="0"/>
              <a:cs typeface="Calibri"/>
            </a:endParaRPr>
          </a:p>
          <a:p>
            <a:pPr>
              <a:lnSpc>
                <a:spcPct val="107000"/>
              </a:lnSpc>
            </a:pPr>
            <a:endParaRPr lang="en-US" b="1" dirty="0">
              <a:solidFill>
                <a:prstClr val="black"/>
              </a:solidFill>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3CA29B61-3FCE-40A9-B412-67371DA18000}" type="slidenum">
              <a:rPr lang="en-US" smtClean="0">
                <a:solidFill>
                  <a:prstClr val="black"/>
                </a:solidFill>
              </a:rPr>
              <a:pPr/>
              <a:t>2</a:t>
            </a:fld>
            <a:endParaRPr lang="en-US">
              <a:solidFill>
                <a:prstClr val="black"/>
              </a:solidFill>
            </a:endParaRPr>
          </a:p>
        </p:txBody>
      </p:sp>
    </p:spTree>
    <p:extLst>
      <p:ext uri="{BB962C8B-B14F-4D97-AF65-F5344CB8AC3E}">
        <p14:creationId xmlns="" xmlns:p14="http://schemas.microsoft.com/office/powerpoint/2010/main" val="2832838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a:t>
            </a:r>
            <a:r>
              <a:rPr lang="es-ES" smtClean="0"/>
              <a:t>Para </a:t>
            </a:r>
            <a:r>
              <a:rPr lang="es-ES" smtClean="0"/>
              <a:t>revisar</a:t>
            </a:r>
            <a:r>
              <a:rPr lang="es-ES" smtClean="0"/>
              <a:t>, estos son los cinco </a:t>
            </a:r>
            <a:r>
              <a:rPr lang="es-ES" smtClean="0"/>
              <a:t>pasos.</a:t>
            </a:r>
            <a:endParaRPr lang="es-ES" baseline="0" smtClean="0"/>
          </a:p>
          <a:p>
            <a:pPr marL="228600" indent="-228600">
              <a:buFont typeface="+mj-lt"/>
              <a:buAutoNum type="arabicPeriod"/>
            </a:pPr>
            <a:r>
              <a:rPr lang="es-ES" smtClean="0">
                <a:solidFill>
                  <a:srgbClr val="00B050"/>
                </a:solidFill>
              </a:rPr>
              <a:t>Reúnan el equipo de </a:t>
            </a:r>
            <a:r>
              <a:rPr lang="es-ES" smtClean="0">
                <a:solidFill>
                  <a:srgbClr val="00B050"/>
                </a:solidFill>
              </a:rPr>
              <a:t>respuesta</a:t>
            </a:r>
            <a:endParaRPr lang="es-ES" sz="1200" smtClean="0">
              <a:solidFill>
                <a:srgbClr val="00B050"/>
              </a:solidFill>
            </a:endParaRPr>
          </a:p>
          <a:p>
            <a:pPr marL="228600" indent="-228600">
              <a:buFont typeface="+mj-lt"/>
              <a:buAutoNum type="arabicPeriod"/>
            </a:pPr>
            <a:r>
              <a:rPr lang="es-ES" sz="1200" smtClean="0">
                <a:solidFill>
                  <a:srgbClr val="00B050"/>
                </a:solidFill>
              </a:rPr>
              <a:t>Revisen y actualicen la </a:t>
            </a:r>
            <a:r>
              <a:rPr lang="es-ES" sz="1200" smtClean="0">
                <a:solidFill>
                  <a:srgbClr val="00B050"/>
                </a:solidFill>
              </a:rPr>
              <a:t>información</a:t>
            </a:r>
            <a:endParaRPr lang="es-ES" sz="1200" smtClean="0">
              <a:solidFill>
                <a:srgbClr val="00B050"/>
              </a:solidFill>
            </a:endParaRPr>
          </a:p>
          <a:p>
            <a:pPr marL="228600" indent="-228600">
              <a:buFont typeface="+mj-lt"/>
              <a:buAutoNum type="arabicPeriod"/>
            </a:pPr>
            <a:r>
              <a:rPr lang="es-ES" smtClean="0">
                <a:solidFill>
                  <a:srgbClr val="00B050"/>
                </a:solidFill>
              </a:rPr>
              <a:t>Den prioridad a los desafíos y </a:t>
            </a:r>
            <a:r>
              <a:rPr lang="es-ES" smtClean="0">
                <a:solidFill>
                  <a:srgbClr val="00B050"/>
                </a:solidFill>
              </a:rPr>
              <a:t>respuestas</a:t>
            </a:r>
            <a:endParaRPr lang="es-ES" sz="1200" smtClean="0">
              <a:solidFill>
                <a:srgbClr val="00B050"/>
              </a:solidFill>
            </a:endParaRPr>
          </a:p>
          <a:p>
            <a:pPr marL="228600" indent="-228600">
              <a:buFont typeface="+mj-lt"/>
              <a:buAutoNum type="arabicPeriod"/>
            </a:pPr>
            <a:r>
              <a:rPr lang="es-ES" sz="1200" smtClean="0">
                <a:solidFill>
                  <a:srgbClr val="00B050"/>
                </a:solidFill>
              </a:rPr>
              <a:t>Planeen opciones para la </a:t>
            </a:r>
            <a:r>
              <a:rPr lang="es-ES" sz="1200" smtClean="0">
                <a:solidFill>
                  <a:srgbClr val="00B050"/>
                </a:solidFill>
              </a:rPr>
              <a:t>recuperación</a:t>
            </a:r>
            <a:endParaRPr lang="es-ES" sz="1200" smtClean="0">
              <a:solidFill>
                <a:srgbClr val="00B050"/>
              </a:solidFill>
            </a:endParaRPr>
          </a:p>
          <a:p>
            <a:pPr marL="228600" indent="-228600">
              <a:buFont typeface="+mj-lt"/>
              <a:buAutoNum type="arabicPeriod"/>
            </a:pPr>
            <a:r>
              <a:rPr lang="es-ES" sz="1200" smtClean="0">
                <a:solidFill>
                  <a:srgbClr val="00B050"/>
                </a:solidFill>
              </a:rPr>
              <a:t>Actúen de inmediato y comuniquen de manera efectiva y </a:t>
            </a:r>
            <a:r>
              <a:rPr lang="es-ES" sz="1200" smtClean="0">
                <a:solidFill>
                  <a:srgbClr val="00B050"/>
                </a:solidFill>
              </a:rPr>
              <a:t>congruente</a:t>
            </a:r>
            <a:endParaRPr lang="es-ES" sz="1200" smtClean="0">
              <a:solidFill>
                <a:srgbClr val="00B050"/>
              </a:solidFill>
            </a:endParaRPr>
          </a:p>
          <a:p>
            <a:endParaRPr lang="es-ES"/>
          </a:p>
        </p:txBody>
      </p:sp>
      <p:sp>
        <p:nvSpPr>
          <p:cNvPr id="4" name="Slide Number Placeholder 3"/>
          <p:cNvSpPr>
            <a:spLocks noGrp="1"/>
          </p:cNvSpPr>
          <p:nvPr>
            <p:ph type="sldNum" sz="quarter" idx="10"/>
          </p:nvPr>
        </p:nvSpPr>
        <p:spPr/>
        <p:txBody>
          <a:bodyPr/>
          <a:lstStyle/>
          <a:p>
            <a:fld id="{CC7A4479-031F-4F3B-85E6-A7F89EF082CE}" type="slidenum">
              <a:rPr lang="en-US" smtClean="0"/>
              <a:pPr/>
              <a:t>20</a:t>
            </a:fld>
            <a:endParaRPr lang="en-US"/>
          </a:p>
        </p:txBody>
      </p:sp>
    </p:spTree>
    <p:extLst>
      <p:ext uri="{BB962C8B-B14F-4D97-AF65-F5344CB8AC3E}">
        <p14:creationId xmlns="" xmlns:p14="http://schemas.microsoft.com/office/powerpoint/2010/main" val="3438806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2638" y="331788"/>
            <a:ext cx="5578475" cy="3138487"/>
          </a:xfrm>
        </p:spPr>
      </p:sp>
      <p:sp>
        <p:nvSpPr>
          <p:cNvPr id="3" name="Notes Placeholder 2"/>
          <p:cNvSpPr>
            <a:spLocks noGrp="1"/>
          </p:cNvSpPr>
          <p:nvPr>
            <p:ph type="body" idx="1"/>
          </p:nvPr>
        </p:nvSpPr>
        <p:spPr>
          <a:xfrm>
            <a:off x="300445" y="3738504"/>
            <a:ext cx="6543040" cy="4822508"/>
          </a:xfrm>
        </p:spPr>
        <p:txBody>
          <a:bodyPr/>
          <a:lstStyle/>
          <a:p>
            <a:r>
              <a:rPr lang="es-ES" sz="1200" kern="1200" smtClean="0">
                <a:solidFill>
                  <a:schemeClr val="tx1"/>
                </a:solidFill>
                <a:effectLst/>
                <a:latin typeface="+mn-lt"/>
                <a:ea typeface="+mn-ea"/>
                <a:cs typeface="+mn-cs"/>
              </a:rPr>
              <a:t>¿</a:t>
            </a:r>
            <a:r>
              <a:rPr lang="es-ES" sz="1200" kern="1200" smtClean="0">
                <a:solidFill>
                  <a:schemeClr val="tx1"/>
                </a:solidFill>
                <a:effectLst/>
                <a:latin typeface="+mn-lt"/>
                <a:ea typeface="+mn-ea"/>
                <a:cs typeface="+mn-cs"/>
              </a:rPr>
              <a:t>Y esta es la </a:t>
            </a:r>
            <a:r>
              <a:rPr lang="es-ES" sz="1200" kern="1200" smtClean="0">
                <a:solidFill>
                  <a:schemeClr val="tx1"/>
                </a:solidFill>
                <a:effectLst/>
                <a:latin typeface="+mn-lt"/>
                <a:ea typeface="+mn-ea"/>
                <a:cs typeface="+mn-cs"/>
              </a:rPr>
              <a:t>razón!</a:t>
            </a:r>
            <a:endParaRPr lang="es-ES" sz="1200" kern="1200" smtClean="0">
              <a:solidFill>
                <a:schemeClr val="tx1"/>
              </a:solidFill>
              <a:effectLst/>
              <a:latin typeface="+mn-lt"/>
              <a:ea typeface="+mn-ea"/>
              <a:cs typeface="+mn-cs"/>
            </a:endParaRPr>
          </a:p>
          <a:p>
            <a:endParaRPr lang="es-E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5DB782-5051-4D47-884F-4E041568556D}" type="slidenum">
              <a:rPr lang="en-US" smtClean="0">
                <a:solidFill>
                  <a:prstClr val="black"/>
                </a:solidFill>
              </a:rPr>
              <a:pPr/>
              <a:t>21</a:t>
            </a:fld>
            <a:endParaRPr lang="en-US">
              <a:solidFill>
                <a:prstClr val="black"/>
              </a:solidFill>
            </a:endParaRPr>
          </a:p>
        </p:txBody>
      </p:sp>
    </p:spTree>
    <p:extLst>
      <p:ext uri="{BB962C8B-B14F-4D97-AF65-F5344CB8AC3E}">
        <p14:creationId xmlns="" xmlns:p14="http://schemas.microsoft.com/office/powerpoint/2010/main" val="614572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2638" y="331788"/>
            <a:ext cx="5578475" cy="3138487"/>
          </a:xfrm>
        </p:spPr>
      </p:sp>
      <p:sp>
        <p:nvSpPr>
          <p:cNvPr id="3" name="Notes Placeholder 2"/>
          <p:cNvSpPr>
            <a:spLocks noGrp="1"/>
          </p:cNvSpPr>
          <p:nvPr>
            <p:ph type="body" idx="1"/>
          </p:nvPr>
        </p:nvSpPr>
        <p:spPr>
          <a:xfrm>
            <a:off x="300445" y="3738504"/>
            <a:ext cx="6543040" cy="482250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smtClean="0"/>
              <a:t>Incluso en tiempos de crisis, nuestra misión sigue siendo la misma</a:t>
            </a:r>
            <a:r>
              <a:rPr lang="es-ES" sz="1200" kern="1200" dirty="0" smtClean="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kern="1200" dirty="0" smtClean="0">
              <a:solidFill>
                <a:schemeClr val="tx1"/>
              </a:solidFill>
              <a:effectLst/>
              <a:latin typeface="+mn-lt"/>
              <a:ea typeface="+mn-ea"/>
              <a:cs typeface="+mn-cs"/>
            </a:endParaRPr>
          </a:p>
          <a:p>
            <a:r>
              <a:rPr lang="es-MX" sz="1600" dirty="0" smtClean="0">
                <a:solidFill>
                  <a:srgbClr val="FF0000"/>
                </a:solidFill>
                <a:latin typeface="Arial"/>
                <a:cs typeface="Arial"/>
              </a:rPr>
              <a:t>              </a:t>
            </a:r>
            <a:endParaRPr lang="es-ES" sz="1600" dirty="0">
              <a:solidFill>
                <a:srgbClr val="FF0000"/>
              </a:solidFill>
              <a:latin typeface="Arial"/>
              <a:cs typeface="Arial"/>
            </a:endParaRPr>
          </a:p>
        </p:txBody>
      </p:sp>
      <p:sp>
        <p:nvSpPr>
          <p:cNvPr id="4" name="Slide Number Placeholder 3"/>
          <p:cNvSpPr>
            <a:spLocks noGrp="1"/>
          </p:cNvSpPr>
          <p:nvPr>
            <p:ph type="sldNum" sz="quarter" idx="10"/>
          </p:nvPr>
        </p:nvSpPr>
        <p:spPr/>
        <p:txBody>
          <a:bodyPr/>
          <a:lstStyle/>
          <a:p>
            <a:fld id="{9B5DB782-5051-4D47-884F-4E041568556D}" type="slidenum">
              <a:rPr lang="en-US" smtClean="0">
                <a:solidFill>
                  <a:prstClr val="black"/>
                </a:solidFill>
              </a:rPr>
              <a:pPr/>
              <a:t>3</a:t>
            </a:fld>
            <a:endParaRPr lang="en-US">
              <a:solidFill>
                <a:prstClr val="black"/>
              </a:solidFill>
            </a:endParaRPr>
          </a:p>
        </p:txBody>
      </p:sp>
    </p:spTree>
    <p:extLst>
      <p:ext uri="{BB962C8B-B14F-4D97-AF65-F5344CB8AC3E}">
        <p14:creationId xmlns="" xmlns:p14="http://schemas.microsoft.com/office/powerpoint/2010/main" val="279676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4580091"/>
          </a:xfrm>
        </p:spPr>
        <p:txBody>
          <a:bodyPr/>
          <a:lstStyle/>
          <a:p>
            <a:r>
              <a:rPr lang="es-ES" smtClean="0"/>
              <a:t>Cuando estamos enfocadas en enfrentar la situación actual de crisis, la OM también debe buscar formas de gestionar la continuidad.  Tengan en cuenta que cada crisis por lo general se desarrolla a lo largo de tres momentos que se superponen y siguen su dinámica. Estos incluyen</a:t>
            </a:r>
          </a:p>
          <a:p>
            <a:endParaRPr lang="es-ES" sz="1200" kern="1200" smtClean="0">
              <a:solidFill>
                <a:schemeClr val="tx1"/>
              </a:solidFill>
              <a:effectLst/>
              <a:latin typeface="+mn-lt"/>
              <a:ea typeface="+mn-ea"/>
              <a:cs typeface="+mn-cs"/>
            </a:endParaRPr>
          </a:p>
          <a:p>
            <a:pPr lvl="0"/>
            <a:endParaRPr lang="es-ES" sz="1200" b="1" kern="1200" smtClean="0">
              <a:solidFill>
                <a:schemeClr val="tx1"/>
              </a:solidFill>
              <a:effectLst/>
              <a:latin typeface="+mn-lt"/>
              <a:ea typeface="+mn-ea"/>
              <a:cs typeface="+mn-cs"/>
            </a:endParaRPr>
          </a:p>
          <a:p>
            <a:pPr lvl="0"/>
            <a:r>
              <a:rPr lang="es-ES" sz="1200" b="1" kern="1200" smtClean="0">
                <a:solidFill>
                  <a:schemeClr val="tx1"/>
                </a:solidFill>
                <a:effectLst/>
                <a:latin typeface="+mn-lt"/>
                <a:ea typeface="+mn-ea"/>
                <a:cs typeface="+mn-cs"/>
              </a:rPr>
              <a:t>Responder</a:t>
            </a:r>
            <a:r>
              <a:rPr lang="es-ES" sz="1200" kern="1200" smtClean="0">
                <a:solidFill>
                  <a:schemeClr val="tx1"/>
                </a:solidFill>
                <a:effectLst/>
                <a:latin typeface="+mn-lt"/>
                <a:ea typeface="+mn-ea"/>
                <a:cs typeface="+mn-cs"/>
              </a:rPr>
              <a:t>- </a:t>
            </a:r>
            <a:r>
              <a:rPr lang="es-ES" smtClean="0"/>
              <a:t>el período en el que nos enfrentamos a la situación actual y gestionamos la continuidad </a:t>
            </a:r>
          </a:p>
          <a:p>
            <a:pPr lvl="0"/>
            <a:r>
              <a:rPr lang="es-ES" i="1" smtClean="0"/>
              <a:t>Abordar los desafíos inmediatos que la crisis representa para la fuerza laboral, voluntarias, clientes (las niñas) tecnología y socios de la organización</a:t>
            </a:r>
            <a:endParaRPr lang="es-ES" sz="1200" kern="1200" smtClean="0">
              <a:solidFill>
                <a:schemeClr val="tx1"/>
              </a:solidFill>
              <a:effectLst/>
              <a:latin typeface="+mn-lt"/>
              <a:ea typeface="+mn-ea"/>
              <a:cs typeface="+mn-cs"/>
            </a:endParaRPr>
          </a:p>
          <a:p>
            <a:r>
              <a:rPr lang="es-ES" sz="1200" i="1" kern="1200" smtClean="0">
                <a:solidFill>
                  <a:schemeClr val="tx1"/>
                </a:solidFill>
                <a:effectLst/>
                <a:latin typeface="+mn-lt"/>
                <a:ea typeface="+mn-ea"/>
                <a:cs typeface="+mn-cs"/>
              </a:rPr>
              <a:t> </a:t>
            </a:r>
            <a:endParaRPr lang="es-ES" sz="1200" kern="1200" smtClean="0">
              <a:solidFill>
                <a:schemeClr val="tx1"/>
              </a:solidFill>
              <a:effectLst/>
              <a:latin typeface="+mn-lt"/>
              <a:ea typeface="+mn-ea"/>
              <a:cs typeface="+mn-cs"/>
            </a:endParaRPr>
          </a:p>
          <a:p>
            <a:pPr lvl="0"/>
            <a:r>
              <a:rPr lang="es-ES" sz="1200" b="1" kern="1200" smtClean="0">
                <a:solidFill>
                  <a:schemeClr val="tx1"/>
                </a:solidFill>
                <a:effectLst/>
                <a:latin typeface="+mn-lt"/>
                <a:ea typeface="+mn-ea"/>
                <a:cs typeface="+mn-cs"/>
              </a:rPr>
              <a:t>Recuperarse</a:t>
            </a:r>
            <a:r>
              <a:rPr lang="es-ES" sz="1200" kern="1200" smtClean="0">
                <a:solidFill>
                  <a:schemeClr val="tx1"/>
                </a:solidFill>
                <a:effectLst/>
                <a:latin typeface="+mn-lt"/>
                <a:ea typeface="+mn-ea"/>
                <a:cs typeface="+mn-cs"/>
              </a:rPr>
              <a:t> – el </a:t>
            </a:r>
            <a:r>
              <a:rPr lang="es-ES" smtClean="0"/>
              <a:t>período para aprender y resurgir más fuertes</a:t>
            </a:r>
            <a:r>
              <a:rPr lang="es-ES" sz="1200" kern="1200" smtClean="0">
                <a:solidFill>
                  <a:schemeClr val="tx1"/>
                </a:solidFill>
                <a:effectLst/>
                <a:latin typeface="+mn-lt"/>
                <a:ea typeface="+mn-ea"/>
                <a:cs typeface="+mn-cs"/>
              </a:rPr>
              <a:t> </a:t>
            </a:r>
          </a:p>
          <a:p>
            <a:r>
              <a:rPr lang="es-ES" sz="1200" i="1" kern="1200" smtClean="0">
                <a:solidFill>
                  <a:schemeClr val="tx1"/>
                </a:solidFill>
                <a:effectLst/>
                <a:latin typeface="+mn-lt"/>
                <a:ea typeface="+mn-ea"/>
                <a:cs typeface="+mn-cs"/>
              </a:rPr>
              <a:t>Crear un plan para volver a operar de manera que se pueda escarla rápidamente a medida que la situación de crisis evoluciona y los efectos se vuelven más claros</a:t>
            </a:r>
            <a:endParaRPr lang="es-ES" sz="1200" kern="1200" smtClean="0">
              <a:solidFill>
                <a:schemeClr val="tx1"/>
              </a:solidFill>
              <a:effectLst/>
              <a:latin typeface="+mn-lt"/>
              <a:ea typeface="+mn-ea"/>
              <a:cs typeface="+mn-cs"/>
            </a:endParaRPr>
          </a:p>
          <a:p>
            <a:r>
              <a:rPr lang="es-ES" sz="1200" i="1" kern="1200" smtClean="0">
                <a:solidFill>
                  <a:schemeClr val="tx1"/>
                </a:solidFill>
                <a:effectLst/>
                <a:latin typeface="+mn-lt"/>
                <a:ea typeface="+mn-ea"/>
                <a:cs typeface="+mn-cs"/>
              </a:rPr>
              <a:t> </a:t>
            </a:r>
            <a:endParaRPr lang="es-ES" sz="1200" kern="1200" smtClean="0">
              <a:solidFill>
                <a:schemeClr val="tx1"/>
              </a:solidFill>
              <a:effectLst/>
              <a:latin typeface="+mn-lt"/>
              <a:ea typeface="+mn-ea"/>
              <a:cs typeface="+mn-cs"/>
            </a:endParaRPr>
          </a:p>
          <a:p>
            <a:pPr lvl="0"/>
            <a:r>
              <a:rPr lang="es-ES" sz="1200" b="1" kern="1200" smtClean="0">
                <a:solidFill>
                  <a:schemeClr val="tx1"/>
                </a:solidFill>
                <a:effectLst/>
                <a:latin typeface="+mn-lt"/>
                <a:ea typeface="+mn-ea"/>
                <a:cs typeface="+mn-cs"/>
              </a:rPr>
              <a:t>Prosperar</a:t>
            </a:r>
            <a:r>
              <a:rPr lang="es-ES" sz="1200" kern="1200" smtClean="0">
                <a:solidFill>
                  <a:schemeClr val="tx1"/>
                </a:solidFill>
                <a:effectLst/>
                <a:latin typeface="+mn-lt"/>
                <a:ea typeface="+mn-ea"/>
                <a:cs typeface="+mn-cs"/>
              </a:rPr>
              <a:t> – el período para preparar y dar forma al futuro. </a:t>
            </a:r>
          </a:p>
          <a:p>
            <a:r>
              <a:rPr lang="es-ES" sz="1200" i="1" kern="1200" smtClean="0">
                <a:solidFill>
                  <a:schemeClr val="tx1"/>
                </a:solidFill>
                <a:effectLst/>
                <a:latin typeface="+mn-lt"/>
                <a:ea typeface="+mn-ea"/>
                <a:cs typeface="+mn-cs"/>
              </a:rPr>
              <a:t>Reimagininar la siguiente normalidad: </a:t>
            </a:r>
            <a:r>
              <a:rPr lang="es-ES" i="1" smtClean="0"/>
              <a:t>lo que sucedería cuando otra crisis impacte a nuestro OM y como deberíamos reinventarnos en un entorno competitivo</a:t>
            </a:r>
            <a:r>
              <a:rPr lang="es-ES" sz="1200" i="1" kern="1200" smtClean="0">
                <a:solidFill>
                  <a:schemeClr val="tx1"/>
                </a:solidFill>
                <a:effectLst/>
                <a:latin typeface="+mn-lt"/>
                <a:ea typeface="+mn-ea"/>
                <a:cs typeface="+mn-cs"/>
              </a:rPr>
              <a:t>.</a:t>
            </a:r>
          </a:p>
          <a:p>
            <a:r>
              <a:rPr lang="es-ES" sz="1200" kern="1200" smtClean="0">
                <a:solidFill>
                  <a:schemeClr val="tx1"/>
                </a:solidFill>
                <a:effectLst/>
                <a:latin typeface="+mn-lt"/>
                <a:ea typeface="+mn-ea"/>
                <a:cs typeface="+mn-cs"/>
              </a:rPr>
              <a:t>¿Cómo aprendemos </a:t>
            </a:r>
            <a:r>
              <a:rPr lang="es-ES" smtClean="0"/>
              <a:t>de nuestras respuestas actuales para tomar mejores decisiones la próxima vez</a:t>
            </a:r>
            <a:r>
              <a:rPr lang="es-ES" sz="1200" kern="1200" smtClean="0">
                <a:solidFill>
                  <a:schemeClr val="tx1"/>
                </a:solidFill>
                <a:effectLst/>
                <a:latin typeface="+mn-lt"/>
                <a:ea typeface="+mn-ea"/>
                <a:cs typeface="+mn-cs"/>
              </a:rPr>
              <a:t>?</a:t>
            </a:r>
          </a:p>
          <a:p>
            <a:pPr>
              <a:lnSpc>
                <a:spcPct val="107000"/>
              </a:lnSpc>
              <a:buClr>
                <a:srgbClr val="00AE58"/>
              </a:buClr>
              <a:buSzPct val="80000"/>
            </a:pPr>
            <a:endParaRPr lang="es-ES" b="1" smtClean="0">
              <a:solidFill>
                <a:prstClr val="black"/>
              </a:solidFill>
              <a:ea typeface="Calibri" panose="020F0502020204030204" pitchFamily="34" charset="0"/>
              <a:cs typeface="Calibri"/>
            </a:endParaRPr>
          </a:p>
          <a:p>
            <a:pPr>
              <a:lnSpc>
                <a:spcPct val="107000"/>
              </a:lnSpc>
            </a:pPr>
            <a:endParaRPr lang="es-ES" b="1" smtClean="0">
              <a:solidFill>
                <a:prstClr val="black"/>
              </a:solidFill>
              <a:ea typeface="Calibri" panose="020F0502020204030204" pitchFamily="34" charset="0"/>
              <a:cs typeface="Calibri"/>
            </a:endParaRPr>
          </a:p>
          <a:p>
            <a:pPr>
              <a:lnSpc>
                <a:spcPct val="107000"/>
              </a:lnSpc>
            </a:pPr>
            <a:endParaRPr lang="es-ES" b="1">
              <a:solidFill>
                <a:prstClr val="black"/>
              </a:solidFill>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3CA29B61-3FCE-40A9-B412-67371DA18000}" type="slidenum">
              <a:rPr lang="en-US" smtClean="0">
                <a:solidFill>
                  <a:prstClr val="black"/>
                </a:solidFill>
              </a:rPr>
              <a:pPr/>
              <a:t>4</a:t>
            </a:fld>
            <a:endParaRPr lang="en-US">
              <a:solidFill>
                <a:prstClr val="black"/>
              </a:solidFill>
            </a:endParaRPr>
          </a:p>
        </p:txBody>
      </p:sp>
    </p:spTree>
    <p:extLst>
      <p:ext uri="{BB962C8B-B14F-4D97-AF65-F5344CB8AC3E}">
        <p14:creationId xmlns="" xmlns:p14="http://schemas.microsoft.com/office/powerpoint/2010/main" val="2740452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703263"/>
            <a:ext cx="5524500" cy="3108325"/>
          </a:xfrm>
        </p:spPr>
      </p:sp>
      <p:sp>
        <p:nvSpPr>
          <p:cNvPr id="3" name="Notes Placeholder 2"/>
          <p:cNvSpPr>
            <a:spLocks noGrp="1"/>
          </p:cNvSpPr>
          <p:nvPr>
            <p:ph type="body" idx="1"/>
          </p:nvPr>
        </p:nvSpPr>
        <p:spPr/>
        <p:txBody>
          <a:bodyPr/>
          <a:lstStyle/>
          <a:p>
            <a:r>
              <a:rPr lang="es-ES" smtClean="0"/>
              <a:t>Nuestra forma de trabajo debería incluir un diagnóstico, una política guía y acciones coherentes para evitar una “mala estrategia</a:t>
            </a:r>
            <a:r>
              <a:rPr lang="es-ES" sz="1200" kern="1200" smtClean="0">
                <a:solidFill>
                  <a:schemeClr val="tx1"/>
                </a:solidFill>
                <a:effectLst/>
                <a:latin typeface="+mn-lt"/>
                <a:ea typeface="+mn-ea"/>
                <a:cs typeface="+mn-cs"/>
              </a:rPr>
              <a:t>."</a:t>
            </a:r>
          </a:p>
          <a:p>
            <a:r>
              <a:rPr lang="es-ES" sz="1200" b="1" kern="1200" smtClean="0">
                <a:solidFill>
                  <a:schemeClr val="tx1"/>
                </a:solidFill>
                <a:effectLst/>
                <a:latin typeface="+mn-lt"/>
                <a:ea typeface="+mn-ea"/>
                <a:cs typeface="+mn-cs"/>
              </a:rPr>
              <a:t> </a:t>
            </a:r>
            <a:endParaRPr lang="es-E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5DB782-5051-4D47-884F-4E041568556D}" type="slidenum">
              <a:rPr kumimoji="0" lang="en-US" sz="11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 xmlns:p14="http://schemas.microsoft.com/office/powerpoint/2010/main" val="2746537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6</a:t>
            </a:fld>
            <a:endParaRPr lang="en-US"/>
          </a:p>
        </p:txBody>
      </p:sp>
    </p:spTree>
    <p:extLst>
      <p:ext uri="{BB962C8B-B14F-4D97-AF65-F5344CB8AC3E}">
        <p14:creationId xmlns="" xmlns:p14="http://schemas.microsoft.com/office/powerpoint/2010/main" val="4148085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¿Qué es el “Equipo”? </a:t>
            </a:r>
            <a:r>
              <a:rPr lang="es-ES" dirty="0" smtClean="0"/>
              <a:t>El equipo de respuesta es un equipo de respuesta rápido interdisciplinario y centralizado habilitado con la autoridad necesaria para tomar decisiones, con el encargo de tomar decisiones claras, supervisar y/o tomar control de la situación y con el personal y los recursos necesarios para tomar un enfoque </a:t>
            </a:r>
            <a:r>
              <a:rPr lang="es-ES" dirty="0" err="1" smtClean="0"/>
              <a:t>cotidial</a:t>
            </a:r>
            <a:r>
              <a:rPr lang="es-ES" dirty="0" smtClean="0"/>
              <a:t> y ágil que les permita navegar en el entorno cambiante.</a:t>
            </a:r>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Este equipo podría incluir: </a:t>
            </a:r>
          </a:p>
          <a:p>
            <a:r>
              <a:rPr lang="es-ES" sz="1200" kern="1200" dirty="0" smtClean="0">
                <a:solidFill>
                  <a:schemeClr val="tx1"/>
                </a:solidFill>
                <a:effectLst/>
                <a:latin typeface="+mn-lt"/>
                <a:ea typeface="+mn-ea"/>
                <a:cs typeface="+mn-cs"/>
              </a:rPr>
              <a:t>Personal pagado de alto nivel</a:t>
            </a:r>
          </a:p>
          <a:p>
            <a:r>
              <a:rPr lang="es-ES" sz="1200" kern="1200" dirty="0" smtClean="0">
                <a:solidFill>
                  <a:schemeClr val="tx1"/>
                </a:solidFill>
                <a:effectLst/>
                <a:latin typeface="+mn-lt"/>
                <a:ea typeface="+mn-ea"/>
                <a:cs typeface="+mn-cs"/>
              </a:rPr>
              <a:t>Comisionada Nacional</a:t>
            </a:r>
          </a:p>
          <a:p>
            <a:r>
              <a:rPr lang="es-ES" sz="1200" kern="1200" dirty="0" smtClean="0">
                <a:solidFill>
                  <a:schemeClr val="tx1"/>
                </a:solidFill>
                <a:effectLst/>
                <a:latin typeface="+mn-lt"/>
                <a:ea typeface="+mn-ea"/>
                <a:cs typeface="+mn-cs"/>
              </a:rPr>
              <a:t>Miembros del consejo</a:t>
            </a:r>
          </a:p>
          <a:p>
            <a:r>
              <a:rPr lang="es-ES" dirty="0" smtClean="0"/>
              <a:t>Otro personal y voluntarias adecuadas para la crisis</a:t>
            </a:r>
            <a:endParaRPr lang="es-ES" sz="1200" kern="1200" baseline="0" dirty="0" smtClean="0">
              <a:solidFill>
                <a:schemeClr val="tx1"/>
              </a:solidFill>
              <a:effectLst/>
              <a:latin typeface="+mn-lt"/>
              <a:ea typeface="+mn-ea"/>
              <a:cs typeface="+mn-cs"/>
            </a:endParaRPr>
          </a:p>
          <a:p>
            <a:endParaRPr lang="es-ES" sz="1200" kern="1200" baseline="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Este </a:t>
            </a:r>
            <a:r>
              <a:rPr lang="es-ES" dirty="0" smtClean="0"/>
              <a:t>equipo no debe tener más de 10 personas</a:t>
            </a:r>
            <a:r>
              <a:rPr lang="es-ES" sz="1200" kern="1200" dirty="0" smtClean="0">
                <a:solidFill>
                  <a:schemeClr val="tx1"/>
                </a:solidFill>
                <a:effectLst/>
                <a:latin typeface="+mn-lt"/>
                <a:ea typeface="+mn-ea"/>
                <a:cs typeface="+mn-cs"/>
              </a:rPr>
              <a:t>. </a:t>
            </a:r>
          </a:p>
          <a:p>
            <a:endParaRPr lang="es-ES" dirty="0"/>
          </a:p>
        </p:txBody>
      </p:sp>
      <p:sp>
        <p:nvSpPr>
          <p:cNvPr id="4" name="Slide Number Placeholder 3"/>
          <p:cNvSpPr>
            <a:spLocks noGrp="1"/>
          </p:cNvSpPr>
          <p:nvPr>
            <p:ph type="sldNum" sz="quarter" idx="10"/>
          </p:nvPr>
        </p:nvSpPr>
        <p:spPr/>
        <p:txBody>
          <a:bodyPr/>
          <a:lstStyle/>
          <a:p>
            <a:fld id="{CC7A4479-031F-4F3B-85E6-A7F89EF082CE}" type="slidenum">
              <a:rPr lang="en-US" smtClean="0"/>
              <a:pPr/>
              <a:t>7</a:t>
            </a:fld>
            <a:endParaRPr lang="en-US"/>
          </a:p>
        </p:txBody>
      </p:sp>
    </p:spTree>
    <p:extLst>
      <p:ext uri="{BB962C8B-B14F-4D97-AF65-F5344CB8AC3E}">
        <p14:creationId xmlns="" xmlns:p14="http://schemas.microsoft.com/office/powerpoint/2010/main" val="3682830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mtClean="0"/>
              <a:t>Tomen en cuenta su propio bienestar personal.</a:t>
            </a:r>
          </a:p>
          <a:p>
            <a:pPr lvl="0"/>
            <a:endParaRPr lang="es-ES" smtClean="0"/>
          </a:p>
          <a:p>
            <a:pPr lvl="0"/>
            <a:r>
              <a:rPr lang="es-ES" smtClean="0"/>
              <a:t>Reconozcan y expresen la empatía y compasión por la situación individual de cada integrante del equipo. </a:t>
            </a:r>
            <a:r>
              <a:rPr lang="es-ES" i="1" smtClean="0"/>
              <a:t>Garanticen unas a otras que salvaguardar la salud y seguridad de los trabajadores, además de su bienestar económico, es prioridad en todo lo que hagan</a:t>
            </a:r>
            <a:endParaRPr lang="es-ES" sz="1200" i="1" kern="1200" smtClean="0">
              <a:solidFill>
                <a:schemeClr val="tx1"/>
              </a:solidFill>
              <a:effectLst/>
              <a:latin typeface="+mn-lt"/>
              <a:ea typeface="+mn-ea"/>
              <a:cs typeface="+mn-cs"/>
            </a:endParaRPr>
          </a:p>
          <a:p>
            <a:pPr lvl="0"/>
            <a:endParaRPr lang="es-ES" sz="1200" kern="1200" smtClean="0">
              <a:solidFill>
                <a:schemeClr val="tx1"/>
              </a:solidFill>
              <a:effectLst/>
              <a:latin typeface="+mn-lt"/>
              <a:ea typeface="+mn-ea"/>
              <a:cs typeface="+mn-cs"/>
            </a:endParaRPr>
          </a:p>
          <a:p>
            <a:pPr lvl="0"/>
            <a:r>
              <a:rPr lang="es-ES" smtClean="0"/>
              <a:t>Preparen el escenario para abordar de manera tranquila y metódica </a:t>
            </a:r>
            <a:r>
              <a:rPr lang="es-ES" i="1" smtClean="0"/>
              <a:t>lo que venga después, incluyendo principios operativos, así como límites en la toma de decisiones</a:t>
            </a:r>
            <a:r>
              <a:rPr lang="es-ES" sz="1200" i="1" kern="1200" smtClean="0">
                <a:solidFill>
                  <a:schemeClr val="tx1"/>
                </a:solidFill>
                <a:effectLst/>
                <a:latin typeface="+mn-lt"/>
                <a:ea typeface="+mn-ea"/>
                <a:cs typeface="+mn-cs"/>
              </a:rPr>
              <a:t> </a:t>
            </a:r>
          </a:p>
          <a:p>
            <a:pPr lvl="0"/>
            <a:endParaRPr lang="es-ES" sz="1200" kern="1200" smtClean="0">
              <a:solidFill>
                <a:schemeClr val="tx1"/>
              </a:solidFill>
              <a:effectLst/>
              <a:latin typeface="+mn-lt"/>
              <a:ea typeface="+mn-ea"/>
              <a:cs typeface="+mn-cs"/>
            </a:endParaRPr>
          </a:p>
          <a:p>
            <a:pPr lvl="0"/>
            <a:r>
              <a:rPr lang="es-ES" smtClean="0"/>
              <a:t>Definan lo que no es negociable en el plan: nuestra misión, nuestra promesa a las niñas, a nuestras voluntarias y personal.</a:t>
            </a:r>
          </a:p>
          <a:p>
            <a:pPr lvl="0"/>
            <a:r>
              <a:rPr lang="es-ES" i="1" smtClean="0"/>
              <a:t>Esto requiere hablar de estos temas de manera intencional como equipo para garantizar que , incluso en una crisis, es importante que todo se enlace con el objeto y los valores del Guidismo/Escultismo Femenino</a:t>
            </a:r>
            <a:r>
              <a:rPr lang="es-ES" sz="1200" i="1" kern="1200" smtClean="0">
                <a:solidFill>
                  <a:schemeClr val="tx1"/>
                </a:solidFill>
                <a:effectLst/>
                <a:latin typeface="+mn-lt"/>
                <a:ea typeface="+mn-ea"/>
                <a:cs typeface="+mn-cs"/>
              </a:rPr>
              <a:t>. </a:t>
            </a:r>
          </a:p>
          <a:p>
            <a:pPr lvl="0"/>
            <a:endParaRPr lang="es-ES" sz="1200" kern="1200" smtClean="0">
              <a:solidFill>
                <a:schemeClr val="tx1"/>
              </a:solidFill>
              <a:effectLst/>
              <a:latin typeface="+mn-lt"/>
              <a:ea typeface="+mn-ea"/>
              <a:cs typeface="+mn-cs"/>
            </a:endParaRPr>
          </a:p>
          <a:p>
            <a:pPr lvl="0"/>
            <a:r>
              <a:rPr lang="es-ES" sz="1200" i="1" kern="1200" baseline="0" smtClean="0">
                <a:solidFill>
                  <a:schemeClr val="tx1"/>
                </a:solidFill>
                <a:effectLst/>
                <a:latin typeface="+mn-lt"/>
                <a:ea typeface="+mn-ea"/>
                <a:cs typeface="+mn-cs"/>
              </a:rPr>
              <a:t>La buena </a:t>
            </a:r>
            <a:r>
              <a:rPr lang="es-ES" sz="1200" i="1" kern="1200" smtClean="0">
                <a:solidFill>
                  <a:schemeClr val="tx1"/>
                </a:solidFill>
                <a:effectLst/>
                <a:latin typeface="+mn-lt"/>
                <a:ea typeface="+mn-ea"/>
                <a:cs typeface="+mn-cs"/>
              </a:rPr>
              <a:t> comunicación es clave. Tus voluntarias y personal tendrán necesidades personales críticas. Es crítico retener al personal y sus prestaciones</a:t>
            </a:r>
            <a:r>
              <a:rPr lang="es-ES" sz="1200" i="1" kern="1200" baseline="0" smtClean="0">
                <a:solidFill>
                  <a:schemeClr val="tx1"/>
                </a:solidFill>
                <a:effectLst/>
                <a:latin typeface="+mn-lt"/>
                <a:ea typeface="+mn-ea"/>
                <a:cs typeface="+mn-cs"/>
              </a:rPr>
              <a:t>. </a:t>
            </a:r>
          </a:p>
          <a:p>
            <a:pPr lvl="0"/>
            <a:endParaRPr lang="es-ES" sz="1200" i="1" kern="1200" baseline="0" smtClean="0">
              <a:solidFill>
                <a:schemeClr val="tx1"/>
              </a:solidFill>
              <a:effectLst/>
              <a:latin typeface="+mn-lt"/>
              <a:ea typeface="+mn-ea"/>
              <a:cs typeface="+mn-cs"/>
            </a:endParaRPr>
          </a:p>
          <a:p>
            <a:pPr lvl="0"/>
            <a:endParaRPr lang="es-ES"/>
          </a:p>
        </p:txBody>
      </p:sp>
      <p:sp>
        <p:nvSpPr>
          <p:cNvPr id="4" name="Slide Number Placeholder 3"/>
          <p:cNvSpPr>
            <a:spLocks noGrp="1"/>
          </p:cNvSpPr>
          <p:nvPr>
            <p:ph type="sldNum" sz="quarter" idx="10"/>
          </p:nvPr>
        </p:nvSpPr>
        <p:spPr/>
        <p:txBody>
          <a:bodyPr/>
          <a:lstStyle/>
          <a:p>
            <a:fld id="{CC7A4479-031F-4F3B-85E6-A7F89EF082CE}" type="slidenum">
              <a:rPr lang="en-US" smtClean="0"/>
              <a:pPr/>
              <a:t>8</a:t>
            </a:fld>
            <a:endParaRPr lang="en-US"/>
          </a:p>
        </p:txBody>
      </p:sp>
    </p:spTree>
    <p:extLst>
      <p:ext uri="{BB962C8B-B14F-4D97-AF65-F5344CB8AC3E}">
        <p14:creationId xmlns="" xmlns:p14="http://schemas.microsoft.com/office/powerpoint/2010/main" val="1082884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mtClean="0"/>
              <a:t>Deber actualizar tu información clave, concentrada en los cambios que son resultado de la crisis. Esto te dará una imagen del punto en el que te encuentras en este momento</a:t>
            </a:r>
            <a:r>
              <a:rPr lang="es-ES" baseline="0" smtClean="0"/>
              <a:t>. </a:t>
            </a:r>
          </a:p>
          <a:p>
            <a:endParaRPr lang="es-ES" baseline="0" smtClean="0"/>
          </a:p>
          <a:p>
            <a:r>
              <a:rPr lang="es-ES" baseline="0" smtClean="0"/>
              <a:t>Trata de tener toda la información</a:t>
            </a:r>
            <a:r>
              <a:rPr lang="es-ES" smtClean="0"/>
              <a:t> suficiente para no moverte a ciegas y después toma una decisión. No te paralices por un análisis excesivo. Debes estar lista para actuar con información imperfecta</a:t>
            </a:r>
            <a:r>
              <a:rPr lang="es-ES" baseline="0" smtClean="0"/>
              <a:t>.  </a:t>
            </a:r>
          </a:p>
          <a:p>
            <a:endParaRPr lang="es-ES" baseline="0" smtClean="0"/>
          </a:p>
          <a:p>
            <a:endParaRPr lang="es-ES"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baseline="0" smtClean="0"/>
              <a:t>Veamos a detalle cada una de estas áreas.</a:t>
            </a:r>
            <a:r>
              <a:rPr lang="es-ES" smtClean="0"/>
              <a:t> Cada OM estará a un nivel diferente de otra en cada una de estas áreas. Usen la información actual y la información actializada de su OM para analizarlo son mayor detalle</a:t>
            </a:r>
            <a:r>
              <a:rPr lang="es-ES" baseline="0" smtClean="0"/>
              <a:t>. </a:t>
            </a:r>
          </a:p>
          <a:p>
            <a:endParaRPr lang="es-ES" smtClean="0"/>
          </a:p>
        </p:txBody>
      </p:sp>
      <p:sp>
        <p:nvSpPr>
          <p:cNvPr id="4" name="Slide Number Placeholder 3"/>
          <p:cNvSpPr>
            <a:spLocks noGrp="1"/>
          </p:cNvSpPr>
          <p:nvPr>
            <p:ph type="sldNum" sz="quarter" idx="10"/>
          </p:nvPr>
        </p:nvSpPr>
        <p:spPr/>
        <p:txBody>
          <a:bodyPr/>
          <a:lstStyle/>
          <a:p>
            <a:fld id="{CC7A4479-031F-4F3B-85E6-A7F89EF082CE}" type="slidenum">
              <a:rPr lang="en-US" smtClean="0"/>
              <a:pPr/>
              <a:t>9</a:t>
            </a:fld>
            <a:endParaRPr lang="en-US"/>
          </a:p>
        </p:txBody>
      </p:sp>
    </p:spTree>
    <p:extLst>
      <p:ext uri="{BB962C8B-B14F-4D97-AF65-F5344CB8AC3E}">
        <p14:creationId xmlns="" xmlns:p14="http://schemas.microsoft.com/office/powerpoint/2010/main" val="927123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No Footer">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31479" y="1"/>
            <a:ext cx="3116279" cy="129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itle 1"/>
          <p:cNvSpPr>
            <a:spLocks noGrp="1"/>
          </p:cNvSpPr>
          <p:nvPr>
            <p:ph type="ctrTitle" hasCustomPrompt="1"/>
          </p:nvPr>
        </p:nvSpPr>
        <p:spPr>
          <a:xfrm>
            <a:off x="838200" y="1122363"/>
            <a:ext cx="10515600" cy="2387600"/>
          </a:xfrm>
        </p:spPr>
        <p:txBody>
          <a:bodyPr anchor="b">
            <a:normAutofit/>
          </a:bodyPr>
          <a:lstStyle>
            <a:lvl1pPr algn="l">
              <a:defRPr sz="4400" b="1" baseline="0">
                <a:solidFill>
                  <a:schemeClr val="tx1"/>
                </a:solidFill>
              </a:defRPr>
            </a:lvl1pPr>
          </a:lstStyle>
          <a:p>
            <a:r>
              <a:rPr lang="en-GB" dirty="0" smtClean="0"/>
              <a:t>CLICK TO EDIT MASTER TITLE </a:t>
            </a:r>
            <a:endParaRPr lang="en-GB" dirty="0"/>
          </a:p>
        </p:txBody>
      </p:sp>
      <p:sp>
        <p:nvSpPr>
          <p:cNvPr id="16" name="Subtitle 2"/>
          <p:cNvSpPr>
            <a:spLocks noGrp="1"/>
          </p:cNvSpPr>
          <p:nvPr>
            <p:ph type="subTitle" idx="1"/>
          </p:nvPr>
        </p:nvSpPr>
        <p:spPr>
          <a:xfrm>
            <a:off x="838200" y="3602038"/>
            <a:ext cx="10515600" cy="1181718"/>
          </a:xfrm>
        </p:spPr>
        <p:txBody>
          <a:bodyPr>
            <a:normAutofit/>
          </a:bodyPr>
          <a:lstStyle>
            <a:lvl1pPr marL="0" indent="0" algn="l">
              <a:buNone/>
              <a:defRPr sz="240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
        <p:nvSpPr>
          <p:cNvPr id="21" name="Text Placeholder 20"/>
          <p:cNvSpPr>
            <a:spLocks noGrp="1"/>
          </p:cNvSpPr>
          <p:nvPr>
            <p:ph type="body" sz="quarter" idx="13" hasCustomPrompt="1"/>
          </p:nvPr>
        </p:nvSpPr>
        <p:spPr>
          <a:xfrm>
            <a:off x="838200" y="5248413"/>
            <a:ext cx="10515600" cy="810690"/>
          </a:xfrm>
        </p:spPr>
        <p:txBody>
          <a:bodyPr>
            <a:noAutofit/>
          </a:bodyPr>
          <a:lstStyle>
            <a:lvl1pPr marL="0" indent="0">
              <a:buNone/>
              <a:defRPr sz="1800">
                <a:solidFill>
                  <a:schemeClr val="bg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smtClean="0"/>
              <a:t>Name, title</a:t>
            </a:r>
            <a:br>
              <a:rPr lang="en-US" dirty="0" smtClean="0"/>
            </a:br>
            <a:r>
              <a:rPr lang="en-US" dirty="0" smtClean="0"/>
              <a:t>Department</a:t>
            </a:r>
            <a:endParaRPr lang="en-GB" dirty="0"/>
          </a:p>
        </p:txBody>
      </p:sp>
      <p:sp>
        <p:nvSpPr>
          <p:cNvPr id="5" name="Date Placeholder 4"/>
          <p:cNvSpPr>
            <a:spLocks noGrp="1"/>
          </p:cNvSpPr>
          <p:nvPr>
            <p:ph type="dt" sz="half" idx="14"/>
          </p:nvPr>
        </p:nvSpPr>
        <p:spPr/>
        <p:txBody>
          <a:bodyPr/>
          <a:lstStyle/>
          <a:p>
            <a:fld id="{FD4957BE-C250-8D49-A61C-352F997DDF19}" type="datetimeFigureOut">
              <a:rPr lang="en-US" smtClean="0"/>
              <a:pPr/>
              <a:t>6/14/2020</a:t>
            </a:fld>
            <a:endParaRPr lang="en-US"/>
          </a:p>
        </p:txBody>
      </p:sp>
      <p:sp>
        <p:nvSpPr>
          <p:cNvPr id="6" name="Footer Placeholder 5"/>
          <p:cNvSpPr>
            <a:spLocks noGrp="1"/>
          </p:cNvSpPr>
          <p:nvPr>
            <p:ph type="ftr" sz="quarter" idx="15"/>
          </p:nvPr>
        </p:nvSpPr>
        <p:spPr/>
        <p:txBody>
          <a:bodyPr/>
          <a:lstStyle/>
          <a:p>
            <a:endParaRPr lang="en-US"/>
          </a:p>
        </p:txBody>
      </p:sp>
      <p:sp>
        <p:nvSpPr>
          <p:cNvPr id="8" name="Slide Number Placeholder 7"/>
          <p:cNvSpPr>
            <a:spLocks noGrp="1"/>
          </p:cNvSpPr>
          <p:nvPr>
            <p:ph type="sldNum" sz="quarter" idx="16"/>
          </p:nvPr>
        </p:nvSpPr>
        <p:spPr/>
        <p:txBody>
          <a:bodyPr/>
          <a:lstStyle/>
          <a:p>
            <a:fld id="{B313FE93-4A89-BF45-9FF6-203250506450}" type="slidenum">
              <a:rPr lang="en-US" smtClean="0"/>
              <a:pPr/>
              <a:t>‹Nº›</a:t>
            </a:fld>
            <a:endParaRPr lang="en-US"/>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770436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p:nvPr>
        </p:nvSpPr>
        <p:spPr/>
        <p:txBody>
          <a:bodyPr/>
          <a:lstStyle/>
          <a:p>
            <a:fld id="{FD4957BE-C250-8D49-A61C-352F997DDF19}" type="datetimeFigureOut">
              <a:rPr lang="en-US" smtClean="0"/>
              <a:pPr/>
              <a:t>6/14/2020</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B313FE93-4A89-BF45-9FF6-203250506450}" type="slidenum">
              <a:rPr lang="en-US" smtClean="0"/>
              <a:pPr/>
              <a:t>‹Nº›</a:t>
            </a:fld>
            <a:endParaRPr lang="en-US"/>
          </a:p>
        </p:txBody>
      </p:sp>
    </p:spTree>
    <p:extLst>
      <p:ext uri="{BB962C8B-B14F-4D97-AF65-F5344CB8AC3E}">
        <p14:creationId xmlns="" xmlns:p14="http://schemas.microsoft.com/office/powerpoint/2010/main" val="6381194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11" name="Picture 10"/>
          <p:cNvPicPr>
            <a:picLocks noChangeAspect="1"/>
          </p:cNvPicPr>
          <p:nvPr/>
        </p:nvPicPr>
        <p:blipFill>
          <a:blip r:embed="rId2"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Date Placeholder 9"/>
          <p:cNvSpPr>
            <a:spLocks noGrp="1"/>
          </p:cNvSpPr>
          <p:nvPr>
            <p:ph type="dt" sz="half" idx="10"/>
          </p:nvPr>
        </p:nvSpPr>
        <p:spPr/>
        <p:txBody>
          <a:bodyPr/>
          <a:lstStyle/>
          <a:p>
            <a:fld id="{FD4957BE-C250-8D49-A61C-352F997DDF19}" type="datetimeFigureOut">
              <a:rPr lang="en-US" smtClean="0"/>
              <a:pPr/>
              <a:t>6/14/2020</a:t>
            </a:fld>
            <a:endParaRPr lang="en-US"/>
          </a:p>
        </p:txBody>
      </p:sp>
      <p:sp>
        <p:nvSpPr>
          <p:cNvPr id="12" name="Footer Placeholder 11"/>
          <p:cNvSpPr>
            <a:spLocks noGrp="1"/>
          </p:cNvSpPr>
          <p:nvPr>
            <p:ph type="ftr" sz="quarter" idx="11"/>
          </p:nvPr>
        </p:nvSpPr>
        <p:spPr/>
        <p:txBody>
          <a:bodyPr/>
          <a:lstStyle/>
          <a:p>
            <a:endParaRPr lang="en-US"/>
          </a:p>
        </p:txBody>
      </p:sp>
      <p:sp>
        <p:nvSpPr>
          <p:cNvPr id="13" name="Slide Number Placeholder 12"/>
          <p:cNvSpPr>
            <a:spLocks noGrp="1"/>
          </p:cNvSpPr>
          <p:nvPr>
            <p:ph type="sldNum" sz="quarter" idx="12"/>
          </p:nvPr>
        </p:nvSpPr>
        <p:spPr/>
        <p:txBody>
          <a:bodyPr/>
          <a:lstStyle/>
          <a:p>
            <a:fld id="{B313FE93-4A89-BF45-9FF6-203250506450}" type="slidenum">
              <a:rPr lang="en-US" smtClean="0"/>
              <a:pPr/>
              <a:t>‹Nº›</a:t>
            </a:fld>
            <a:endParaRPr lang="en-US"/>
          </a:p>
        </p:txBody>
      </p:sp>
    </p:spTree>
    <p:extLst>
      <p:ext uri="{BB962C8B-B14F-4D97-AF65-F5344CB8AC3E}">
        <p14:creationId xmlns="" xmlns:p14="http://schemas.microsoft.com/office/powerpoint/2010/main" val="35363060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37005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 xmlns:p14="http://schemas.microsoft.com/office/powerpoint/2010/main" val="3217042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13FE93-4A89-BF45-9FF6-203250506450}" type="slidenum">
              <a:rPr lang="en-US" smtClean="0"/>
              <a:pPr/>
              <a:t>‹Nº›</a:t>
            </a:fld>
            <a:endParaRPr lang="en-US"/>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282728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Yellow 1">
    <p:bg>
      <p:bgRef idx="1001">
        <a:schemeClr val="bg2"/>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13FE93-4A89-BF45-9FF6-203250506450}" type="slidenum">
              <a:rPr lang="en-US" smtClean="0"/>
              <a:pPr/>
              <a:t>‹Nº›</a:t>
            </a:fld>
            <a:endParaRPr lang="en-US"/>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369929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13FE93-4A89-BF45-9FF6-203250506450}" type="slidenum">
              <a:rPr lang="en-US" smtClean="0"/>
              <a:pPr/>
              <a:t>‹Nº›</a:t>
            </a:fld>
            <a:endParaRPr lang="en-US"/>
          </a:p>
        </p:txBody>
      </p:sp>
    </p:spTree>
    <p:extLst>
      <p:ext uri="{BB962C8B-B14F-4D97-AF65-F5344CB8AC3E}">
        <p14:creationId xmlns="" xmlns:p14="http://schemas.microsoft.com/office/powerpoint/2010/main" val="2741823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Yellow 2">
    <p:bg>
      <p:bgRef idx="1001">
        <a:schemeClr val="bg2"/>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B313FE93-4A89-BF45-9FF6-203250506450}" type="slidenum">
              <a:rPr lang="en-US" smtClean="0"/>
              <a:pPr/>
              <a:t>‹Nº›</a:t>
            </a:fld>
            <a:endParaRPr lang="en-US"/>
          </a:p>
        </p:txBody>
      </p:sp>
    </p:spTree>
    <p:extLst>
      <p:ext uri="{BB962C8B-B14F-4D97-AF65-F5344CB8AC3E}">
        <p14:creationId xmlns="" xmlns:p14="http://schemas.microsoft.com/office/powerpoint/2010/main" val="168882247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p:nvPr>
        </p:nvSpPr>
        <p:spPr/>
        <p:txBody>
          <a:bodyPr/>
          <a:lstStyle/>
          <a:p>
            <a:fld id="{FD4957BE-C250-8D49-A61C-352F997DDF19}" type="datetimeFigureOut">
              <a:rPr lang="en-US" smtClean="0"/>
              <a:pPr/>
              <a:t>6/14/2020</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B313FE93-4A89-BF45-9FF6-203250506450}" type="slidenum">
              <a:rPr lang="en-US" smtClean="0"/>
              <a:pPr/>
              <a:t>‹Nº›</a:t>
            </a:fld>
            <a:endParaRPr lang="en-US"/>
          </a:p>
        </p:txBody>
      </p:sp>
    </p:spTree>
    <p:extLst>
      <p:ext uri="{BB962C8B-B14F-4D97-AF65-F5344CB8AC3E}">
        <p14:creationId xmlns="" xmlns:p14="http://schemas.microsoft.com/office/powerpoint/2010/main" val="13165883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p:nvPr>
        </p:nvSpPr>
        <p:spPr/>
        <p:txBody>
          <a:bodyPr/>
          <a:lstStyle/>
          <a:p>
            <a:fld id="{FD4957BE-C250-8D49-A61C-352F997DDF19}" type="datetimeFigureOut">
              <a:rPr lang="en-US" smtClean="0"/>
              <a:pPr/>
              <a:t>6/14/2020</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B313FE93-4A89-BF45-9FF6-203250506450}" type="slidenum">
              <a:rPr lang="en-US" smtClean="0"/>
              <a:pPr/>
              <a:t>‹Nº›</a:t>
            </a:fld>
            <a:endParaRPr lang="en-US"/>
          </a:p>
        </p:txBody>
      </p:sp>
    </p:spTree>
    <p:extLst>
      <p:ext uri="{BB962C8B-B14F-4D97-AF65-F5344CB8AC3E}">
        <p14:creationId xmlns="" xmlns:p14="http://schemas.microsoft.com/office/powerpoint/2010/main" val="11296438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31479" y="1"/>
            <a:ext cx="3116279" cy="129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itle 1"/>
          <p:cNvSpPr>
            <a:spLocks noGrp="1"/>
          </p:cNvSpPr>
          <p:nvPr>
            <p:ph type="ctrTitle" hasCustomPrompt="1"/>
          </p:nvPr>
        </p:nvSpPr>
        <p:spPr>
          <a:xfrm>
            <a:off x="838200" y="1122363"/>
            <a:ext cx="10515600" cy="2387600"/>
          </a:xfrm>
        </p:spPr>
        <p:txBody>
          <a:bodyPr anchor="b">
            <a:normAutofit/>
          </a:bodyPr>
          <a:lstStyle>
            <a:lvl1pPr algn="l">
              <a:defRPr sz="4400" b="1" baseline="0">
                <a:solidFill>
                  <a:schemeClr val="tx1"/>
                </a:solidFill>
              </a:defRPr>
            </a:lvl1pPr>
          </a:lstStyle>
          <a:p>
            <a:r>
              <a:rPr lang="en-GB" dirty="0" smtClean="0"/>
              <a:t>CLICK TO EDIT MASTER TITLE </a:t>
            </a:r>
            <a:endParaRPr lang="en-GB" dirty="0"/>
          </a:p>
        </p:txBody>
      </p:sp>
      <p:sp>
        <p:nvSpPr>
          <p:cNvPr id="16" name="Subtitle 2"/>
          <p:cNvSpPr>
            <a:spLocks noGrp="1"/>
          </p:cNvSpPr>
          <p:nvPr>
            <p:ph type="subTitle" idx="1"/>
          </p:nvPr>
        </p:nvSpPr>
        <p:spPr>
          <a:xfrm>
            <a:off x="838200" y="3602038"/>
            <a:ext cx="10515600" cy="1181718"/>
          </a:xfrm>
        </p:spPr>
        <p:txBody>
          <a:bodyPr>
            <a:normAutofit/>
          </a:bodyPr>
          <a:lstStyle>
            <a:lvl1pPr marL="0" indent="0" algn="l">
              <a:buNone/>
              <a:defRPr sz="240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
        <p:nvSpPr>
          <p:cNvPr id="21" name="Text Placeholder 20"/>
          <p:cNvSpPr>
            <a:spLocks noGrp="1"/>
          </p:cNvSpPr>
          <p:nvPr>
            <p:ph type="body" sz="quarter" idx="13" hasCustomPrompt="1"/>
          </p:nvPr>
        </p:nvSpPr>
        <p:spPr>
          <a:xfrm>
            <a:off x="838200" y="5248413"/>
            <a:ext cx="10515600" cy="810690"/>
          </a:xfrm>
        </p:spPr>
        <p:txBody>
          <a:bodyPr>
            <a:noAutofit/>
          </a:bodyPr>
          <a:lstStyle>
            <a:lvl1pPr marL="0" indent="0">
              <a:buNone/>
              <a:defRPr sz="1800">
                <a:solidFill>
                  <a:schemeClr val="bg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smtClean="0"/>
              <a:t>Name, title</a:t>
            </a:r>
            <a:br>
              <a:rPr lang="en-US" dirty="0" smtClean="0"/>
            </a:br>
            <a:r>
              <a:rPr lang="en-US" dirty="0" smtClean="0"/>
              <a:t>Department</a:t>
            </a:r>
            <a:endParaRPr lang="en-GB" dirty="0"/>
          </a:p>
        </p:txBody>
      </p:sp>
      <p:sp>
        <p:nvSpPr>
          <p:cNvPr id="2" name="Date Placeholder 1"/>
          <p:cNvSpPr>
            <a:spLocks noGrp="1"/>
          </p:cNvSpPr>
          <p:nvPr>
            <p:ph type="dt" sz="half" idx="14"/>
          </p:nvPr>
        </p:nvSpPr>
        <p:spPr/>
        <p:txBody>
          <a:bodyPr/>
          <a:lstStyle/>
          <a:p>
            <a:fld id="{FD4957BE-C250-8D49-A61C-352F997DDF19}" type="datetimeFigureOut">
              <a:rPr lang="en-US" smtClean="0"/>
              <a:pPr/>
              <a:t>6/14/2020</a:t>
            </a:fld>
            <a:endParaRPr lang="en-US"/>
          </a:p>
        </p:txBody>
      </p:sp>
      <p:sp>
        <p:nvSpPr>
          <p:cNvPr id="3" name="Footer Placeholder 2"/>
          <p:cNvSpPr>
            <a:spLocks noGrp="1"/>
          </p:cNvSpPr>
          <p:nvPr>
            <p:ph type="ftr" sz="quarter" idx="15"/>
          </p:nvPr>
        </p:nvSpPr>
        <p:spPr/>
        <p:txBody>
          <a:bodyPr/>
          <a:lstStyle/>
          <a:p>
            <a:endParaRPr lang="en-US"/>
          </a:p>
        </p:txBody>
      </p:sp>
      <p:sp>
        <p:nvSpPr>
          <p:cNvPr id="4" name="Slide Number Placeholder 3"/>
          <p:cNvSpPr>
            <a:spLocks noGrp="1"/>
          </p:cNvSpPr>
          <p:nvPr>
            <p:ph type="sldNum" sz="quarter" idx="16"/>
          </p:nvPr>
        </p:nvSpPr>
        <p:spPr/>
        <p:txBody>
          <a:bodyPr/>
          <a:lstStyle/>
          <a:p>
            <a:fld id="{B313FE93-4A89-BF45-9FF6-203250506450}" type="slidenum">
              <a:rPr lang="en-US" smtClean="0"/>
              <a:pPr/>
              <a:t>‹Nº›</a:t>
            </a:fld>
            <a:endParaRPr lang="en-US"/>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595477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Date Placeholder 6"/>
          <p:cNvSpPr>
            <a:spLocks noGrp="1"/>
          </p:cNvSpPr>
          <p:nvPr>
            <p:ph type="dt" sz="half" idx="10"/>
          </p:nvPr>
        </p:nvSpPr>
        <p:spPr/>
        <p:txBody>
          <a:bodyPr/>
          <a:lstStyle/>
          <a:p>
            <a:fld id="{FD4957BE-C250-8D49-A61C-352F997DDF19}" type="datetimeFigureOut">
              <a:rPr lang="en-US" smtClean="0"/>
              <a:pPr/>
              <a:t>6/14/2020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313FE93-4A89-BF45-9FF6-203250506450}" type="slidenum">
              <a:rPr lang="en-US" smtClean="0"/>
              <a:pPr/>
              <a:t>‹Nº›</a:t>
            </a:fld>
            <a:endParaRPr lang="en-US"/>
          </a:p>
        </p:txBody>
      </p:sp>
    </p:spTree>
    <p:extLst>
      <p:ext uri="{BB962C8B-B14F-4D97-AF65-F5344CB8AC3E}">
        <p14:creationId xmlns="" xmlns:p14="http://schemas.microsoft.com/office/powerpoint/2010/main" val="36617047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Date Placeholder 6"/>
          <p:cNvSpPr>
            <a:spLocks noGrp="1"/>
          </p:cNvSpPr>
          <p:nvPr>
            <p:ph type="dt" sz="half" idx="10"/>
          </p:nvPr>
        </p:nvSpPr>
        <p:spPr/>
        <p:txBody>
          <a:bodyPr/>
          <a:lstStyle/>
          <a:p>
            <a:fld id="{FD4957BE-C250-8D49-A61C-352F997DDF19}" type="datetimeFigureOut">
              <a:rPr lang="en-US" smtClean="0"/>
              <a:pPr/>
              <a:t>6/14/2020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313FE93-4A89-BF45-9FF6-203250506450}" type="slidenum">
              <a:rPr lang="en-US" smtClean="0"/>
              <a:pPr/>
              <a:t>‹Nº›</a:t>
            </a:fld>
            <a:endParaRPr lang="en-US"/>
          </a:p>
        </p:txBody>
      </p:sp>
    </p:spTree>
    <p:extLst>
      <p:ext uri="{BB962C8B-B14F-4D97-AF65-F5344CB8AC3E}">
        <p14:creationId xmlns="" xmlns:p14="http://schemas.microsoft.com/office/powerpoint/2010/main" val="6380173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lvl1pPr>
              <a:defRPr>
                <a:solidFill>
                  <a:schemeClr val="tx2">
                    <a:lumMod val="95000"/>
                  </a:schemeClr>
                </a:solidFill>
              </a:defRPr>
            </a:lvl1pPr>
          </a:lstStyle>
          <a:p>
            <a:endParaRPr lang="en-US"/>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403200" y="774700"/>
            <a:ext cx="5308600" cy="5308600"/>
          </a:xfrm>
          <a:prstGeom prst="rect">
            <a:avLst/>
          </a:prstGeom>
        </p:spPr>
      </p:pic>
    </p:spTree>
    <p:extLst>
      <p:ext uri="{BB962C8B-B14F-4D97-AF65-F5344CB8AC3E}">
        <p14:creationId xmlns="" xmlns:p14="http://schemas.microsoft.com/office/powerpoint/2010/main" val="3048060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only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2"/>
          </p:nvPr>
        </p:nvSpPr>
        <p:spPr/>
        <p:txBody>
          <a:bodyPr/>
          <a:lstStyle/>
          <a:p>
            <a:fld id="{F8C12AA3-6E81-C746-8BB2-6661939CBDDC}" type="slidenum">
              <a:rPr lang="en-US" smtClean="0">
                <a:solidFill>
                  <a:srgbClr val="C7C8CA"/>
                </a:solidFill>
              </a:rPr>
              <a:pPr/>
              <a:t>‹Nº›</a:t>
            </a:fld>
            <a:endParaRPr lang="en-US">
              <a:solidFill>
                <a:srgbClr val="C7C8CA"/>
              </a:solidFill>
            </a:endParaRPr>
          </a:p>
        </p:txBody>
      </p:sp>
      <p:sp>
        <p:nvSpPr>
          <p:cNvPr id="5" name="Text Placeholder 4"/>
          <p:cNvSpPr>
            <a:spLocks noGrp="1"/>
          </p:cNvSpPr>
          <p:nvPr>
            <p:ph type="body" sz="quarter" idx="13"/>
          </p:nvPr>
        </p:nvSpPr>
        <p:spPr>
          <a:xfrm>
            <a:off x="341378" y="1828800"/>
            <a:ext cx="11612727" cy="4274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r>
              <a:rPr lang="en-US" sz="2400">
                <a:solidFill>
                  <a:prstClr val="white"/>
                </a:solidFill>
                <a:latin typeface="Arial"/>
                <a:sym typeface="Helvetica Neue"/>
              </a:rPr>
              <a:t>TEXT ONLY PAGE</a:t>
            </a:r>
          </a:p>
        </p:txBody>
      </p:sp>
    </p:spTree>
    <p:extLst>
      <p:ext uri="{BB962C8B-B14F-4D97-AF65-F5344CB8AC3E}">
        <p14:creationId xmlns="" xmlns:p14="http://schemas.microsoft.com/office/powerpoint/2010/main" val="40914183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DC25B906-C325-3A4E-BB73-B84A2F042D4F}"/>
              </a:ext>
            </a:extLst>
          </p:cNvPr>
          <p:cNvSpPr txBox="1"/>
          <p:nvPr userDrawn="1"/>
        </p:nvSpPr>
        <p:spPr>
          <a:xfrm>
            <a:off x="642934" y="6519446"/>
            <a:ext cx="5350362" cy="338554"/>
          </a:xfrm>
          <a:prstGeom prst="rect">
            <a:avLst/>
          </a:prstGeom>
          <a:noFill/>
        </p:spPr>
        <p:txBody>
          <a:bodyPr wrap="square" rtlCol="0">
            <a:spAutoFit/>
          </a:bodyPr>
          <a:lstStyle/>
          <a:p>
            <a:r>
              <a:rPr lang="en-US" sz="1600">
                <a:solidFill>
                  <a:srgbClr val="00AE58"/>
                </a:solidFill>
                <a:cs typeface="Arial" panose="020B0604020202020204" pitchFamily="34" charset="0"/>
              </a:rPr>
              <a:t>COUNCIL NAME | </a:t>
            </a:r>
            <a:r>
              <a:rPr lang="en-US" sz="1600" b="1">
                <a:solidFill>
                  <a:srgbClr val="00AE58"/>
                </a:solidFill>
                <a:cs typeface="Arial" panose="020B0604020202020204" pitchFamily="34" charset="0"/>
              </a:rPr>
              <a:t>STRATEGY ALIGNMENT PROCESS</a:t>
            </a:r>
          </a:p>
        </p:txBody>
      </p:sp>
      <p:sp>
        <p:nvSpPr>
          <p:cNvPr id="8" name="Right Triangle 7">
            <a:extLst>
              <a:ext uri="{FF2B5EF4-FFF2-40B4-BE49-F238E27FC236}">
                <a16:creationId xmlns="" xmlns:a16="http://schemas.microsoft.com/office/drawing/2014/main" id="{5CC58577-8666-B342-8FEE-2E33C242520C}"/>
              </a:ext>
            </a:extLst>
          </p:cNvPr>
          <p:cNvSpPr/>
          <p:nvPr userDrawn="1"/>
        </p:nvSpPr>
        <p:spPr>
          <a:xfrm flipH="1">
            <a:off x="6167082" y="-4882347"/>
            <a:ext cx="6309767" cy="10777590"/>
          </a:xfrm>
          <a:prstGeom prst="rtTriangle">
            <a:avLst/>
          </a:prstGeom>
          <a:solidFill>
            <a:srgbClr val="00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nvGrpSpPr>
          <p:cNvPr id="9" name="Group 8">
            <a:extLst>
              <a:ext uri="{FF2B5EF4-FFF2-40B4-BE49-F238E27FC236}">
                <a16:creationId xmlns="" xmlns:a16="http://schemas.microsoft.com/office/drawing/2014/main" id="{3D5E327E-6DF0-364C-808B-07C3DECCA138}"/>
              </a:ext>
            </a:extLst>
          </p:cNvPr>
          <p:cNvGrpSpPr/>
          <p:nvPr userDrawn="1"/>
        </p:nvGrpSpPr>
        <p:grpSpPr>
          <a:xfrm>
            <a:off x="7429212" y="-869636"/>
            <a:ext cx="4213279" cy="3152158"/>
            <a:chOff x="8280943" y="107319"/>
            <a:chExt cx="3021725" cy="2260699"/>
          </a:xfrm>
        </p:grpSpPr>
        <p:sp>
          <p:nvSpPr>
            <p:cNvPr id="10" name="Parallelogram 9">
              <a:extLst>
                <a:ext uri="{FF2B5EF4-FFF2-40B4-BE49-F238E27FC236}">
                  <a16:creationId xmlns="" xmlns:a16="http://schemas.microsoft.com/office/drawing/2014/main" id="{F78F0509-8FBF-7741-9714-DD4A47746276}"/>
                </a:ext>
              </a:extLst>
            </p:cNvPr>
            <p:cNvSpPr/>
            <p:nvPr/>
          </p:nvSpPr>
          <p:spPr>
            <a:xfrm>
              <a:off x="8280943" y="107319"/>
              <a:ext cx="2927320" cy="2260699"/>
            </a:xfrm>
            <a:prstGeom prst="parallelogram">
              <a:avLst>
                <a:gd name="adj" fmla="val 59087"/>
              </a:avLst>
            </a:prstGeom>
            <a:solidFill>
              <a:srgbClr val="00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 xmlns:a16="http://schemas.microsoft.com/office/drawing/2014/main" id="{47CC2842-2020-5744-B4D5-D6E947B676CA}"/>
                </a:ext>
              </a:extLst>
            </p:cNvPr>
            <p:cNvSpPr/>
            <p:nvPr/>
          </p:nvSpPr>
          <p:spPr>
            <a:xfrm>
              <a:off x="8899004" y="107319"/>
              <a:ext cx="2403664" cy="2260699"/>
            </a:xfrm>
            <a:prstGeom prst="parallelogram">
              <a:avLst>
                <a:gd name="adj" fmla="val 58496"/>
              </a:avLst>
            </a:prstGeom>
            <a:solidFill>
              <a:srgbClr val="006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 xmlns:a16="http://schemas.microsoft.com/office/drawing/2014/main" id="{C0075C2D-7945-1441-AC50-6C9D4DBEEE56}"/>
              </a:ext>
            </a:extLst>
          </p:cNvPr>
          <p:cNvGrpSpPr/>
          <p:nvPr userDrawn="1"/>
        </p:nvGrpSpPr>
        <p:grpSpPr>
          <a:xfrm>
            <a:off x="9946711" y="1505227"/>
            <a:ext cx="2987245" cy="5103857"/>
            <a:chOff x="9940082" y="2073268"/>
            <a:chExt cx="2987245" cy="5103857"/>
          </a:xfrm>
        </p:grpSpPr>
        <p:sp>
          <p:nvSpPr>
            <p:cNvPr id="13" name="Right Triangle 12">
              <a:extLst>
                <a:ext uri="{FF2B5EF4-FFF2-40B4-BE49-F238E27FC236}">
                  <a16:creationId xmlns="" xmlns:a16="http://schemas.microsoft.com/office/drawing/2014/main" id="{F791CCF5-E529-874B-910C-CD5837701155}"/>
                </a:ext>
              </a:extLst>
            </p:cNvPr>
            <p:cNvSpPr/>
            <p:nvPr/>
          </p:nvSpPr>
          <p:spPr>
            <a:xfrm flipH="1">
              <a:off x="9940082" y="2777401"/>
              <a:ext cx="2575830" cy="4399724"/>
            </a:xfrm>
            <a:prstGeom prst="rtTriangle">
              <a:avLst/>
            </a:prstGeom>
            <a:solidFill>
              <a:srgbClr val="00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 name="Right Triangle 13">
              <a:extLst>
                <a:ext uri="{FF2B5EF4-FFF2-40B4-BE49-F238E27FC236}">
                  <a16:creationId xmlns="" xmlns:a16="http://schemas.microsoft.com/office/drawing/2014/main" id="{4E8256EC-AE9A-4345-B375-257B32D870A1}"/>
                </a:ext>
              </a:extLst>
            </p:cNvPr>
            <p:cNvSpPr/>
            <p:nvPr/>
          </p:nvSpPr>
          <p:spPr>
            <a:xfrm flipH="1">
              <a:off x="10351497" y="2073268"/>
              <a:ext cx="2575830" cy="4399724"/>
            </a:xfrm>
            <a:prstGeom prst="rtTriangle">
              <a:avLst/>
            </a:prstGeom>
            <a:solidFill>
              <a:srgbClr val="006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5" name="Rectangle 14">
            <a:extLst>
              <a:ext uri="{FF2B5EF4-FFF2-40B4-BE49-F238E27FC236}">
                <a16:creationId xmlns="" xmlns:a16="http://schemas.microsoft.com/office/drawing/2014/main" id="{1424FF66-CFAC-5A43-8ED2-60892400E78F}"/>
              </a:ext>
            </a:extLst>
          </p:cNvPr>
          <p:cNvSpPr/>
          <p:nvPr userDrawn="1"/>
        </p:nvSpPr>
        <p:spPr>
          <a:xfrm>
            <a:off x="8271164" y="-4892054"/>
            <a:ext cx="5467120" cy="4866656"/>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361D1367-633B-0F49-8B7B-7771E797F38B}"/>
              </a:ext>
            </a:extLst>
          </p:cNvPr>
          <p:cNvSpPr/>
          <p:nvPr userDrawn="1"/>
        </p:nvSpPr>
        <p:spPr>
          <a:xfrm>
            <a:off x="12174136" y="-30686"/>
            <a:ext cx="1679294" cy="6914086"/>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 xmlns:a16="http://schemas.microsoft.com/office/drawing/2014/main" id="{F7850C69-10B7-E640-8DFA-263934D41C66}"/>
              </a:ext>
            </a:extLst>
          </p:cNvPr>
          <p:cNvPicPr>
            <a:picLocks noChangeAspect="1"/>
          </p:cNvPicPr>
          <p:nvPr userDrawn="1"/>
        </p:nvPicPr>
        <p:blipFill>
          <a:blip r:embed="rId2" cstate="print"/>
          <a:stretch>
            <a:fillRect/>
          </a:stretch>
        </p:blipFill>
        <p:spPr>
          <a:xfrm>
            <a:off x="733262" y="1388687"/>
            <a:ext cx="2975621" cy="1119209"/>
          </a:xfrm>
          <a:prstGeom prst="rect">
            <a:avLst/>
          </a:prstGeom>
        </p:spPr>
      </p:pic>
      <p:sp>
        <p:nvSpPr>
          <p:cNvPr id="18" name="Title 3">
            <a:extLst>
              <a:ext uri="{FF2B5EF4-FFF2-40B4-BE49-F238E27FC236}">
                <a16:creationId xmlns="" xmlns:a16="http://schemas.microsoft.com/office/drawing/2014/main" id="{2B35DAC5-E0CA-41B2-AD7C-8663962CF9D9}"/>
              </a:ext>
            </a:extLst>
          </p:cNvPr>
          <p:cNvSpPr>
            <a:spLocks noGrp="1"/>
          </p:cNvSpPr>
          <p:nvPr>
            <p:ph type="title" hasCustomPrompt="1"/>
          </p:nvPr>
        </p:nvSpPr>
        <p:spPr>
          <a:xfrm>
            <a:off x="789921" y="2734632"/>
            <a:ext cx="10972800" cy="954793"/>
          </a:xfrm>
        </p:spPr>
        <p:txBody>
          <a:bodyPr>
            <a:normAutofit/>
          </a:bodyPr>
          <a:lstStyle>
            <a:lvl1pPr>
              <a:defRPr b="1">
                <a:solidFill>
                  <a:srgbClr val="00B050"/>
                </a:solidFill>
                <a:latin typeface="Arial" panose="020B0604020202020204" pitchFamily="34" charset="0"/>
                <a:cs typeface="Arial" panose="020B0604020202020204" pitchFamily="34" charset="0"/>
              </a:defRPr>
            </a:lvl1pPr>
          </a:lstStyle>
          <a:p>
            <a:r>
              <a:rPr lang="en-US"/>
              <a:t>Session Title</a:t>
            </a:r>
          </a:p>
        </p:txBody>
      </p:sp>
      <p:sp>
        <p:nvSpPr>
          <p:cNvPr id="20" name="Text Placeholder 4">
            <a:extLst>
              <a:ext uri="{FF2B5EF4-FFF2-40B4-BE49-F238E27FC236}">
                <a16:creationId xmlns="" xmlns:a16="http://schemas.microsoft.com/office/drawing/2014/main" id="{F5FC3AEB-0787-46EA-8933-3F76CC330B36}"/>
              </a:ext>
            </a:extLst>
          </p:cNvPr>
          <p:cNvSpPr>
            <a:spLocks noGrp="1"/>
          </p:cNvSpPr>
          <p:nvPr>
            <p:ph type="body" sz="quarter" idx="10" hasCustomPrompt="1"/>
          </p:nvPr>
        </p:nvSpPr>
        <p:spPr>
          <a:xfrm>
            <a:off x="1270000" y="3699132"/>
            <a:ext cx="10312400" cy="927110"/>
          </a:xfrm>
        </p:spPr>
        <p:txBody>
          <a:bodyPr>
            <a:normAutofit/>
          </a:bodyPr>
          <a:lstStyle>
            <a:lvl1pPr marL="0" indent="0">
              <a:buFontTx/>
              <a:buNone/>
              <a:defRPr sz="4000">
                <a:latin typeface="Arial" panose="020B0604020202020204" pitchFamily="34" charset="0"/>
                <a:cs typeface="Arial" panose="020B0604020202020204" pitchFamily="34" charset="0"/>
              </a:defRPr>
            </a:lvl1pPr>
          </a:lstStyle>
          <a:p>
            <a:r>
              <a:rPr lang="en-US"/>
              <a:t>Subtitle</a:t>
            </a:r>
          </a:p>
        </p:txBody>
      </p:sp>
    </p:spTree>
    <p:extLst>
      <p:ext uri="{BB962C8B-B14F-4D97-AF65-F5344CB8AC3E}">
        <p14:creationId xmlns="" xmlns:p14="http://schemas.microsoft.com/office/powerpoint/2010/main" val="27581613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Slide">
    <p:spTree>
      <p:nvGrpSpPr>
        <p:cNvPr id="1" name=""/>
        <p:cNvGrpSpPr/>
        <p:nvPr/>
      </p:nvGrpSpPr>
      <p:grpSpPr>
        <a:xfrm>
          <a:off x="0" y="0"/>
          <a:ext cx="0" cy="0"/>
          <a:chOff x="0" y="0"/>
          <a:chExt cx="0" cy="0"/>
        </a:xfrm>
      </p:grpSpPr>
      <p:sp>
        <p:nvSpPr>
          <p:cNvPr id="9" name="Rectangle 8"/>
          <p:cNvSpPr/>
          <p:nvPr userDrawn="1"/>
        </p:nvSpPr>
        <p:spPr>
          <a:xfrm>
            <a:off x="1648176" y="-745067"/>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628"/>
            <a:r>
              <a:rPr lang="en-US" sz="2400">
                <a:solidFill>
                  <a:prstClr val="white"/>
                </a:solidFill>
              </a:rPr>
              <a:t>BLANK</a:t>
            </a:r>
          </a:p>
        </p:txBody>
      </p:sp>
      <p:sp>
        <p:nvSpPr>
          <p:cNvPr id="4" name="Right Triangle 3">
            <a:extLst>
              <a:ext uri="{FF2B5EF4-FFF2-40B4-BE49-F238E27FC236}">
                <a16:creationId xmlns="" xmlns:a16="http://schemas.microsoft.com/office/drawing/2014/main" id="{42FF8167-D5E7-A343-B428-B3780E23578E}"/>
              </a:ext>
            </a:extLst>
          </p:cNvPr>
          <p:cNvSpPr/>
          <p:nvPr userDrawn="1"/>
        </p:nvSpPr>
        <p:spPr>
          <a:xfrm flipH="1">
            <a:off x="6167082" y="-4882347"/>
            <a:ext cx="6309767" cy="10777590"/>
          </a:xfrm>
          <a:prstGeom prst="rtTriangle">
            <a:avLst/>
          </a:prstGeom>
          <a:solidFill>
            <a:srgbClr val="00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rPr>
              <a:t> </a:t>
            </a:r>
          </a:p>
        </p:txBody>
      </p:sp>
      <p:grpSp>
        <p:nvGrpSpPr>
          <p:cNvPr id="5" name="Group 4">
            <a:extLst>
              <a:ext uri="{FF2B5EF4-FFF2-40B4-BE49-F238E27FC236}">
                <a16:creationId xmlns="" xmlns:a16="http://schemas.microsoft.com/office/drawing/2014/main" id="{5F34394D-C5F6-9241-BB68-618DEB8671AB}"/>
              </a:ext>
            </a:extLst>
          </p:cNvPr>
          <p:cNvGrpSpPr/>
          <p:nvPr userDrawn="1"/>
        </p:nvGrpSpPr>
        <p:grpSpPr>
          <a:xfrm>
            <a:off x="7429212" y="-869636"/>
            <a:ext cx="4213279" cy="3152158"/>
            <a:chOff x="8280943" y="107319"/>
            <a:chExt cx="3021725" cy="2260699"/>
          </a:xfrm>
        </p:grpSpPr>
        <p:sp>
          <p:nvSpPr>
            <p:cNvPr id="6" name="Parallelogram 5">
              <a:extLst>
                <a:ext uri="{FF2B5EF4-FFF2-40B4-BE49-F238E27FC236}">
                  <a16:creationId xmlns="" xmlns:a16="http://schemas.microsoft.com/office/drawing/2014/main" id="{F061E42F-3B68-2C4A-A15A-BF2D4E1C2DEC}"/>
                </a:ext>
              </a:extLst>
            </p:cNvPr>
            <p:cNvSpPr/>
            <p:nvPr/>
          </p:nvSpPr>
          <p:spPr>
            <a:xfrm>
              <a:off x="8280943" y="107319"/>
              <a:ext cx="2927320" cy="2260699"/>
            </a:xfrm>
            <a:prstGeom prst="parallelogram">
              <a:avLst>
                <a:gd name="adj" fmla="val 59087"/>
              </a:avLst>
            </a:prstGeom>
            <a:solidFill>
              <a:srgbClr val="00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Parallelogram 7">
              <a:extLst>
                <a:ext uri="{FF2B5EF4-FFF2-40B4-BE49-F238E27FC236}">
                  <a16:creationId xmlns="" xmlns:a16="http://schemas.microsoft.com/office/drawing/2014/main" id="{7DEBD494-D188-A84D-B423-67670057B176}"/>
                </a:ext>
              </a:extLst>
            </p:cNvPr>
            <p:cNvSpPr/>
            <p:nvPr/>
          </p:nvSpPr>
          <p:spPr>
            <a:xfrm>
              <a:off x="8899004" y="107319"/>
              <a:ext cx="2403664" cy="2260699"/>
            </a:xfrm>
            <a:prstGeom prst="parallelogram">
              <a:avLst>
                <a:gd name="adj" fmla="val 58496"/>
              </a:avLst>
            </a:prstGeom>
            <a:solidFill>
              <a:srgbClr val="006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9">
            <a:extLst>
              <a:ext uri="{FF2B5EF4-FFF2-40B4-BE49-F238E27FC236}">
                <a16:creationId xmlns="" xmlns:a16="http://schemas.microsoft.com/office/drawing/2014/main" id="{EB0A6FEF-263F-2541-A690-D4B52A6E68DE}"/>
              </a:ext>
            </a:extLst>
          </p:cNvPr>
          <p:cNvGrpSpPr/>
          <p:nvPr userDrawn="1"/>
        </p:nvGrpSpPr>
        <p:grpSpPr>
          <a:xfrm>
            <a:off x="9946711" y="1505227"/>
            <a:ext cx="2987245" cy="5103857"/>
            <a:chOff x="9940082" y="2073268"/>
            <a:chExt cx="2987245" cy="5103857"/>
          </a:xfrm>
        </p:grpSpPr>
        <p:sp>
          <p:nvSpPr>
            <p:cNvPr id="11" name="Right Triangle 10">
              <a:extLst>
                <a:ext uri="{FF2B5EF4-FFF2-40B4-BE49-F238E27FC236}">
                  <a16:creationId xmlns="" xmlns:a16="http://schemas.microsoft.com/office/drawing/2014/main" id="{4C0F4028-B280-A24B-A015-428604F2F663}"/>
                </a:ext>
              </a:extLst>
            </p:cNvPr>
            <p:cNvSpPr/>
            <p:nvPr/>
          </p:nvSpPr>
          <p:spPr>
            <a:xfrm flipH="1">
              <a:off x="9940082" y="2777401"/>
              <a:ext cx="2575830" cy="4399724"/>
            </a:xfrm>
            <a:prstGeom prst="rtTriangle">
              <a:avLst/>
            </a:prstGeom>
            <a:solidFill>
              <a:srgbClr val="00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rPr>
                <a:t> </a:t>
              </a:r>
            </a:p>
          </p:txBody>
        </p:sp>
        <p:sp>
          <p:nvSpPr>
            <p:cNvPr id="12" name="Right Triangle 11">
              <a:extLst>
                <a:ext uri="{FF2B5EF4-FFF2-40B4-BE49-F238E27FC236}">
                  <a16:creationId xmlns="" xmlns:a16="http://schemas.microsoft.com/office/drawing/2014/main" id="{D35A9FD3-7E0C-C04E-A285-D99B53AD661B}"/>
                </a:ext>
              </a:extLst>
            </p:cNvPr>
            <p:cNvSpPr/>
            <p:nvPr/>
          </p:nvSpPr>
          <p:spPr>
            <a:xfrm flipH="1">
              <a:off x="10351497" y="2073268"/>
              <a:ext cx="2575830" cy="4399724"/>
            </a:xfrm>
            <a:prstGeom prst="rtTriangle">
              <a:avLst/>
            </a:prstGeom>
            <a:solidFill>
              <a:srgbClr val="006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rPr>
                <a:t> </a:t>
              </a:r>
            </a:p>
          </p:txBody>
        </p:sp>
      </p:grpSp>
      <p:sp>
        <p:nvSpPr>
          <p:cNvPr id="13" name="TextBox 12">
            <a:extLst>
              <a:ext uri="{FF2B5EF4-FFF2-40B4-BE49-F238E27FC236}">
                <a16:creationId xmlns="" xmlns:a16="http://schemas.microsoft.com/office/drawing/2014/main" id="{0F578F58-210B-AD4F-8892-D1F105216E42}"/>
              </a:ext>
            </a:extLst>
          </p:cNvPr>
          <p:cNvSpPr txBox="1"/>
          <p:nvPr userDrawn="1"/>
        </p:nvSpPr>
        <p:spPr>
          <a:xfrm>
            <a:off x="642934" y="6487297"/>
            <a:ext cx="6066785" cy="338554"/>
          </a:xfrm>
          <a:prstGeom prst="rect">
            <a:avLst/>
          </a:prstGeom>
          <a:noFill/>
        </p:spPr>
        <p:txBody>
          <a:bodyPr wrap="square" rtlCol="0">
            <a:spAutoFit/>
          </a:bodyPr>
          <a:lstStyle/>
          <a:p>
            <a:r>
              <a:rPr lang="en-US" sz="1600" b="1" dirty="0">
                <a:solidFill>
                  <a:srgbClr val="00AE58"/>
                </a:solidFill>
                <a:cs typeface="Arial" panose="020B0604020202020204" pitchFamily="34" charset="0"/>
              </a:rPr>
              <a:t>STRATEGY ALIGNMENT PROCESS</a:t>
            </a:r>
            <a:r>
              <a:rPr lang="en-US" sz="1600" b="1" baseline="0" dirty="0">
                <a:solidFill>
                  <a:srgbClr val="00AE58"/>
                </a:solidFill>
                <a:cs typeface="Arial" panose="020B0604020202020204" pitchFamily="34" charset="0"/>
              </a:rPr>
              <a:t> DURING/FOR A CRISIS</a:t>
            </a:r>
            <a:endParaRPr lang="en-US" sz="1600" b="1" dirty="0">
              <a:solidFill>
                <a:srgbClr val="00AE58"/>
              </a:solidFill>
              <a:cs typeface="Arial" panose="020B0604020202020204" pitchFamily="34" charset="0"/>
            </a:endParaRPr>
          </a:p>
        </p:txBody>
      </p:sp>
      <p:pic>
        <p:nvPicPr>
          <p:cNvPr id="14" name="Picture 13">
            <a:extLst>
              <a:ext uri="{FF2B5EF4-FFF2-40B4-BE49-F238E27FC236}">
                <a16:creationId xmlns="" xmlns:a16="http://schemas.microsoft.com/office/drawing/2014/main" id="{A1F3A08C-CBBC-3E43-B824-6A2FBD9414CE}"/>
              </a:ext>
            </a:extLst>
          </p:cNvPr>
          <p:cNvPicPr>
            <a:picLocks noChangeAspect="1"/>
          </p:cNvPicPr>
          <p:nvPr userDrawn="1"/>
        </p:nvPicPr>
        <p:blipFill>
          <a:blip r:embed="rId2" cstate="print"/>
          <a:stretch>
            <a:fillRect/>
          </a:stretch>
        </p:blipFill>
        <p:spPr>
          <a:xfrm>
            <a:off x="733262" y="1342664"/>
            <a:ext cx="2975621" cy="1165232"/>
          </a:xfrm>
          <a:prstGeom prst="rect">
            <a:avLst/>
          </a:prstGeom>
        </p:spPr>
      </p:pic>
      <p:sp>
        <p:nvSpPr>
          <p:cNvPr id="15" name="Rectangle 14">
            <a:extLst>
              <a:ext uri="{FF2B5EF4-FFF2-40B4-BE49-F238E27FC236}">
                <a16:creationId xmlns="" xmlns:a16="http://schemas.microsoft.com/office/drawing/2014/main" id="{8FF63150-9E54-2344-9BAB-CA4D5C0AF87F}"/>
              </a:ext>
            </a:extLst>
          </p:cNvPr>
          <p:cNvSpPr/>
          <p:nvPr userDrawn="1"/>
        </p:nvSpPr>
        <p:spPr>
          <a:xfrm>
            <a:off x="5176502" y="6606217"/>
            <a:ext cx="6671069" cy="215444"/>
          </a:xfrm>
          <a:prstGeom prst="rect">
            <a:avLst/>
          </a:prstGeom>
        </p:spPr>
        <p:txBody>
          <a:bodyPr wrap="square">
            <a:spAutoFit/>
          </a:bodyPr>
          <a:lstStyle/>
          <a:p>
            <a:pPr algn="r"/>
            <a:r>
              <a:rPr lang="en-US" sz="800">
                <a:solidFill>
                  <a:srgbClr val="C7C8CA">
                    <a:lumMod val="75000"/>
                  </a:srgbClr>
                </a:solidFill>
                <a:cs typeface="Arial" panose="020B0604020202020204" pitchFamily="34" charset="0"/>
              </a:rPr>
              <a:t>©2019 Girl Scouts of the USA. All Rights Reserved</a:t>
            </a:r>
          </a:p>
        </p:txBody>
      </p:sp>
    </p:spTree>
    <p:extLst>
      <p:ext uri="{BB962C8B-B14F-4D97-AF65-F5344CB8AC3E}">
        <p14:creationId xmlns="" xmlns:p14="http://schemas.microsoft.com/office/powerpoint/2010/main" val="14213048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Photo Left 1/2 page bleed">
    <p:spTree>
      <p:nvGrpSpPr>
        <p:cNvPr id="1" name=""/>
        <p:cNvGrpSpPr/>
        <p:nvPr/>
      </p:nvGrpSpPr>
      <p:grpSpPr>
        <a:xfrm>
          <a:off x="0" y="0"/>
          <a:ext cx="0" cy="0"/>
          <a:chOff x="0" y="0"/>
          <a:chExt cx="0" cy="0"/>
        </a:xfrm>
      </p:grpSpPr>
      <p:sp>
        <p:nvSpPr>
          <p:cNvPr id="13" name="Content Placeholder 2"/>
          <p:cNvSpPr>
            <a:spLocks noGrp="1"/>
          </p:cNvSpPr>
          <p:nvPr>
            <p:ph sz="half" idx="11"/>
          </p:nvPr>
        </p:nvSpPr>
        <p:spPr>
          <a:xfrm>
            <a:off x="7629073" y="1862669"/>
            <a:ext cx="4206499" cy="4250267"/>
          </a:xfrm>
          <a:prstGeom prst="rect">
            <a:avLst/>
          </a:prstGeom>
        </p:spPr>
        <p:txBody>
          <a:bodyPr>
            <a:normAutofit/>
          </a:bodyPr>
          <a:lstStyle>
            <a:lvl1pPr marL="0" indent="0">
              <a:buClrTx/>
              <a:buSzPct val="100000"/>
              <a:buNone/>
              <a:defRPr sz="3200">
                <a:solidFill>
                  <a:schemeClr val="tx1"/>
                </a:solidFill>
              </a:defRPr>
            </a:lvl1pPr>
            <a:lvl2pPr marL="256014" indent="-256014">
              <a:buClrTx/>
              <a:buSzPct val="100000"/>
              <a:buFont typeface="Arial"/>
              <a:buChar char="•"/>
              <a:defRPr sz="3200">
                <a:solidFill>
                  <a:schemeClr val="tx1"/>
                </a:solidFill>
              </a:defRPr>
            </a:lvl2pPr>
            <a:lvl3pPr>
              <a:buClr>
                <a:srgbClr val="006601"/>
              </a:buClr>
              <a:defRPr sz="2100"/>
            </a:lvl3pPr>
            <a:lvl4pPr>
              <a:buClr>
                <a:srgbClr val="006601"/>
              </a:buClr>
              <a:defRPr sz="2100"/>
            </a:lvl4pPr>
            <a:lvl5pPr>
              <a:buClr>
                <a:srgbClr val="006601"/>
              </a:buClr>
              <a:defRPr sz="21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p:txBody>
      </p:sp>
      <p:sp>
        <p:nvSpPr>
          <p:cNvPr id="8" name="Picture Placeholder 7"/>
          <p:cNvSpPr>
            <a:spLocks noGrp="1"/>
          </p:cNvSpPr>
          <p:nvPr>
            <p:ph type="pic" sz="quarter" idx="10"/>
          </p:nvPr>
        </p:nvSpPr>
        <p:spPr>
          <a:xfrm>
            <a:off x="1" y="1525571"/>
            <a:ext cx="7321651" cy="5332429"/>
          </a:xfrm>
          <a:prstGeom prst="rect">
            <a:avLst/>
          </a:prstGeom>
          <a:solidFill>
            <a:schemeClr val="bg1">
              <a:lumMod val="95000"/>
            </a:schemeClr>
          </a:solidFill>
        </p:spPr>
        <p:txBody>
          <a:bodyPr/>
          <a:lstStyle>
            <a:lvl1pPr>
              <a:buSzPct val="100000"/>
              <a:defRPr/>
            </a:lvl1pPr>
          </a:lstStyle>
          <a:p>
            <a:r>
              <a:rPr lang="en-US"/>
              <a:t>Drag picture to placeholder or click icon to add</a:t>
            </a:r>
          </a:p>
        </p:txBody>
      </p:sp>
      <p:sp>
        <p:nvSpPr>
          <p:cNvPr id="3" name="Slide Number Placeholder 2"/>
          <p:cNvSpPr>
            <a:spLocks noGrp="1"/>
          </p:cNvSpPr>
          <p:nvPr>
            <p:ph type="sldNum" sz="quarter" idx="12"/>
          </p:nvPr>
        </p:nvSpPr>
        <p:spPr/>
        <p:txBody>
          <a:bodyPr/>
          <a:lstStyle>
            <a:lvl1pPr>
              <a:defRPr sz="1200"/>
            </a:lvl1pPr>
          </a:lstStyle>
          <a:p>
            <a:fld id="{F8C12AA3-6E81-C746-8BB2-6661939CBDDC}" type="slidenum">
              <a:rPr lang="en-US" smtClean="0">
                <a:solidFill>
                  <a:srgbClr val="C7C8CA"/>
                </a:solidFill>
              </a:rPr>
              <a:pPr/>
              <a:t>‹Nº›</a:t>
            </a:fld>
            <a:endParaRPr lang="en-US">
              <a:solidFill>
                <a:srgbClr val="C7C8CA"/>
              </a:solidFill>
            </a:endParaRPr>
          </a:p>
        </p:txBody>
      </p:sp>
      <p:sp>
        <p:nvSpPr>
          <p:cNvPr id="6" name="Rectangle 5"/>
          <p:cNvSpPr/>
          <p:nvPr userDrawn="1"/>
        </p:nvSpPr>
        <p:spPr>
          <a:xfrm>
            <a:off x="1" y="0"/>
            <a:ext cx="12192003" cy="1524000"/>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pic>
        <p:nvPicPr>
          <p:cNvPr id="9" name="Picture 8"/>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10946181" y="281060"/>
            <a:ext cx="1004659" cy="962797"/>
          </a:xfrm>
          <a:prstGeom prst="rect">
            <a:avLst/>
          </a:prstGeom>
        </p:spPr>
      </p:pic>
      <p:pic>
        <p:nvPicPr>
          <p:cNvPr id="10" name="Picture 9"/>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10469184" y="154061"/>
            <a:ext cx="476997" cy="457123"/>
          </a:xfrm>
          <a:prstGeom prst="rect">
            <a:avLst/>
          </a:prstGeom>
        </p:spPr>
      </p:pic>
      <p:sp>
        <p:nvSpPr>
          <p:cNvPr id="11" name="Footer Placeholder 12"/>
          <p:cNvSpPr>
            <a:spLocks noGrp="1"/>
          </p:cNvSpPr>
          <p:nvPr>
            <p:ph type="ftr" sz="quarter" idx="3"/>
          </p:nvPr>
        </p:nvSpPr>
        <p:spPr>
          <a:xfrm>
            <a:off x="7627829" y="6360028"/>
            <a:ext cx="7083947" cy="209549"/>
          </a:xfrm>
          <a:prstGeom prst="rect">
            <a:avLst/>
          </a:prstGeom>
        </p:spPr>
        <p:txBody>
          <a:bodyPr vert="horz" lIns="0" tIns="0" rIns="0" bIns="0" rtlCol="0" anchor="ctr"/>
          <a:lstStyle>
            <a:lvl1pPr algn="l">
              <a:defRPr sz="900">
                <a:solidFill>
                  <a:schemeClr val="tx1">
                    <a:tint val="75000"/>
                  </a:schemeClr>
                </a:solidFill>
                <a:latin typeface="Arial"/>
                <a:cs typeface="Arial"/>
              </a:defRPr>
            </a:lvl1pPr>
          </a:lstStyle>
          <a:p>
            <a:r>
              <a:rPr lang="en-US">
                <a:solidFill>
                  <a:prstClr val="black">
                    <a:tint val="75000"/>
                  </a:prstClr>
                </a:solidFill>
              </a:rPr>
              <a:t>Confidential draft, not for distribution</a:t>
            </a:r>
          </a:p>
        </p:txBody>
      </p:sp>
    </p:spTree>
    <p:extLst>
      <p:ext uri="{BB962C8B-B14F-4D97-AF65-F5344CB8AC3E}">
        <p14:creationId xmlns="" xmlns:p14="http://schemas.microsoft.com/office/powerpoint/2010/main" val="17577752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Divider page style B">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49000">
                <a:schemeClr val="tx2"/>
              </a:gs>
              <a:gs pos="100000">
                <a:srgbClr val="008745"/>
              </a:gs>
              <a:gs pos="0">
                <a:srgbClr val="008745"/>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a:solidFill>
                <a:srgbClr val="008745"/>
              </a:solidFill>
            </a:endParaRPr>
          </a:p>
        </p:txBody>
      </p:sp>
      <p:pic>
        <p:nvPicPr>
          <p:cNvPr id="6" name="Picture 5"/>
          <p:cNvPicPr>
            <a:picLocks noChangeAspect="1"/>
          </p:cNvPicPr>
          <p:nvPr userDrawn="1"/>
        </p:nvPicPr>
        <p:blipFill rotWithShape="1">
          <a:blip r:embed="rId2" cstate="screen">
            <a:extLst>
              <a:ext uri="{28A0092B-C50C-407E-A947-70E740481C1C}">
                <a14:useLocalDpi xmlns="" xmlns:a14="http://schemas.microsoft.com/office/drawing/2010/main"/>
              </a:ext>
            </a:extLst>
          </a:blip>
          <a:srcRect t="12743" r="16668"/>
          <a:stretch/>
        </p:blipFill>
        <p:spPr>
          <a:xfrm>
            <a:off x="7375029" y="-1"/>
            <a:ext cx="4816971" cy="5043817"/>
          </a:xfrm>
          <a:prstGeom prst="rect">
            <a:avLst/>
          </a:prstGeom>
        </p:spPr>
      </p:pic>
      <p:sp>
        <p:nvSpPr>
          <p:cNvPr id="5" name="Text Placeholder 13"/>
          <p:cNvSpPr>
            <a:spLocks noGrp="1"/>
          </p:cNvSpPr>
          <p:nvPr>
            <p:ph type="body" sz="quarter" idx="10"/>
          </p:nvPr>
        </p:nvSpPr>
        <p:spPr>
          <a:xfrm>
            <a:off x="486453" y="2874963"/>
            <a:ext cx="10972800" cy="2355128"/>
          </a:xfrm>
          <a:prstGeom prst="rect">
            <a:avLst/>
          </a:prstGeom>
        </p:spPr>
        <p:txBody>
          <a:bodyPr>
            <a:normAutofit/>
          </a:bodyPr>
          <a:lstStyle>
            <a:lvl1pPr marL="0" indent="0" algn="l">
              <a:spcBef>
                <a:spcPts val="800"/>
              </a:spcBef>
              <a:buFontTx/>
              <a:buNone/>
              <a:defRPr sz="3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 name="Slide Number Placeholder 1"/>
          <p:cNvSpPr>
            <a:spLocks noGrp="1"/>
          </p:cNvSpPr>
          <p:nvPr>
            <p:ph type="sldNum" sz="quarter" idx="11"/>
          </p:nvPr>
        </p:nvSpPr>
        <p:spPr/>
        <p:txBody>
          <a:bodyPr/>
          <a:lstStyle>
            <a:lvl1pPr>
              <a:defRPr sz="1200">
                <a:solidFill>
                  <a:schemeClr val="bg1"/>
                </a:solidFill>
              </a:defRPr>
            </a:lvl1pPr>
          </a:lstStyle>
          <a:p>
            <a:fld id="{F8C12AA3-6E81-C746-8BB2-6661939CBDDC}" type="slidenum">
              <a:rPr lang="en-US" smtClean="0">
                <a:solidFill>
                  <a:prstClr val="white"/>
                </a:solidFill>
              </a:rPr>
              <a:pPr/>
              <a:t>‹Nº›</a:t>
            </a:fld>
            <a:endParaRPr lang="en-US">
              <a:solidFill>
                <a:prstClr val="white"/>
              </a:solidFill>
            </a:endParaRPr>
          </a:p>
        </p:txBody>
      </p:sp>
      <p:sp>
        <p:nvSpPr>
          <p:cNvPr id="9" name="Title 1"/>
          <p:cNvSpPr txBox="1">
            <a:spLocks/>
          </p:cNvSpPr>
          <p:nvPr userDrawn="1"/>
        </p:nvSpPr>
        <p:spPr>
          <a:xfrm>
            <a:off x="564069" y="1722141"/>
            <a:ext cx="10972800" cy="954793"/>
          </a:xfrm>
          <a:prstGeom prst="rect">
            <a:avLst/>
          </a:prstGeom>
        </p:spPr>
        <p:txBody>
          <a:bodyPr vert="horz" lIns="0" tIns="0" rIns="0" bIns="0" rtlCol="0" anchor="ctr">
            <a:normAutofit/>
          </a:bodyPr>
          <a:lstStyle>
            <a:lvl1pPr algn="l" defTabSz="457200" rtl="0" eaLnBrk="1" latinLnBrk="0" hangingPunct="1">
              <a:lnSpc>
                <a:spcPct val="80000"/>
              </a:lnSpc>
              <a:spcBef>
                <a:spcPct val="0"/>
              </a:spcBef>
              <a:buNone/>
              <a:defRPr sz="4300" b="1" kern="1200" baseline="0">
                <a:solidFill>
                  <a:schemeClr val="bg1"/>
                </a:solidFill>
                <a:latin typeface="Arial"/>
                <a:ea typeface="+mj-ea"/>
                <a:cs typeface="+mj-cs"/>
              </a:defRPr>
            </a:lvl1pPr>
          </a:lstStyle>
          <a:p>
            <a:endParaRPr lang="en-US" sz="5700">
              <a:solidFill>
                <a:prstClr val="white"/>
              </a:solidFill>
            </a:endParaRPr>
          </a:p>
        </p:txBody>
      </p:sp>
      <p:sp>
        <p:nvSpPr>
          <p:cNvPr id="11" name="Title 1"/>
          <p:cNvSpPr>
            <a:spLocks noGrp="1"/>
          </p:cNvSpPr>
          <p:nvPr>
            <p:ph type="title"/>
          </p:nvPr>
        </p:nvSpPr>
        <p:spPr>
          <a:xfrm>
            <a:off x="570227" y="1925341"/>
            <a:ext cx="10972800" cy="954793"/>
          </a:xfrm>
        </p:spPr>
        <p:txBody>
          <a:bodyPr>
            <a:normAutofit/>
          </a:bodyPr>
          <a:lstStyle>
            <a:lvl1pPr algn="l">
              <a:defRPr sz="5700"/>
            </a:lvl1pPr>
          </a:lstStyle>
          <a:p>
            <a:r>
              <a:rPr lang="en-US"/>
              <a:t>Click to edit Master title style</a:t>
            </a:r>
          </a:p>
        </p:txBody>
      </p:sp>
      <p:sp>
        <p:nvSpPr>
          <p:cNvPr id="8" name="Footer Placeholder 12"/>
          <p:cNvSpPr>
            <a:spLocks noGrp="1"/>
          </p:cNvSpPr>
          <p:nvPr>
            <p:ph type="ftr" sz="quarter" idx="3"/>
          </p:nvPr>
        </p:nvSpPr>
        <p:spPr>
          <a:xfrm>
            <a:off x="486453" y="6360028"/>
            <a:ext cx="7083947" cy="209549"/>
          </a:xfrm>
          <a:prstGeom prst="rect">
            <a:avLst/>
          </a:prstGeom>
        </p:spPr>
        <p:txBody>
          <a:bodyPr vert="horz" lIns="0" tIns="0" rIns="0" bIns="0" rtlCol="0" anchor="ctr"/>
          <a:lstStyle>
            <a:lvl1pPr algn="l">
              <a:defRPr sz="900">
                <a:solidFill>
                  <a:srgbClr val="FFFFFF"/>
                </a:solidFill>
                <a:latin typeface="Arial"/>
                <a:cs typeface="Arial"/>
              </a:defRPr>
            </a:lvl1pPr>
          </a:lstStyle>
          <a:p>
            <a:r>
              <a:rPr lang="en-US"/>
              <a:t>Confidential draft, not for distribution</a:t>
            </a:r>
          </a:p>
        </p:txBody>
      </p:sp>
    </p:spTree>
    <p:extLst>
      <p:ext uri="{BB962C8B-B14F-4D97-AF65-F5344CB8AC3E}">
        <p14:creationId xmlns="" xmlns:p14="http://schemas.microsoft.com/office/powerpoint/2010/main" val="38401572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4_Extra Content page w/trefoil">
    <p:spTree>
      <p:nvGrpSpPr>
        <p:cNvPr id="1" name=""/>
        <p:cNvGrpSpPr/>
        <p:nvPr/>
      </p:nvGrpSpPr>
      <p:grpSpPr>
        <a:xfrm>
          <a:off x="0" y="0"/>
          <a:ext cx="0" cy="0"/>
          <a:chOff x="0" y="0"/>
          <a:chExt cx="0" cy="0"/>
        </a:xfrm>
      </p:grpSpPr>
      <p:sp>
        <p:nvSpPr>
          <p:cNvPr id="2" name="Title 1"/>
          <p:cNvSpPr>
            <a:spLocks noGrp="1"/>
          </p:cNvSpPr>
          <p:nvPr>
            <p:ph type="title"/>
          </p:nvPr>
        </p:nvSpPr>
        <p:spPr>
          <a:xfrm>
            <a:off x="463296" y="488046"/>
            <a:ext cx="7777014" cy="954794"/>
          </a:xfrm>
        </p:spPr>
        <p:txBody>
          <a:bodyPr>
            <a:normAutofit/>
          </a:bodyPr>
          <a:lstStyle>
            <a:lvl1pPr>
              <a:defRPr sz="3730" b="1">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93"/>
            <a:r>
              <a:rPr lang="en-US" sz="2400">
                <a:solidFill>
                  <a:prstClr val="white"/>
                </a:solidFill>
                <a:latin typeface="Trefoil Sans"/>
              </a:rPr>
              <a:t>EXTRA VERTICAL SPACE</a:t>
            </a:r>
          </a:p>
        </p:txBody>
      </p:sp>
      <p:pic>
        <p:nvPicPr>
          <p:cNvPr id="10" name="Picture 9">
            <a:extLst>
              <a:ext uri="{FF2B5EF4-FFF2-40B4-BE49-F238E27FC236}">
                <a16:creationId xmlns="" xmlns:a16="http://schemas.microsoft.com/office/drawing/2014/main" id="{6B44D5BF-4358-DE40-8D7A-67A177CBF885}"/>
              </a:ext>
            </a:extLst>
          </p:cNvPr>
          <p:cNvPicPr>
            <a:picLocks noChangeAspect="1"/>
          </p:cNvPicPr>
          <p:nvPr userDrawn="1"/>
        </p:nvPicPr>
        <p:blipFill rotWithShape="1">
          <a:blip r:embed="rId2" cstate="print">
            <a:extLst>
              <a:ext uri="{28A0092B-C50C-407E-A947-70E740481C1C}">
                <a14:useLocalDpi xmlns="" xmlns:a14="http://schemas.microsoft.com/office/drawing/2010/main"/>
              </a:ext>
            </a:extLst>
          </a:blip>
          <a:srcRect/>
          <a:stretch/>
        </p:blipFill>
        <p:spPr>
          <a:xfrm>
            <a:off x="11172826" y="4914900"/>
            <a:ext cx="1019175" cy="1950216"/>
          </a:xfrm>
          <a:prstGeom prst="rect">
            <a:avLst/>
          </a:prstGeom>
        </p:spPr>
      </p:pic>
      <p:sp>
        <p:nvSpPr>
          <p:cNvPr id="11" name="Slide Number Placeholder 5">
            <a:extLst>
              <a:ext uri="{FF2B5EF4-FFF2-40B4-BE49-F238E27FC236}">
                <a16:creationId xmlns="" xmlns:a16="http://schemas.microsoft.com/office/drawing/2014/main" id="{6341EE41-F763-3140-BDBC-D55EA3DE965A}"/>
              </a:ext>
            </a:extLst>
          </p:cNvPr>
          <p:cNvSpPr txBox="1">
            <a:spLocks/>
          </p:cNvSpPr>
          <p:nvPr userDrawn="1"/>
        </p:nvSpPr>
        <p:spPr>
          <a:xfrm>
            <a:off x="11592560" y="6219708"/>
            <a:ext cx="419235" cy="365126"/>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tx1">
                    <a:tint val="75000"/>
                  </a:schemeClr>
                </a:solidFill>
                <a:latin typeface="Trefoil Sans XLight" panose="020B0000000000000000"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E78EF0-8754-1D4B-BC65-847709F04698}" type="slidenum">
              <a:rPr lang="en-US" sz="1100" smtClean="0">
                <a:solidFill>
                  <a:prstClr val="black">
                    <a:tint val="75000"/>
                  </a:prstClr>
                </a:solidFill>
                <a:latin typeface="Arial" panose="020B0604020202020204" pitchFamily="34" charset="0"/>
                <a:cs typeface="Arial" panose="020B0604020202020204" pitchFamily="34" charset="0"/>
              </a:rPr>
              <a:pPr/>
              <a:t>‹Nº›</a:t>
            </a:fld>
            <a:endParaRPr lang="en-US" sz="1100">
              <a:solidFill>
                <a:prstClr val="black">
                  <a:tint val="75000"/>
                </a:prst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 xmlns:a16="http://schemas.microsoft.com/office/drawing/2014/main" id="{DB96FBE4-9A9B-0E43-AD92-2BC88FEA66E8}"/>
              </a:ext>
            </a:extLst>
          </p:cNvPr>
          <p:cNvSpPr txBox="1"/>
          <p:nvPr userDrawn="1"/>
        </p:nvSpPr>
        <p:spPr>
          <a:xfrm>
            <a:off x="376478" y="6553517"/>
            <a:ext cx="7620002" cy="276999"/>
          </a:xfrm>
          <a:prstGeom prst="rect">
            <a:avLst/>
          </a:prstGeom>
          <a:noFill/>
        </p:spPr>
        <p:txBody>
          <a:bodyPr wrap="square" rtlCol="0">
            <a:spAutoFit/>
          </a:bodyPr>
          <a:lstStyle/>
          <a:p>
            <a:pPr defTabSz="609608"/>
            <a:r>
              <a:rPr lang="en-US" sz="1200" b="1">
                <a:solidFill>
                  <a:srgbClr val="00AE58"/>
                </a:solidFill>
                <a:cs typeface="Arial" panose="020B0604020202020204" pitchFamily="34" charset="0"/>
              </a:rPr>
              <a:t>CONFIDENTIAL</a:t>
            </a:r>
            <a:r>
              <a:rPr lang="en-US" sz="1200">
                <a:solidFill>
                  <a:srgbClr val="00AE58"/>
                </a:solidFill>
                <a:cs typeface="Arial" panose="020B0604020202020204" pitchFamily="34" charset="0"/>
              </a:rPr>
              <a:t> — for internal use only </a:t>
            </a:r>
          </a:p>
        </p:txBody>
      </p:sp>
      <p:sp>
        <p:nvSpPr>
          <p:cNvPr id="8" name="TextBox 7">
            <a:extLst>
              <a:ext uri="{FF2B5EF4-FFF2-40B4-BE49-F238E27FC236}">
                <a16:creationId xmlns="" xmlns:a16="http://schemas.microsoft.com/office/drawing/2014/main" id="{589AEE2C-210C-1A40-8BC3-5277AE09B04B}"/>
              </a:ext>
            </a:extLst>
          </p:cNvPr>
          <p:cNvSpPr txBox="1"/>
          <p:nvPr userDrawn="1"/>
        </p:nvSpPr>
        <p:spPr>
          <a:xfrm>
            <a:off x="384142" y="118645"/>
            <a:ext cx="5400432" cy="338554"/>
          </a:xfrm>
          <a:prstGeom prst="rect">
            <a:avLst/>
          </a:prstGeom>
          <a:noFill/>
        </p:spPr>
        <p:txBody>
          <a:bodyPr wrap="square" rtlCol="0">
            <a:spAutoFit/>
          </a:bodyPr>
          <a:lstStyle/>
          <a:p>
            <a:r>
              <a:rPr lang="en-US" sz="1600">
                <a:solidFill>
                  <a:srgbClr val="00AE58"/>
                </a:solidFill>
                <a:cs typeface="Arial" panose="020B0604020202020204" pitchFamily="34" charset="0"/>
              </a:rPr>
              <a:t>COUNCIL NAME | </a:t>
            </a:r>
            <a:r>
              <a:rPr lang="en-US" sz="1600" b="1">
                <a:solidFill>
                  <a:srgbClr val="00AE58"/>
                </a:solidFill>
                <a:cs typeface="Arial" panose="020B0604020202020204" pitchFamily="34" charset="0"/>
              </a:rPr>
              <a:t>STRATEGY ALIGNMENT PROCESS</a:t>
            </a:r>
          </a:p>
        </p:txBody>
      </p:sp>
      <p:sp>
        <p:nvSpPr>
          <p:cNvPr id="12" name="Rectangle 11">
            <a:extLst>
              <a:ext uri="{FF2B5EF4-FFF2-40B4-BE49-F238E27FC236}">
                <a16:creationId xmlns="" xmlns:a16="http://schemas.microsoft.com/office/drawing/2014/main" id="{258224AF-E530-9C48-B85D-87381089F3C3}"/>
              </a:ext>
            </a:extLst>
          </p:cNvPr>
          <p:cNvSpPr/>
          <p:nvPr userDrawn="1"/>
        </p:nvSpPr>
        <p:spPr>
          <a:xfrm>
            <a:off x="5176502" y="6606217"/>
            <a:ext cx="6671069" cy="215444"/>
          </a:xfrm>
          <a:prstGeom prst="rect">
            <a:avLst/>
          </a:prstGeom>
        </p:spPr>
        <p:txBody>
          <a:bodyPr wrap="square">
            <a:spAutoFit/>
          </a:bodyPr>
          <a:lstStyle/>
          <a:p>
            <a:pPr algn="r"/>
            <a:r>
              <a:rPr lang="en-US" sz="800">
                <a:solidFill>
                  <a:srgbClr val="C7C8CA">
                    <a:lumMod val="75000"/>
                  </a:srgbClr>
                </a:solidFill>
                <a:cs typeface="Arial" panose="020B0604020202020204" pitchFamily="34" charset="0"/>
              </a:rPr>
              <a:t>©2019 Girl Scouts of the USA. All Rights Reserved</a:t>
            </a:r>
          </a:p>
        </p:txBody>
      </p:sp>
    </p:spTree>
    <p:extLst>
      <p:ext uri="{BB962C8B-B14F-4D97-AF65-F5344CB8AC3E}">
        <p14:creationId xmlns="" xmlns:p14="http://schemas.microsoft.com/office/powerpoint/2010/main" val="36700057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ADA59F1A-F47D-3A44-B7C0-7AF9A4C3DC49}"/>
              </a:ext>
            </a:extLst>
          </p:cNvPr>
          <p:cNvSpPr>
            <a:spLocks noGrp="1"/>
          </p:cNvSpPr>
          <p:nvPr>
            <p:ph type="sldNum" sz="quarter" idx="12"/>
          </p:nvPr>
        </p:nvSpPr>
        <p:spPr>
          <a:xfrm>
            <a:off x="11592560" y="6219708"/>
            <a:ext cx="419235" cy="365125"/>
          </a:xfrm>
        </p:spPr>
        <p:txBody>
          <a:bodyPr/>
          <a:lstStyle>
            <a:lvl1pPr algn="ctr">
              <a:defRPr sz="1100" b="0" i="0">
                <a:latin typeface="Arial" panose="020B0604020202020204" pitchFamily="34" charset="0"/>
                <a:cs typeface="Arial" panose="020B0604020202020204" pitchFamily="34" charset="0"/>
              </a:defRPr>
            </a:lvl1pPr>
          </a:lstStyle>
          <a:p>
            <a:fld id="{77E78EF0-8754-1D4B-BC65-847709F04698}" type="slidenum">
              <a:rPr lang="en-US" smtClean="0">
                <a:solidFill>
                  <a:prstClr val="black">
                    <a:tint val="75000"/>
                  </a:prstClr>
                </a:solidFill>
              </a:rPr>
              <a:pPr/>
              <a:t>‹Nº›</a:t>
            </a:fld>
            <a:endParaRPr lang="en-US">
              <a:solidFill>
                <a:prstClr val="black">
                  <a:tint val="75000"/>
                </a:prstClr>
              </a:solidFill>
            </a:endParaRPr>
          </a:p>
        </p:txBody>
      </p:sp>
      <p:sp>
        <p:nvSpPr>
          <p:cNvPr id="9" name="Rectangle 8">
            <a:extLst>
              <a:ext uri="{FF2B5EF4-FFF2-40B4-BE49-F238E27FC236}">
                <a16:creationId xmlns="" xmlns:a16="http://schemas.microsoft.com/office/drawing/2014/main" id="{8E68AD85-2D13-304E-9A48-F36D664E01ED}"/>
              </a:ext>
            </a:extLst>
          </p:cNvPr>
          <p:cNvSpPr/>
          <p:nvPr userDrawn="1"/>
        </p:nvSpPr>
        <p:spPr>
          <a:xfrm>
            <a:off x="-110065" y="-8373"/>
            <a:ext cx="12557760" cy="207264"/>
          </a:xfrm>
          <a:prstGeom prst="rect">
            <a:avLst/>
          </a:prstGeom>
          <a:gradFill flip="none" rotWithShape="1">
            <a:gsLst>
              <a:gs pos="26000">
                <a:srgbClr val="00AE58"/>
              </a:gs>
              <a:gs pos="100000">
                <a:srgbClr val="008745"/>
              </a:gs>
              <a:gs pos="0">
                <a:srgbClr val="008745"/>
              </a:gs>
              <a:gs pos="71000">
                <a:srgbClr val="00AE58"/>
              </a:gs>
            </a:gsLst>
            <a:lin ang="0" scaled="1"/>
            <a:tileRect/>
          </a:gradFill>
          <a:ln w="9525" cap="flat" cmpd="sng" algn="ctr">
            <a:noFill/>
            <a:prstDash val="solid"/>
          </a:ln>
          <a:effectLst/>
        </p:spPr>
        <p:txBody>
          <a:bodyPr rtlCol="0" anchor="ctr"/>
          <a:lstStyle/>
          <a:p>
            <a:pPr algn="ctr" defTabSz="609570">
              <a:defRPr/>
            </a:pPr>
            <a:endParaRPr lang="en-US" sz="2400" kern="0">
              <a:solidFill>
                <a:prstClr val="white"/>
              </a:solidFill>
              <a:latin typeface="Trefoil Sans"/>
            </a:endParaRPr>
          </a:p>
        </p:txBody>
      </p:sp>
      <p:sp>
        <p:nvSpPr>
          <p:cNvPr id="10" name="Title 1">
            <a:extLst>
              <a:ext uri="{FF2B5EF4-FFF2-40B4-BE49-F238E27FC236}">
                <a16:creationId xmlns="" xmlns:a16="http://schemas.microsoft.com/office/drawing/2014/main" id="{73D8712C-B0D5-604F-92CE-4E1E89089942}"/>
              </a:ext>
            </a:extLst>
          </p:cNvPr>
          <p:cNvSpPr>
            <a:spLocks noGrp="1"/>
          </p:cNvSpPr>
          <p:nvPr>
            <p:ph type="title"/>
          </p:nvPr>
        </p:nvSpPr>
        <p:spPr>
          <a:xfrm>
            <a:off x="121024" y="256034"/>
            <a:ext cx="11890771" cy="792839"/>
          </a:xfrm>
        </p:spPr>
        <p:txBody>
          <a:bodyPr anchor="t">
            <a:normAutofit/>
          </a:bodyPr>
          <a:lstStyle>
            <a:lvl1pPr>
              <a:defRPr sz="2400">
                <a:solidFill>
                  <a:srgbClr val="000000"/>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Box 10">
            <a:extLst>
              <a:ext uri="{FF2B5EF4-FFF2-40B4-BE49-F238E27FC236}">
                <a16:creationId xmlns="" xmlns:a16="http://schemas.microsoft.com/office/drawing/2014/main" id="{7770247D-7EB8-4E40-8610-C5F9C914C378}"/>
              </a:ext>
            </a:extLst>
          </p:cNvPr>
          <p:cNvSpPr txBox="1"/>
          <p:nvPr userDrawn="1"/>
        </p:nvSpPr>
        <p:spPr>
          <a:xfrm>
            <a:off x="341972" y="6553517"/>
            <a:ext cx="7620001" cy="276999"/>
          </a:xfrm>
          <a:prstGeom prst="rect">
            <a:avLst/>
          </a:prstGeom>
          <a:noFill/>
        </p:spPr>
        <p:txBody>
          <a:bodyPr wrap="square" rtlCol="0">
            <a:spAutoFit/>
          </a:bodyPr>
          <a:lstStyle/>
          <a:p>
            <a:r>
              <a:rPr lang="en-US" sz="1200" b="1">
                <a:solidFill>
                  <a:srgbClr val="00AE58"/>
                </a:solidFill>
                <a:latin typeface="Arial" panose="020B0604020202020204" pitchFamily="34" charset="0"/>
                <a:cs typeface="Arial" panose="020B0604020202020204" pitchFamily="34" charset="0"/>
              </a:rPr>
              <a:t>CONFIDENTIAL</a:t>
            </a:r>
            <a:r>
              <a:rPr lang="en-US" sz="1200">
                <a:solidFill>
                  <a:srgbClr val="00AE58"/>
                </a:solidFill>
                <a:latin typeface="Arial" panose="020B0604020202020204" pitchFamily="34" charset="0"/>
                <a:cs typeface="Arial" panose="020B0604020202020204" pitchFamily="34" charset="0"/>
              </a:rPr>
              <a:t> — for internal use only </a:t>
            </a:r>
          </a:p>
        </p:txBody>
      </p:sp>
    </p:spTree>
    <p:extLst>
      <p:ext uri="{BB962C8B-B14F-4D97-AF65-F5344CB8AC3E}">
        <p14:creationId xmlns="" xmlns:p14="http://schemas.microsoft.com/office/powerpoint/2010/main" val="32099456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Date Placeholder 6"/>
          <p:cNvSpPr>
            <a:spLocks noGrp="1"/>
          </p:cNvSpPr>
          <p:nvPr>
            <p:ph type="dt" sz="half" idx="10"/>
          </p:nvPr>
        </p:nvSpPr>
        <p:spPr/>
        <p:txBody>
          <a:bodyPr/>
          <a:lstStyle/>
          <a:p>
            <a:fld id="{FD4957BE-C250-8D49-A61C-352F997DDF19}" type="datetimeFigureOut">
              <a:rPr lang="en-US" smtClean="0"/>
              <a:pPr/>
              <a:t>6/14/2020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313FE93-4A89-BF45-9FF6-203250506450}" type="slidenum">
              <a:rPr lang="en-US" smtClean="0"/>
              <a:pPr/>
              <a:t>‹Nº›</a:t>
            </a:fld>
            <a:endParaRPr lang="en-US"/>
          </a:p>
        </p:txBody>
      </p:sp>
    </p:spTree>
    <p:extLst>
      <p:ext uri="{BB962C8B-B14F-4D97-AF65-F5344CB8AC3E}">
        <p14:creationId xmlns="" xmlns:p14="http://schemas.microsoft.com/office/powerpoint/2010/main" val="327366901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ext only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2"/>
          </p:nvPr>
        </p:nvSpPr>
        <p:spPr/>
        <p:txBody>
          <a:bodyPr/>
          <a:lstStyle/>
          <a:p>
            <a:fld id="{F8C12AA3-6E81-C746-8BB2-6661939CBDDC}" type="slidenum">
              <a:rPr lang="en-US" smtClean="0">
                <a:solidFill>
                  <a:srgbClr val="C7C8CA"/>
                </a:solidFill>
              </a:rPr>
              <a:pPr/>
              <a:t>‹Nº›</a:t>
            </a:fld>
            <a:endParaRPr lang="en-US">
              <a:solidFill>
                <a:srgbClr val="C7C8CA"/>
              </a:solidFill>
            </a:endParaRPr>
          </a:p>
        </p:txBody>
      </p:sp>
      <p:sp>
        <p:nvSpPr>
          <p:cNvPr id="3" name="Footer Placeholder 2"/>
          <p:cNvSpPr>
            <a:spLocks noGrp="1"/>
          </p:cNvSpPr>
          <p:nvPr>
            <p:ph type="ftr" sz="quarter" idx="14"/>
          </p:nvPr>
        </p:nvSpPr>
        <p:spPr>
          <a:xfrm>
            <a:off x="459167" y="6360028"/>
            <a:ext cx="7083947" cy="209549"/>
          </a:xfrm>
        </p:spPr>
        <p:txBody>
          <a:bodyPr/>
          <a:lstStyle/>
          <a:p>
            <a:endParaRPr lang="en-US">
              <a:solidFill>
                <a:prstClr val="black">
                  <a:tint val="75000"/>
                </a:prstClr>
              </a:solidFill>
            </a:endParaRP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TEXT ONLY PAGE</a:t>
            </a:r>
          </a:p>
        </p:txBody>
      </p:sp>
      <p:sp>
        <p:nvSpPr>
          <p:cNvPr id="8" name="Text Placeholder 5"/>
          <p:cNvSpPr>
            <a:spLocks noGrp="1"/>
          </p:cNvSpPr>
          <p:nvPr>
            <p:ph idx="1"/>
          </p:nvPr>
        </p:nvSpPr>
        <p:spPr>
          <a:xfrm>
            <a:off x="460781" y="1428434"/>
            <a:ext cx="11617055" cy="42423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18488183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Extra vertical space">
    <p:spTree>
      <p:nvGrpSpPr>
        <p:cNvPr id="1" name=""/>
        <p:cNvGrpSpPr/>
        <p:nvPr/>
      </p:nvGrpSpPr>
      <p:grpSpPr>
        <a:xfrm>
          <a:off x="0" y="0"/>
          <a:ext cx="0" cy="0"/>
          <a:chOff x="0" y="0"/>
          <a:chExt cx="0" cy="0"/>
        </a:xfrm>
      </p:grpSpPr>
      <p:sp>
        <p:nvSpPr>
          <p:cNvPr id="14" name="Rectangle 13"/>
          <p:cNvSpPr/>
          <p:nvPr userDrawn="1"/>
        </p:nvSpPr>
        <p:spPr>
          <a:xfrm>
            <a:off x="-110065" y="-8373"/>
            <a:ext cx="12557760" cy="207264"/>
          </a:xfrm>
          <a:prstGeom prst="rect">
            <a:avLst/>
          </a:prstGeom>
          <a:gradFill flip="none" rotWithShape="1">
            <a:gsLst>
              <a:gs pos="26000">
                <a:schemeClr val="tx2"/>
              </a:gs>
              <a:gs pos="100000">
                <a:srgbClr val="008745"/>
              </a:gs>
              <a:gs pos="0">
                <a:srgbClr val="008745"/>
              </a:gs>
              <a:gs pos="71000">
                <a:schemeClr val="tx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a:solidFill>
                <a:prstClr val="white"/>
              </a:solidFill>
              <a:latin typeface="Arial"/>
            </a:endParaRPr>
          </a:p>
        </p:txBody>
      </p:sp>
      <p:sp>
        <p:nvSpPr>
          <p:cNvPr id="2" name="Title 1"/>
          <p:cNvSpPr>
            <a:spLocks noGrp="1"/>
          </p:cNvSpPr>
          <p:nvPr>
            <p:ph type="title"/>
          </p:nvPr>
        </p:nvSpPr>
        <p:spPr>
          <a:xfrm>
            <a:off x="463296" y="256034"/>
            <a:ext cx="7777013" cy="954793"/>
          </a:xfrm>
        </p:spPr>
        <p:txBody>
          <a:bodyPr/>
          <a:lstStyle>
            <a:lvl1pPr>
              <a:defRPr>
                <a:solidFill>
                  <a:srgbClr val="000000"/>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p>
            <a:fld id="{990CBC6E-F1C2-1F47-ABA1-B1BBE767C3DA}" type="slidenum">
              <a:rPr lang="en-US" smtClean="0">
                <a:solidFill>
                  <a:srgbClr val="C7C8CA"/>
                </a:solidFill>
              </a:rPr>
              <a:pPr/>
              <a:t>‹Nº›</a:t>
            </a:fld>
            <a:endParaRPr lang="en-US">
              <a:solidFill>
                <a:srgbClr val="C7C8CA"/>
              </a:solidFill>
            </a:endParaRPr>
          </a:p>
        </p:txBody>
      </p:sp>
      <p:sp>
        <p:nvSpPr>
          <p:cNvPr id="4" name="Footer Placeholder 3"/>
          <p:cNvSpPr>
            <a:spLocks noGrp="1"/>
          </p:cNvSpPr>
          <p:nvPr>
            <p:ph type="ftr" sz="quarter" idx="12"/>
          </p:nvPr>
        </p:nvSpPr>
        <p:spPr>
          <a:xfrm>
            <a:off x="938784" y="6360028"/>
            <a:ext cx="7083947" cy="209549"/>
          </a:xfrm>
        </p:spPr>
        <p:txBody>
          <a:bodyPr/>
          <a:lstStyle/>
          <a:p>
            <a:endParaRPr lang="en-US">
              <a:solidFill>
                <a:prstClr val="black">
                  <a:tint val="75000"/>
                </a:prstClr>
              </a:solidFill>
            </a:endParaRP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EXTRA VERTICAL SPACE</a:t>
            </a:r>
          </a:p>
        </p:txBody>
      </p:sp>
      <p:pic>
        <p:nvPicPr>
          <p:cNvPr id="10" name="Picture 9"/>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221482" y="6276800"/>
            <a:ext cx="572844" cy="409583"/>
          </a:xfrm>
          <a:prstGeom prst="rect">
            <a:avLst/>
          </a:prstGeom>
        </p:spPr>
      </p:pic>
      <p:sp>
        <p:nvSpPr>
          <p:cNvPr id="11" name="Text Placeholder 5"/>
          <p:cNvSpPr>
            <a:spLocks noGrp="1"/>
          </p:cNvSpPr>
          <p:nvPr>
            <p:ph idx="1"/>
          </p:nvPr>
        </p:nvSpPr>
        <p:spPr>
          <a:xfrm>
            <a:off x="460781" y="1428434"/>
            <a:ext cx="11617055" cy="42423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19284543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gradFill flip="none" rotWithShape="1">
            <a:gsLst>
              <a:gs pos="49000">
                <a:schemeClr val="tx2"/>
              </a:gs>
              <a:gs pos="100000">
                <a:srgbClr val="008745"/>
              </a:gs>
              <a:gs pos="0">
                <a:srgbClr val="008745"/>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a:solidFill>
                <a:prstClr val="white"/>
              </a:solidFill>
              <a:latin typeface="Arial"/>
            </a:endParaRPr>
          </a:p>
        </p:txBody>
      </p:sp>
      <p:sp>
        <p:nvSpPr>
          <p:cNvPr id="2" name="Slide Number Placeholder 1"/>
          <p:cNvSpPr>
            <a:spLocks noGrp="1"/>
          </p:cNvSpPr>
          <p:nvPr>
            <p:ph type="sldNum" sz="quarter" idx="11"/>
          </p:nvPr>
        </p:nvSpPr>
        <p:spPr/>
        <p:txBody>
          <a:bodyPr/>
          <a:lstStyle>
            <a:lvl1pPr>
              <a:defRPr>
                <a:solidFill>
                  <a:schemeClr val="bg1"/>
                </a:solidFill>
              </a:defRPr>
            </a:lvl1pPr>
          </a:lstStyle>
          <a:p>
            <a:fld id="{F8C12AA3-6E81-C746-8BB2-6661939CBDDC}" type="slidenum">
              <a:rPr lang="en-US" smtClean="0">
                <a:solidFill>
                  <a:prstClr val="white"/>
                </a:solidFill>
              </a:rPr>
              <a:pPr/>
              <a:t>‹Nº›</a:t>
            </a:fld>
            <a:endParaRPr lang="en-US">
              <a:solidFill>
                <a:prstClr val="white"/>
              </a:solidFill>
            </a:endParaRPr>
          </a:p>
        </p:txBody>
      </p:sp>
      <p:sp>
        <p:nvSpPr>
          <p:cNvPr id="8" name="Rectangle 7"/>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DIVIDER PAGE</a:t>
            </a:r>
          </a:p>
        </p:txBody>
      </p:sp>
      <p:pic>
        <p:nvPicPr>
          <p:cNvPr id="11" name="Picture 10"/>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375029" y="-552455"/>
            <a:ext cx="5780424" cy="4335318"/>
          </a:xfrm>
          <a:prstGeom prst="rect">
            <a:avLst/>
          </a:prstGeom>
        </p:spPr>
      </p:pic>
      <p:sp>
        <p:nvSpPr>
          <p:cNvPr id="4" name="Title 1"/>
          <p:cNvSpPr>
            <a:spLocks noGrp="1"/>
          </p:cNvSpPr>
          <p:nvPr>
            <p:ph type="title"/>
          </p:nvPr>
        </p:nvSpPr>
        <p:spPr>
          <a:xfrm>
            <a:off x="486453" y="1298823"/>
            <a:ext cx="10972800" cy="954793"/>
          </a:xfrm>
        </p:spPr>
        <p:txBody>
          <a:bodyPr>
            <a:normAutofit/>
          </a:bodyPr>
          <a:lstStyle>
            <a:lvl1pPr algn="l">
              <a:defRPr sz="4300"/>
            </a:lvl1pPr>
          </a:lstStyle>
          <a:p>
            <a:r>
              <a:rPr lang="en-US"/>
              <a:t>Click to edit Master title style</a:t>
            </a:r>
          </a:p>
        </p:txBody>
      </p:sp>
      <p:sp>
        <p:nvSpPr>
          <p:cNvPr id="5" name="Text Placeholder 13"/>
          <p:cNvSpPr>
            <a:spLocks noGrp="1"/>
          </p:cNvSpPr>
          <p:nvPr>
            <p:ph type="body" sz="quarter" idx="10"/>
          </p:nvPr>
        </p:nvSpPr>
        <p:spPr>
          <a:xfrm>
            <a:off x="486453" y="2263508"/>
            <a:ext cx="10972800" cy="2355128"/>
          </a:xfrm>
          <a:prstGeom prst="rect">
            <a:avLst/>
          </a:prstGeom>
        </p:spPr>
        <p:txBody>
          <a:bodyPr>
            <a:normAutofit/>
          </a:bodyPr>
          <a:lstStyle>
            <a:lvl1pPr marL="0" indent="0" algn="l">
              <a:spcBef>
                <a:spcPts val="600"/>
              </a:spcBef>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 xmlns:p14="http://schemas.microsoft.com/office/powerpoint/2010/main" val="28162130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tyle B">
    <p:spTree>
      <p:nvGrpSpPr>
        <p:cNvPr id="1" name=""/>
        <p:cNvGrpSpPr/>
        <p:nvPr/>
      </p:nvGrpSpPr>
      <p:grpSpPr>
        <a:xfrm>
          <a:off x="0" y="0"/>
          <a:ext cx="0" cy="0"/>
          <a:chOff x="0" y="0"/>
          <a:chExt cx="0" cy="0"/>
        </a:xfrm>
      </p:grpSpPr>
      <p:sp>
        <p:nvSpPr>
          <p:cNvPr id="8" name="Rectangle 7"/>
          <p:cNvSpPr/>
          <p:nvPr userDrawn="1"/>
        </p:nvSpPr>
        <p:spPr>
          <a:xfrm>
            <a:off x="1" y="6086954"/>
            <a:ext cx="12192003" cy="804672"/>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defTabSz="457200"/>
            <a:endParaRPr lang="en-US" sz="1800">
              <a:solidFill>
                <a:prstClr val="white"/>
              </a:solidFill>
              <a:latin typeface="Arial"/>
            </a:endParaRPr>
          </a:p>
        </p:txBody>
      </p:sp>
      <p:sp>
        <p:nvSpPr>
          <p:cNvPr id="7" name="Picture Placeholder 6"/>
          <p:cNvSpPr>
            <a:spLocks noGrp="1"/>
          </p:cNvSpPr>
          <p:nvPr>
            <p:ph type="pic" sz="quarter" idx="10"/>
          </p:nvPr>
        </p:nvSpPr>
        <p:spPr>
          <a:xfrm>
            <a:off x="0" y="1126067"/>
            <a:ext cx="12192000" cy="4960887"/>
          </a:xfrm>
          <a:prstGeom prst="rect">
            <a:avLst/>
          </a:prstGeom>
        </p:spPr>
        <p:txBody>
          <a:bodyPr/>
          <a:lstStyle>
            <a:lvl1pPr marL="0" indent="0">
              <a:buNone/>
              <a:defRPr/>
            </a:lvl1pPr>
          </a:lstStyle>
          <a:p>
            <a:endParaRPr lang="en-US"/>
          </a:p>
        </p:txBody>
      </p:sp>
      <p:sp>
        <p:nvSpPr>
          <p:cNvPr id="2" name="Title 1"/>
          <p:cNvSpPr>
            <a:spLocks noGrp="1"/>
          </p:cNvSpPr>
          <p:nvPr>
            <p:ph type="title"/>
          </p:nvPr>
        </p:nvSpPr>
        <p:spPr>
          <a:xfrm>
            <a:off x="-832" y="6171619"/>
            <a:ext cx="12192000" cy="661558"/>
          </a:xfrm>
          <a:noFill/>
          <a:ln>
            <a:noFill/>
          </a:ln>
        </p:spPr>
        <p:txBody>
          <a:bodyPr lIns="274320" tIns="45720" rIns="182880"/>
          <a:lstStyle/>
          <a:p>
            <a:r>
              <a:rPr lang="en-US"/>
              <a:t>Click to edit Master title style</a:t>
            </a:r>
          </a:p>
        </p:txBody>
      </p:sp>
      <p:sp>
        <p:nvSpPr>
          <p:cNvPr id="4" name="Slide Number Placeholder 3"/>
          <p:cNvSpPr>
            <a:spLocks noGrp="1"/>
          </p:cNvSpPr>
          <p:nvPr>
            <p:ph type="sldNum" sz="quarter" idx="12"/>
          </p:nvPr>
        </p:nvSpPr>
        <p:spPr>
          <a:ln>
            <a:noFill/>
          </a:ln>
        </p:spPr>
        <p:txBody>
          <a:bodyPr/>
          <a:lstStyle>
            <a:lvl1pPr>
              <a:defRPr>
                <a:solidFill>
                  <a:srgbClr val="FFFFFF"/>
                </a:solidFill>
              </a:defRPr>
            </a:lvl1pPr>
          </a:lstStyle>
          <a:p>
            <a:fld id="{F8C12AA3-6E81-C746-8BB2-6661939CBDDC}" type="slidenum">
              <a:rPr lang="en-US" smtClean="0"/>
              <a:pPr/>
              <a:t>‹Nº›</a:t>
            </a:fld>
            <a:endParaRPr lang="en-US"/>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TITLE STYLE B</a:t>
            </a:r>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a:ext>
            </a:extLst>
          </a:blip>
          <a:stretch>
            <a:fillRect/>
          </a:stretch>
        </p:blipFill>
        <p:spPr>
          <a:xfrm>
            <a:off x="207937" y="157765"/>
            <a:ext cx="2161388" cy="704088"/>
          </a:xfrm>
          <a:prstGeom prst="rect">
            <a:avLst/>
          </a:prstGeom>
        </p:spPr>
      </p:pic>
    </p:spTree>
    <p:extLst>
      <p:ext uri="{BB962C8B-B14F-4D97-AF65-F5344CB8AC3E}">
        <p14:creationId xmlns="" xmlns:p14="http://schemas.microsoft.com/office/powerpoint/2010/main" val="16711644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Full-width 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126067"/>
            <a:ext cx="12192000" cy="5742432"/>
          </a:xfrm>
          <a:prstGeom prst="rect">
            <a:avLst/>
          </a:prstGeom>
        </p:spPr>
        <p:txBody>
          <a:bodyPr/>
          <a:lstStyle>
            <a:lvl1pPr marL="0" indent="0">
              <a:buNone/>
              <a:defRPr/>
            </a:lvl1pPr>
          </a:lstStyle>
          <a:p>
            <a:endParaRPr lang="en-US"/>
          </a:p>
        </p:txBody>
      </p:sp>
      <p:sp>
        <p:nvSpPr>
          <p:cNvPr id="4" name="Slide Number Placeholder 3"/>
          <p:cNvSpPr>
            <a:spLocks noGrp="1"/>
          </p:cNvSpPr>
          <p:nvPr>
            <p:ph type="sldNum" sz="quarter" idx="12"/>
          </p:nvPr>
        </p:nvSpPr>
        <p:spPr>
          <a:ln>
            <a:noFill/>
          </a:ln>
        </p:spPr>
        <p:txBody>
          <a:bodyPr/>
          <a:lstStyle/>
          <a:p>
            <a:fld id="{F8C12AA3-6E81-C746-8BB2-6661939CBDDC}" type="slidenum">
              <a:rPr lang="en-US" smtClean="0">
                <a:solidFill>
                  <a:srgbClr val="C7C8CA"/>
                </a:solidFill>
              </a:rPr>
              <a:pPr/>
              <a:t>‹Nº›</a:t>
            </a:fld>
            <a:endParaRPr lang="en-US">
              <a:solidFill>
                <a:srgbClr val="C7C8CA"/>
              </a:solidFill>
            </a:endParaRPr>
          </a:p>
        </p:txBody>
      </p:sp>
      <p:sp>
        <p:nvSpPr>
          <p:cNvPr id="3" name="Title 2"/>
          <p:cNvSpPr>
            <a:spLocks noGrp="1"/>
          </p:cNvSpPr>
          <p:nvPr>
            <p:ph type="title"/>
          </p:nvPr>
        </p:nvSpPr>
        <p:spPr/>
        <p:txBody>
          <a:bodyPr/>
          <a:lstStyle/>
          <a:p>
            <a:r>
              <a:rPr lang="en-US"/>
              <a:t>Click to edit Master title style</a:t>
            </a: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TITLE &amp; FULL-WIDTH IMAGE</a:t>
            </a:r>
          </a:p>
        </p:txBody>
      </p:sp>
      <p:sp>
        <p:nvSpPr>
          <p:cNvPr id="10" name="Text Placeholder 8"/>
          <p:cNvSpPr>
            <a:spLocks noGrp="1"/>
          </p:cNvSpPr>
          <p:nvPr>
            <p:ph type="body" sz="quarter" idx="13"/>
          </p:nvPr>
        </p:nvSpPr>
        <p:spPr>
          <a:xfrm>
            <a:off x="478160" y="1454157"/>
            <a:ext cx="10721576" cy="3071537"/>
          </a:xfrm>
          <a:solidFill>
            <a:srgbClr val="FFFFFF">
              <a:alpha val="90000"/>
            </a:srgb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975548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Image &amp; Text box">
    <p:spTree>
      <p:nvGrpSpPr>
        <p:cNvPr id="1" name=""/>
        <p:cNvGrpSpPr/>
        <p:nvPr/>
      </p:nvGrpSpPr>
      <p:grpSpPr>
        <a:xfrm>
          <a:off x="0" y="0"/>
          <a:ext cx="0" cy="0"/>
          <a:chOff x="0" y="0"/>
          <a:chExt cx="0" cy="0"/>
        </a:xfrm>
      </p:grpSpPr>
      <p:sp>
        <p:nvSpPr>
          <p:cNvPr id="2" name="Rectangle 1"/>
          <p:cNvSpPr/>
          <p:nvPr userDrawn="1"/>
        </p:nvSpPr>
        <p:spPr>
          <a:xfrm>
            <a:off x="221483" y="6192558"/>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Arial"/>
            </a:endParaRPr>
          </a:p>
        </p:txBody>
      </p:sp>
      <p:sp>
        <p:nvSpPr>
          <p:cNvPr id="10" name="Picture Placeholder 2"/>
          <p:cNvSpPr>
            <a:spLocks noGrp="1"/>
          </p:cNvSpPr>
          <p:nvPr>
            <p:ph type="pic" idx="10"/>
          </p:nvPr>
        </p:nvSpPr>
        <p:spPr>
          <a:xfrm>
            <a:off x="0" y="1143001"/>
            <a:ext cx="12192000" cy="5701647"/>
          </a:xfrm>
          <a:prstGeom prst="rect">
            <a:avLst/>
          </a:prstGeom>
        </p:spPr>
        <p:txBody>
          <a:bodyPr/>
          <a:lstStyle>
            <a:lvl1pPr marL="0" indent="0">
              <a:buNone/>
              <a:defRPr sz="3200">
                <a:ln>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‹Nº›</a:t>
            </a:fld>
            <a:endParaRPr lang="en-US"/>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FULL IMAGE AND TEXT BOX</a:t>
            </a:r>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a:ext>
            </a:extLst>
          </a:blip>
          <a:stretch>
            <a:fillRect/>
          </a:stretch>
        </p:blipFill>
        <p:spPr>
          <a:xfrm>
            <a:off x="207937" y="157765"/>
            <a:ext cx="2161388" cy="704088"/>
          </a:xfrm>
          <a:prstGeom prst="rect">
            <a:avLst/>
          </a:prstGeom>
        </p:spPr>
      </p:pic>
      <p:sp>
        <p:nvSpPr>
          <p:cNvPr id="9" name="Text Placeholder 5"/>
          <p:cNvSpPr>
            <a:spLocks noGrp="1"/>
          </p:cNvSpPr>
          <p:nvPr>
            <p:ph idx="1"/>
          </p:nvPr>
        </p:nvSpPr>
        <p:spPr>
          <a:xfrm>
            <a:off x="460781" y="1428435"/>
            <a:ext cx="11617055" cy="22651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189047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bleed, Text Left">
    <p:spTree>
      <p:nvGrpSpPr>
        <p:cNvPr id="1" name=""/>
        <p:cNvGrpSpPr/>
        <p:nvPr/>
      </p:nvGrpSpPr>
      <p:grpSpPr>
        <a:xfrm>
          <a:off x="0" y="0"/>
          <a:ext cx="0" cy="0"/>
          <a:chOff x="0" y="0"/>
          <a:chExt cx="0" cy="0"/>
        </a:xfrm>
      </p:grpSpPr>
      <p:sp>
        <p:nvSpPr>
          <p:cNvPr id="2" name="Rectangle 1"/>
          <p:cNvSpPr/>
          <p:nvPr userDrawn="1"/>
        </p:nvSpPr>
        <p:spPr>
          <a:xfrm>
            <a:off x="221483" y="6192558"/>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Arial"/>
            </a:endParaRPr>
          </a:p>
        </p:txBody>
      </p:sp>
      <p:sp>
        <p:nvSpPr>
          <p:cNvPr id="10" name="Picture Placeholder 2"/>
          <p:cNvSpPr>
            <a:spLocks noGrp="1"/>
          </p:cNvSpPr>
          <p:nvPr>
            <p:ph type="pic" idx="10"/>
          </p:nvPr>
        </p:nvSpPr>
        <p:spPr>
          <a:xfrm>
            <a:off x="0" y="1126067"/>
            <a:ext cx="12192000" cy="5742432"/>
          </a:xfrm>
          <a:prstGeom prst="rect">
            <a:avLst/>
          </a:prstGeom>
        </p:spPr>
        <p:txBody>
          <a:bodyPr>
            <a:normAutofit/>
          </a:bodyPr>
          <a:lstStyle>
            <a:lvl1pPr marL="0" indent="0">
              <a:buNone/>
              <a:defRPr sz="2000">
                <a:ln>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‹Nº›</a:t>
            </a:fld>
            <a:endParaRPr lang="en-US"/>
          </a:p>
        </p:txBody>
      </p:sp>
      <p:sp>
        <p:nvSpPr>
          <p:cNvPr id="6" name="Text Placeholder 5"/>
          <p:cNvSpPr>
            <a:spLocks noGrp="1"/>
          </p:cNvSpPr>
          <p:nvPr>
            <p:ph type="body" sz="quarter" idx="13"/>
          </p:nvPr>
        </p:nvSpPr>
        <p:spPr>
          <a:xfrm>
            <a:off x="469688" y="1490135"/>
            <a:ext cx="5866197" cy="4984639"/>
          </a:xfrm>
          <a:solidFill>
            <a:schemeClr val="bg1">
              <a:alpha val="90000"/>
            </a:schemeClr>
          </a:solidFill>
        </p:spPr>
        <p:txBody>
          <a:bodyPr>
            <a:normAutofit/>
          </a:bodyPr>
          <a:lstStyle>
            <a:lvl1pPr marL="0" indent="0">
              <a:buFont typeface="Arial"/>
              <a:buNone/>
              <a:defRPr sz="2000"/>
            </a:lvl1pPr>
            <a:lvl2pPr marL="622300" indent="-285750">
              <a:buFont typeface="Arial"/>
              <a:buChar char="•"/>
              <a:defRPr sz="2000"/>
            </a:lvl2pPr>
            <a:lvl3pPr marL="974725" indent="-228600">
              <a:buFont typeface="Courier New"/>
              <a:buChar char="o"/>
              <a:defRPr sz="2000"/>
            </a:lvl3pPr>
            <a:lvl4pPr marL="1360488" indent="-228600">
              <a:buFont typeface="Arial"/>
              <a:buChar char="•"/>
              <a:defRPr sz="2000"/>
            </a:lvl4pPr>
            <a:lvl5pPr marL="1770063" indent="-228600">
              <a:buFont typeface="Lucida Grande"/>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FULL BLEED AND TEXT LEFT</a:t>
            </a:r>
          </a:p>
        </p:txBody>
      </p:sp>
    </p:spTree>
    <p:extLst>
      <p:ext uri="{BB962C8B-B14F-4D97-AF65-F5344CB8AC3E}">
        <p14:creationId xmlns="" xmlns:p14="http://schemas.microsoft.com/office/powerpoint/2010/main" val="19114602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bleed, Text Right">
    <p:spTree>
      <p:nvGrpSpPr>
        <p:cNvPr id="1" name=""/>
        <p:cNvGrpSpPr/>
        <p:nvPr/>
      </p:nvGrpSpPr>
      <p:grpSpPr>
        <a:xfrm>
          <a:off x="0" y="0"/>
          <a:ext cx="0" cy="0"/>
          <a:chOff x="0" y="0"/>
          <a:chExt cx="0" cy="0"/>
        </a:xfrm>
      </p:grpSpPr>
      <p:sp>
        <p:nvSpPr>
          <p:cNvPr id="2" name="Rectangle 1"/>
          <p:cNvSpPr/>
          <p:nvPr userDrawn="1"/>
        </p:nvSpPr>
        <p:spPr>
          <a:xfrm>
            <a:off x="221483" y="6192558"/>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Arial"/>
            </a:endParaRPr>
          </a:p>
        </p:txBody>
      </p:sp>
      <p:sp>
        <p:nvSpPr>
          <p:cNvPr id="10" name="Picture Placeholder 2"/>
          <p:cNvSpPr>
            <a:spLocks noGrp="1"/>
          </p:cNvSpPr>
          <p:nvPr>
            <p:ph type="pic" idx="10"/>
          </p:nvPr>
        </p:nvSpPr>
        <p:spPr>
          <a:xfrm>
            <a:off x="0" y="1143000"/>
            <a:ext cx="12192000" cy="5742432"/>
          </a:xfrm>
          <a:prstGeom prst="rect">
            <a:avLst/>
          </a:prstGeom>
        </p:spPr>
        <p:txBody>
          <a:bodyPr>
            <a:normAutofit/>
          </a:bodyPr>
          <a:lstStyle>
            <a:lvl1pPr marL="0" indent="0">
              <a:buNone/>
              <a:defRPr sz="2000">
                <a:ln>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‹Nº›</a:t>
            </a:fld>
            <a:endParaRPr lang="en-US"/>
          </a:p>
        </p:txBody>
      </p:sp>
      <p:sp>
        <p:nvSpPr>
          <p:cNvPr id="6" name="Text Placeholder 5"/>
          <p:cNvSpPr>
            <a:spLocks noGrp="1"/>
          </p:cNvSpPr>
          <p:nvPr>
            <p:ph type="body" sz="quarter" idx="13"/>
          </p:nvPr>
        </p:nvSpPr>
        <p:spPr>
          <a:xfrm>
            <a:off x="6045610" y="1488104"/>
            <a:ext cx="5795607" cy="4673045"/>
          </a:xfrm>
          <a:solidFill>
            <a:schemeClr val="bg1">
              <a:alpha val="90000"/>
            </a:schemeClr>
          </a:solidFill>
        </p:spPr>
        <p:txBody>
          <a:bodyPr>
            <a:normAutofit/>
          </a:bodyPr>
          <a:lstStyle>
            <a:lvl1pPr marL="0" indent="0">
              <a:buNone/>
              <a:defRPr sz="2000"/>
            </a:lvl1pPr>
            <a:lvl2pPr marL="622300" indent="-285750">
              <a:buFont typeface="Arial"/>
              <a:buChar char="•"/>
              <a:defRPr sz="2000"/>
            </a:lvl2pPr>
            <a:lvl3pPr marL="974725" indent="-228600">
              <a:buFont typeface="Courier New"/>
              <a:buChar char="o"/>
              <a:defRPr sz="2000"/>
            </a:lvl3pPr>
            <a:lvl4pPr marL="1360488" indent="-228600">
              <a:buFont typeface="Arial"/>
              <a:buChar char="•"/>
              <a:defRPr sz="2000"/>
            </a:lvl4pPr>
            <a:lvl5pPr marL="1770063" indent="-228600">
              <a:buFont typeface="Lucida Grande"/>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FULL BLEED AND TEXT RIGHT</a:t>
            </a:r>
          </a:p>
        </p:txBody>
      </p:sp>
    </p:spTree>
    <p:extLst>
      <p:ext uri="{BB962C8B-B14F-4D97-AF65-F5344CB8AC3E}">
        <p14:creationId xmlns="" xmlns:p14="http://schemas.microsoft.com/office/powerpoint/2010/main" val="19600213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Arial"/>
            </a:endParaRPr>
          </a:p>
        </p:txBody>
      </p:sp>
      <p:sp>
        <p:nvSpPr>
          <p:cNvPr id="9" name="Text Placeholder 8"/>
          <p:cNvSpPr>
            <a:spLocks noGrp="1"/>
          </p:cNvSpPr>
          <p:nvPr>
            <p:ph type="body" sz="quarter" idx="12"/>
          </p:nvPr>
        </p:nvSpPr>
        <p:spPr>
          <a:xfrm>
            <a:off x="350987" y="1524001"/>
            <a:ext cx="10858120" cy="730885"/>
          </a:xfrm>
          <a:prstGeom prst="rect">
            <a:avLst/>
          </a:prstGeom>
        </p:spPr>
        <p:txBody>
          <a:bodyPr/>
          <a:lstStyle>
            <a:lvl1pPr marL="0" indent="0">
              <a:buFontTx/>
              <a:buNone/>
              <a:defRPr b="1">
                <a:latin typeface="Arial"/>
              </a:defRPr>
            </a:lvl1pPr>
          </a:lstStyle>
          <a:p>
            <a:pPr lvl="0"/>
            <a:r>
              <a:rPr lang="en-US"/>
              <a:t>Click to edit Master text styles</a:t>
            </a:r>
          </a:p>
        </p:txBody>
      </p:sp>
      <p:sp>
        <p:nvSpPr>
          <p:cNvPr id="5" name="Slide Number Placeholder 4"/>
          <p:cNvSpPr>
            <a:spLocks noGrp="1"/>
          </p:cNvSpPr>
          <p:nvPr>
            <p:ph type="sldNum" sz="quarter" idx="13"/>
          </p:nvPr>
        </p:nvSpPr>
        <p:spPr/>
        <p:txBody>
          <a:bodyPr/>
          <a:lstStyle/>
          <a:p>
            <a:fld id="{F8C12AA3-6E81-C746-8BB2-6661939CBDDC}" type="slidenum">
              <a:rPr lang="en-US" smtClean="0">
                <a:solidFill>
                  <a:srgbClr val="C7C8CA"/>
                </a:solidFill>
              </a:rPr>
              <a:pPr/>
              <a:t>‹Nº›</a:t>
            </a:fld>
            <a:endParaRPr lang="en-US">
              <a:solidFill>
                <a:srgbClr val="C7C8CA"/>
              </a:solidFill>
            </a:endParaRPr>
          </a:p>
        </p:txBody>
      </p:sp>
      <p:sp>
        <p:nvSpPr>
          <p:cNvPr id="7" name="Title 6"/>
          <p:cNvSpPr>
            <a:spLocks noGrp="1"/>
          </p:cNvSpPr>
          <p:nvPr>
            <p:ph type="title"/>
          </p:nvPr>
        </p:nvSpPr>
        <p:spPr/>
        <p:txBody>
          <a:bodyPr/>
          <a:lstStyle/>
          <a:p>
            <a:r>
              <a:rPr lang="en-US"/>
              <a:t>Click to edit Master title style</a:t>
            </a:r>
          </a:p>
        </p:txBody>
      </p:sp>
      <p:sp>
        <p:nvSpPr>
          <p:cNvPr id="10" name="Rectangle 9"/>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TITLE &amp; SUBTITLE</a:t>
            </a:r>
          </a:p>
        </p:txBody>
      </p:sp>
      <p:pic>
        <p:nvPicPr>
          <p:cNvPr id="11" name="Picture 10"/>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221482" y="6276800"/>
            <a:ext cx="572844" cy="409583"/>
          </a:xfrm>
          <a:prstGeom prst="rect">
            <a:avLst/>
          </a:prstGeom>
        </p:spPr>
      </p:pic>
    </p:spTree>
    <p:extLst>
      <p:ext uri="{BB962C8B-B14F-4D97-AF65-F5344CB8AC3E}">
        <p14:creationId xmlns="" xmlns:p14="http://schemas.microsoft.com/office/powerpoint/2010/main" val="7349177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 page with eyebrow &amp; image L">
    <p:spTree>
      <p:nvGrpSpPr>
        <p:cNvPr id="1" name=""/>
        <p:cNvGrpSpPr/>
        <p:nvPr/>
      </p:nvGrpSpPr>
      <p:grpSpPr>
        <a:xfrm>
          <a:off x="0" y="0"/>
          <a:ext cx="0" cy="0"/>
          <a:chOff x="0" y="0"/>
          <a:chExt cx="0" cy="0"/>
        </a:xfrm>
      </p:grpSpPr>
      <p:sp>
        <p:nvSpPr>
          <p:cNvPr id="10" name="Rectangle 9"/>
          <p:cNvSpPr/>
          <p:nvPr userDrawn="1"/>
        </p:nvSpPr>
        <p:spPr>
          <a:xfrm>
            <a:off x="4"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a:solidFill>
                <a:prstClr val="white"/>
              </a:solidFill>
              <a:latin typeface="Arial"/>
            </a:endParaRPr>
          </a:p>
        </p:txBody>
      </p:sp>
      <p:sp>
        <p:nvSpPr>
          <p:cNvPr id="2" name="Title 1"/>
          <p:cNvSpPr>
            <a:spLocks noGrp="1"/>
          </p:cNvSpPr>
          <p:nvPr>
            <p:ph type="title"/>
          </p:nvPr>
        </p:nvSpPr>
        <p:spPr>
          <a:xfrm>
            <a:off x="463298" y="626535"/>
            <a:ext cx="10024300" cy="741501"/>
          </a:xfrm>
        </p:spPr>
        <p:txBody>
          <a:bodyPr lIns="0" tIns="0" rIns="0" bIns="0" anchor="t"/>
          <a:lstStyle>
            <a:lvl1pPr>
              <a:defRPr>
                <a:solidFill>
                  <a:srgbClr val="000000"/>
                </a:solidFill>
              </a:defRPr>
            </a:lvl1pPr>
          </a:lstStyle>
          <a:p>
            <a:r>
              <a:rPr lang="en-US"/>
              <a:t>Click to edit Master title style</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‹Nº›</a:t>
            </a:fld>
            <a:endParaRPr lang="en-US"/>
          </a:p>
        </p:txBody>
      </p:sp>
      <p:sp>
        <p:nvSpPr>
          <p:cNvPr id="4" name="Footer Placeholder 3"/>
          <p:cNvSpPr>
            <a:spLocks noGrp="1"/>
          </p:cNvSpPr>
          <p:nvPr>
            <p:ph type="ftr" sz="quarter" idx="12"/>
          </p:nvPr>
        </p:nvSpPr>
        <p:spPr/>
        <p:txBody>
          <a:bodyPr/>
          <a:lstStyle>
            <a:lvl1pPr>
              <a:defRPr b="0" i="0">
                <a:solidFill>
                  <a:schemeClr val="bg1"/>
                </a:solidFill>
                <a:latin typeface="Arial"/>
                <a:cs typeface="Arial"/>
              </a:defRPr>
            </a:lvl1pPr>
          </a:lstStyle>
          <a:p>
            <a:endParaRPr lang="en-US">
              <a:solidFill>
                <a:prstClr val="white"/>
              </a:solidFill>
            </a:endParaRPr>
          </a:p>
        </p:txBody>
      </p:sp>
      <p:sp>
        <p:nvSpPr>
          <p:cNvPr id="8" name="Text Placeholder 7"/>
          <p:cNvSpPr>
            <a:spLocks noGrp="1"/>
          </p:cNvSpPr>
          <p:nvPr>
            <p:ph type="body" sz="quarter" idx="13"/>
          </p:nvPr>
        </p:nvSpPr>
        <p:spPr>
          <a:xfrm>
            <a:off x="6697136" y="1524002"/>
            <a:ext cx="5058833" cy="4180417"/>
          </a:xfrm>
        </p:spPr>
        <p:txBody>
          <a:bodyPr anchor="ctr">
            <a:normAutofit/>
          </a:bodyPr>
          <a:lstStyle>
            <a:lvl1pPr marL="0" indent="0" algn="l">
              <a:lnSpc>
                <a:spcPct val="120000"/>
              </a:lnSpc>
              <a:spcBef>
                <a:spcPts val="0"/>
              </a:spcBef>
              <a:spcAft>
                <a:spcPts val="800"/>
              </a:spcAft>
              <a:buNone/>
              <a:defRPr sz="2000" b="0" i="0" baseline="0">
                <a:latin typeface="Arial"/>
                <a:cs typeface="Arial"/>
              </a:defRPr>
            </a:lvl1pPr>
            <a:lvl2pPr marL="336550" indent="0">
              <a:buNone/>
              <a:defRPr/>
            </a:lvl2pPr>
            <a:lvl3pPr marL="746125" indent="0">
              <a:buNone/>
              <a:defRPr/>
            </a:lvl3pPr>
            <a:lvl4pPr marL="1131888" indent="0">
              <a:buNone/>
              <a:defRPr/>
            </a:lvl4pPr>
            <a:lvl5pPr marL="1541463" indent="0">
              <a:buNone/>
              <a:defRPr/>
            </a:lvl5pPr>
          </a:lstStyle>
          <a:p>
            <a:pPr lvl="0"/>
            <a:r>
              <a:rPr lang="en-US"/>
              <a:t>Click to edit Master text styles</a:t>
            </a:r>
          </a:p>
        </p:txBody>
      </p:sp>
      <p:sp>
        <p:nvSpPr>
          <p:cNvPr id="6" name="Text Placeholder 5"/>
          <p:cNvSpPr>
            <a:spLocks noGrp="1"/>
          </p:cNvSpPr>
          <p:nvPr>
            <p:ph type="body" sz="quarter" idx="14"/>
          </p:nvPr>
        </p:nvSpPr>
        <p:spPr>
          <a:xfrm>
            <a:off x="463298" y="-41636"/>
            <a:ext cx="10145183" cy="626533"/>
          </a:xfrm>
        </p:spPr>
        <p:txBody>
          <a:bodyPr lIns="0" tIns="0" rIns="0" bIns="0" anchor="b">
            <a:normAutofit/>
          </a:bodyPr>
          <a:lstStyle>
            <a:lvl1pPr marL="0" indent="0">
              <a:buNone/>
              <a:defRPr sz="1600" b="1" cap="all">
                <a:solidFill>
                  <a:srgbClr val="000000"/>
                </a:solidFill>
              </a:defRPr>
            </a:lvl1pPr>
            <a:lvl2pPr marL="336550" indent="0">
              <a:buNone/>
              <a:defRPr/>
            </a:lvl2pPr>
            <a:lvl3pPr marL="746125" indent="0">
              <a:buNone/>
              <a:defRPr/>
            </a:lvl3pPr>
            <a:lvl4pPr marL="1131888" indent="0">
              <a:buNone/>
              <a:defRPr/>
            </a:lvl4pPr>
            <a:lvl5pPr marL="1541463" indent="0">
              <a:buNone/>
              <a:defRPr/>
            </a:lvl5pPr>
          </a:lstStyle>
          <a:p>
            <a:pPr lvl="0"/>
            <a:r>
              <a:rPr lang="en-US"/>
              <a:t>Click to edit Master text styles</a:t>
            </a:r>
          </a:p>
        </p:txBody>
      </p:sp>
      <p:sp>
        <p:nvSpPr>
          <p:cNvPr id="11" name="Rectangle 10"/>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
              </a:rPr>
              <a:t>CONTENT PAGE WITH </a:t>
            </a:r>
            <a:r>
              <a:rPr lang="en-US" sz="1800">
                <a:solidFill>
                  <a:prstClr val="white"/>
                </a:solidFill>
                <a:latin typeface="Arial"/>
              </a:rPr>
              <a:t>EYEBROW &amp; IMAGE LEFT</a:t>
            </a:r>
          </a:p>
        </p:txBody>
      </p:sp>
      <p:pic>
        <p:nvPicPr>
          <p:cNvPr id="12" name="Picture 11"/>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234849" y="6293866"/>
            <a:ext cx="546111" cy="392517"/>
          </a:xfrm>
          <a:prstGeom prst="rect">
            <a:avLst/>
          </a:prstGeom>
        </p:spPr>
      </p:pic>
      <p:sp>
        <p:nvSpPr>
          <p:cNvPr id="13" name="Text Placeholder 5"/>
          <p:cNvSpPr>
            <a:spLocks noGrp="1"/>
          </p:cNvSpPr>
          <p:nvPr>
            <p:ph idx="1"/>
          </p:nvPr>
        </p:nvSpPr>
        <p:spPr>
          <a:xfrm>
            <a:off x="460781" y="1428434"/>
            <a:ext cx="11617055" cy="42423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5601132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D4957BE-C250-8D49-A61C-352F997DDF19}" type="datetimeFigureOut">
              <a:rPr lang="en-US" smtClean="0"/>
              <a:pPr/>
              <a:t>6/14/2020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13FE93-4A89-BF45-9FF6-203250506450}" type="slidenum">
              <a:rPr lang="en-US" smtClean="0"/>
              <a:pPr/>
              <a:t>‹Nº›</a:t>
            </a:fld>
            <a:endParaRPr lang="en-US"/>
          </a:p>
        </p:txBody>
      </p:sp>
    </p:spTree>
    <p:extLst>
      <p:ext uri="{BB962C8B-B14F-4D97-AF65-F5344CB8AC3E}">
        <p14:creationId xmlns="" xmlns:p14="http://schemas.microsoft.com/office/powerpoint/2010/main" val="42679943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ent page with eyebrow &amp; image R">
    <p:spTree>
      <p:nvGrpSpPr>
        <p:cNvPr id="1" name=""/>
        <p:cNvGrpSpPr/>
        <p:nvPr/>
      </p:nvGrpSpPr>
      <p:grpSpPr>
        <a:xfrm>
          <a:off x="0" y="0"/>
          <a:ext cx="0" cy="0"/>
          <a:chOff x="0" y="0"/>
          <a:chExt cx="0" cy="0"/>
        </a:xfrm>
      </p:grpSpPr>
      <p:sp>
        <p:nvSpPr>
          <p:cNvPr id="10" name="Rectangle 9"/>
          <p:cNvSpPr/>
          <p:nvPr userDrawn="1"/>
        </p:nvSpPr>
        <p:spPr>
          <a:xfrm>
            <a:off x="4"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a:solidFill>
                <a:prstClr val="white"/>
              </a:solidFill>
              <a:latin typeface="Arial"/>
            </a:endParaRPr>
          </a:p>
        </p:txBody>
      </p:sp>
      <p:sp>
        <p:nvSpPr>
          <p:cNvPr id="2" name="Title 1"/>
          <p:cNvSpPr>
            <a:spLocks noGrp="1"/>
          </p:cNvSpPr>
          <p:nvPr>
            <p:ph type="title"/>
          </p:nvPr>
        </p:nvSpPr>
        <p:spPr>
          <a:xfrm>
            <a:off x="463298" y="626535"/>
            <a:ext cx="10024300" cy="741501"/>
          </a:xfrm>
        </p:spPr>
        <p:txBody>
          <a:bodyPr lIns="0" tIns="0" rIns="0" bIns="0" anchor="t"/>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6034394" y="1566332"/>
            <a:ext cx="6354972" cy="4162464"/>
          </a:xfrm>
          <a:prstGeom prst="rect">
            <a:avLst/>
          </a:prstGeom>
        </p:spPr>
        <p:txBody>
          <a:bodyPr/>
          <a:lstStyle>
            <a:lvl1pPr marL="0" indent="0">
              <a:buSzPct val="90000"/>
              <a:buFont typeface="Arial"/>
              <a:buNone/>
              <a:defRPr sz="2000" b="0" i="0">
                <a:latin typeface="Arial"/>
              </a:defRPr>
            </a:lvl1pPr>
            <a:lvl2pPr marL="342900" indent="-228600">
              <a:spcBef>
                <a:spcPts val="0"/>
              </a:spcBef>
              <a:buSzPct val="90000"/>
              <a:buFont typeface="Arial"/>
              <a:buChar char="•"/>
              <a:defRPr sz="2000"/>
            </a:lvl2pPr>
            <a:lvl3pPr marL="685800" indent="-228600">
              <a:buSzPct val="90000"/>
              <a:buFont typeface="Courier New"/>
              <a:buChar char="o"/>
              <a:defRPr sz="2000"/>
            </a:lvl3pPr>
            <a:lvl4pPr marL="1028700" indent="-228600">
              <a:buSzPct val="90000"/>
              <a:buFont typeface="Arial"/>
              <a:buChar char="•"/>
              <a:defRPr sz="2000"/>
            </a:lvl4pPr>
            <a:lvl5pPr marL="1435100" indent="-241300">
              <a:buSzPct val="90000"/>
              <a:buFont typeface="Courier New"/>
              <a:buChar char="o"/>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‹Nº›</a:t>
            </a:fld>
            <a:endParaRPr lang="en-US"/>
          </a:p>
        </p:txBody>
      </p:sp>
      <p:sp>
        <p:nvSpPr>
          <p:cNvPr id="4" name="Footer Placeholder 3"/>
          <p:cNvSpPr>
            <a:spLocks noGrp="1"/>
          </p:cNvSpPr>
          <p:nvPr>
            <p:ph type="ftr" sz="quarter" idx="12"/>
          </p:nvPr>
        </p:nvSpPr>
        <p:spPr/>
        <p:txBody>
          <a:bodyPr/>
          <a:lstStyle>
            <a:lvl1pPr>
              <a:defRPr b="0" i="0">
                <a:solidFill>
                  <a:srgbClr val="FFFFFF"/>
                </a:solidFill>
                <a:latin typeface="Arial"/>
                <a:cs typeface="Arial"/>
              </a:defRPr>
            </a:lvl1pPr>
          </a:lstStyle>
          <a:p>
            <a:endParaRPr lang="en-US"/>
          </a:p>
        </p:txBody>
      </p:sp>
      <p:sp>
        <p:nvSpPr>
          <p:cNvPr id="8" name="Text Placeholder 7"/>
          <p:cNvSpPr>
            <a:spLocks noGrp="1"/>
          </p:cNvSpPr>
          <p:nvPr>
            <p:ph type="body" sz="quarter" idx="13"/>
          </p:nvPr>
        </p:nvSpPr>
        <p:spPr>
          <a:xfrm>
            <a:off x="342694" y="1524002"/>
            <a:ext cx="5058833" cy="4180417"/>
          </a:xfrm>
        </p:spPr>
        <p:txBody>
          <a:bodyPr anchor="ctr">
            <a:normAutofit/>
          </a:bodyPr>
          <a:lstStyle>
            <a:lvl1pPr marL="0" indent="0" algn="l">
              <a:lnSpc>
                <a:spcPct val="120000"/>
              </a:lnSpc>
              <a:spcBef>
                <a:spcPts val="0"/>
              </a:spcBef>
              <a:spcAft>
                <a:spcPts val="800"/>
              </a:spcAft>
              <a:buNone/>
              <a:defRPr sz="2000" b="0" i="0" baseline="0">
                <a:latin typeface="Arial"/>
                <a:cs typeface="Arial"/>
              </a:defRPr>
            </a:lvl1pPr>
            <a:lvl2pPr marL="336550" indent="0">
              <a:buNone/>
              <a:defRPr/>
            </a:lvl2pPr>
            <a:lvl3pPr marL="746125" indent="0">
              <a:buNone/>
              <a:defRPr/>
            </a:lvl3pPr>
            <a:lvl4pPr marL="1131888" indent="0">
              <a:buNone/>
              <a:defRPr/>
            </a:lvl4pPr>
            <a:lvl5pPr marL="1541463" indent="0">
              <a:buNone/>
              <a:defRPr/>
            </a:lvl5pPr>
          </a:lstStyle>
          <a:p>
            <a:pPr lvl="0"/>
            <a:r>
              <a:rPr lang="en-US"/>
              <a:t>Click to edit Master text styles</a:t>
            </a:r>
          </a:p>
        </p:txBody>
      </p:sp>
      <p:sp>
        <p:nvSpPr>
          <p:cNvPr id="6" name="Text Placeholder 5"/>
          <p:cNvSpPr>
            <a:spLocks noGrp="1"/>
          </p:cNvSpPr>
          <p:nvPr>
            <p:ph type="body" sz="quarter" idx="14"/>
          </p:nvPr>
        </p:nvSpPr>
        <p:spPr>
          <a:xfrm>
            <a:off x="463298" y="-41636"/>
            <a:ext cx="10145183" cy="626533"/>
          </a:xfrm>
        </p:spPr>
        <p:txBody>
          <a:bodyPr lIns="0" tIns="0" rIns="0" bIns="0" anchor="b">
            <a:normAutofit/>
          </a:bodyPr>
          <a:lstStyle>
            <a:lvl1pPr marL="0" indent="0">
              <a:buNone/>
              <a:defRPr sz="1600" b="1" cap="all">
                <a:solidFill>
                  <a:srgbClr val="000000"/>
                </a:solidFill>
              </a:defRPr>
            </a:lvl1pPr>
            <a:lvl2pPr marL="336550" indent="0">
              <a:buNone/>
              <a:defRPr/>
            </a:lvl2pPr>
            <a:lvl3pPr marL="746125" indent="0">
              <a:buNone/>
              <a:defRPr/>
            </a:lvl3pPr>
            <a:lvl4pPr marL="1131888" indent="0">
              <a:buNone/>
              <a:defRPr/>
            </a:lvl4pPr>
            <a:lvl5pPr marL="1541463" indent="0">
              <a:buNone/>
              <a:defRPr/>
            </a:lvl5pPr>
          </a:lstStyle>
          <a:p>
            <a:pPr lvl="0"/>
            <a:r>
              <a:rPr lang="en-US"/>
              <a:t>Click to edit Master text styles</a:t>
            </a:r>
          </a:p>
        </p:txBody>
      </p:sp>
      <p:sp>
        <p:nvSpPr>
          <p:cNvPr id="12" name="Rectangle 11"/>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CONTENT PAGE WITH EYEBROW &amp; IMAGE RIGHT</a:t>
            </a:r>
          </a:p>
        </p:txBody>
      </p:sp>
      <p:pic>
        <p:nvPicPr>
          <p:cNvPr id="13" name="Picture 12"/>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234849" y="6293866"/>
            <a:ext cx="546111" cy="392517"/>
          </a:xfrm>
          <a:prstGeom prst="rect">
            <a:avLst/>
          </a:prstGeom>
        </p:spPr>
      </p:pic>
    </p:spTree>
    <p:extLst>
      <p:ext uri="{BB962C8B-B14F-4D97-AF65-F5344CB8AC3E}">
        <p14:creationId xmlns="" xmlns:p14="http://schemas.microsoft.com/office/powerpoint/2010/main" val="14944647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ext &amp; image right">
    <p:spTree>
      <p:nvGrpSpPr>
        <p:cNvPr id="1" name=""/>
        <p:cNvGrpSpPr/>
        <p:nvPr/>
      </p:nvGrpSpPr>
      <p:grpSpPr>
        <a:xfrm>
          <a:off x="0" y="0"/>
          <a:ext cx="0" cy="0"/>
          <a:chOff x="0" y="0"/>
          <a:chExt cx="0" cy="0"/>
        </a:xfrm>
      </p:grpSpPr>
      <p:sp>
        <p:nvSpPr>
          <p:cNvPr id="10" name="Rectangle 9"/>
          <p:cNvSpPr/>
          <p:nvPr userDrawn="1"/>
        </p:nvSpPr>
        <p:spPr>
          <a:xfrm>
            <a:off x="4"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a:solidFill>
                <a:prstClr val="white"/>
              </a:solidFill>
              <a:latin typeface="Arial"/>
            </a:endParaRPr>
          </a:p>
        </p:txBody>
      </p:sp>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6034119" y="1428753"/>
            <a:ext cx="6354972" cy="4162464"/>
          </a:xfrm>
          <a:prstGeom prst="rect">
            <a:avLst/>
          </a:prstGeom>
        </p:spPr>
        <p:txBody>
          <a:bodyPr/>
          <a:lstStyle>
            <a:lvl1pPr marL="0" indent="0">
              <a:buSzPct val="90000"/>
              <a:buFont typeface="Arial"/>
              <a:buNone/>
              <a:defRPr sz="2000" b="0" i="0">
                <a:latin typeface="Arial"/>
              </a:defRPr>
            </a:lvl1pPr>
            <a:lvl2pPr marL="342900" indent="-228600">
              <a:spcBef>
                <a:spcPts val="0"/>
              </a:spcBef>
              <a:buSzPct val="90000"/>
              <a:buFont typeface="Arial"/>
              <a:buChar char="•"/>
              <a:defRPr sz="2000"/>
            </a:lvl2pPr>
            <a:lvl3pPr marL="685800" indent="-228600">
              <a:buSzPct val="90000"/>
              <a:buFont typeface="Courier New"/>
              <a:buChar char="o"/>
              <a:defRPr sz="2000"/>
            </a:lvl3pPr>
            <a:lvl4pPr marL="1028700" indent="-228600">
              <a:buSzPct val="90000"/>
              <a:buFont typeface="Arial"/>
              <a:buChar char="•"/>
              <a:defRPr sz="2000"/>
            </a:lvl4pPr>
            <a:lvl5pPr marL="1435100" indent="-241300">
              <a:buSzPct val="90000"/>
              <a:buFont typeface="Courier New"/>
              <a:buChar char="o"/>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‹Nº›</a:t>
            </a:fld>
            <a:endParaRPr lang="en-US"/>
          </a:p>
        </p:txBody>
      </p:sp>
      <p:sp>
        <p:nvSpPr>
          <p:cNvPr id="4" name="Footer Placeholder 3"/>
          <p:cNvSpPr>
            <a:spLocks noGrp="1"/>
          </p:cNvSpPr>
          <p:nvPr>
            <p:ph type="ftr" sz="quarter" idx="12"/>
          </p:nvPr>
        </p:nvSpPr>
        <p:spPr/>
        <p:txBody>
          <a:bodyPr/>
          <a:lstStyle>
            <a:lvl1pPr>
              <a:defRPr b="0" i="0">
                <a:solidFill>
                  <a:srgbClr val="FFFFFF"/>
                </a:solidFill>
                <a:latin typeface="Arial"/>
                <a:cs typeface="Arial"/>
              </a:defRPr>
            </a:lvl1pPr>
          </a:lstStyle>
          <a:p>
            <a:endParaRPr lang="en-US"/>
          </a:p>
        </p:txBody>
      </p:sp>
      <p:sp>
        <p:nvSpPr>
          <p:cNvPr id="8" name="Text Placeholder 7"/>
          <p:cNvSpPr>
            <a:spLocks noGrp="1"/>
          </p:cNvSpPr>
          <p:nvPr>
            <p:ph type="body" sz="quarter" idx="13"/>
          </p:nvPr>
        </p:nvSpPr>
        <p:spPr>
          <a:xfrm>
            <a:off x="342694" y="1375840"/>
            <a:ext cx="5058833" cy="4180417"/>
          </a:xfrm>
        </p:spPr>
        <p:txBody>
          <a:bodyPr anchor="ctr">
            <a:normAutofit/>
          </a:bodyPr>
          <a:lstStyle>
            <a:lvl1pPr marL="0" indent="0" algn="l">
              <a:lnSpc>
                <a:spcPct val="120000"/>
              </a:lnSpc>
              <a:spcBef>
                <a:spcPts val="0"/>
              </a:spcBef>
              <a:spcAft>
                <a:spcPts val="800"/>
              </a:spcAft>
              <a:buNone/>
              <a:defRPr sz="2000" b="0" i="0" baseline="0">
                <a:latin typeface="Arial"/>
                <a:cs typeface="Arial"/>
              </a:defRPr>
            </a:lvl1pPr>
            <a:lvl2pPr marL="336550" indent="0">
              <a:buNone/>
              <a:defRPr/>
            </a:lvl2pPr>
            <a:lvl3pPr marL="746125" indent="0">
              <a:buNone/>
              <a:defRPr/>
            </a:lvl3pPr>
            <a:lvl4pPr marL="1131888" indent="0">
              <a:buNone/>
              <a:defRPr/>
            </a:lvl4pPr>
            <a:lvl5pPr marL="1541463" indent="0">
              <a:buNone/>
              <a:defRPr/>
            </a:lvl5pPr>
          </a:lstStyle>
          <a:p>
            <a:pPr lvl="0"/>
            <a:r>
              <a:rPr lang="en-US"/>
              <a:t>Click to edit Master text styles</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TEXT &amp; IMAGE RIGHT</a:t>
            </a:r>
          </a:p>
        </p:txBody>
      </p:sp>
      <p:pic>
        <p:nvPicPr>
          <p:cNvPr id="12" name="Picture 11"/>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234849" y="6293866"/>
            <a:ext cx="546111" cy="392517"/>
          </a:xfrm>
          <a:prstGeom prst="rect">
            <a:avLst/>
          </a:prstGeom>
        </p:spPr>
      </p:pic>
    </p:spTree>
    <p:extLst>
      <p:ext uri="{BB962C8B-B14F-4D97-AF65-F5344CB8AC3E}">
        <p14:creationId xmlns="" xmlns:p14="http://schemas.microsoft.com/office/powerpoint/2010/main" val="33740680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ext &amp; image left">
    <p:spTree>
      <p:nvGrpSpPr>
        <p:cNvPr id="1" name=""/>
        <p:cNvGrpSpPr/>
        <p:nvPr/>
      </p:nvGrpSpPr>
      <p:grpSpPr>
        <a:xfrm>
          <a:off x="0" y="0"/>
          <a:ext cx="0" cy="0"/>
          <a:chOff x="0" y="0"/>
          <a:chExt cx="0" cy="0"/>
        </a:xfrm>
      </p:grpSpPr>
      <p:sp>
        <p:nvSpPr>
          <p:cNvPr id="10" name="Rectangle 9"/>
          <p:cNvSpPr/>
          <p:nvPr userDrawn="1"/>
        </p:nvSpPr>
        <p:spPr>
          <a:xfrm>
            <a:off x="4"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a:solidFill>
                <a:prstClr val="white"/>
              </a:solidFill>
              <a:latin typeface="Arial"/>
            </a:endParaRPr>
          </a:p>
        </p:txBody>
      </p:sp>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471327" y="1439336"/>
            <a:ext cx="6354972" cy="4162464"/>
          </a:xfrm>
          <a:prstGeom prst="rect">
            <a:avLst/>
          </a:prstGeom>
        </p:spPr>
        <p:txBody>
          <a:bodyPr/>
          <a:lstStyle>
            <a:lvl1pPr marL="0" indent="0">
              <a:buSzPct val="90000"/>
              <a:buFont typeface="Arial"/>
              <a:buNone/>
              <a:defRPr sz="2000" b="0" i="0">
                <a:latin typeface="Arial"/>
              </a:defRPr>
            </a:lvl1pPr>
            <a:lvl2pPr marL="342900" indent="-228600">
              <a:spcBef>
                <a:spcPts val="0"/>
              </a:spcBef>
              <a:buSzPct val="90000"/>
              <a:buFont typeface="Arial"/>
              <a:buChar char="•"/>
              <a:defRPr sz="2000"/>
            </a:lvl2pPr>
            <a:lvl3pPr marL="685800" indent="-228600">
              <a:buSzPct val="90000"/>
              <a:buFont typeface="Courier New"/>
              <a:buChar char="o"/>
              <a:defRPr sz="2000"/>
            </a:lvl3pPr>
            <a:lvl4pPr marL="1028700" indent="-228600">
              <a:buSzPct val="90000"/>
              <a:buFont typeface="Arial"/>
              <a:buChar char="•"/>
              <a:defRPr sz="2000"/>
            </a:lvl4pPr>
            <a:lvl5pPr marL="1435100" indent="-241300">
              <a:buSzPct val="90000"/>
              <a:buFont typeface="Courier New"/>
              <a:buChar char="o"/>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‹Nº›</a:t>
            </a:fld>
            <a:endParaRPr lang="en-US"/>
          </a:p>
        </p:txBody>
      </p:sp>
      <p:sp>
        <p:nvSpPr>
          <p:cNvPr id="4" name="Footer Placeholder 3"/>
          <p:cNvSpPr>
            <a:spLocks noGrp="1"/>
          </p:cNvSpPr>
          <p:nvPr>
            <p:ph type="ftr" sz="quarter" idx="12"/>
          </p:nvPr>
        </p:nvSpPr>
        <p:spPr/>
        <p:txBody>
          <a:bodyPr/>
          <a:lstStyle>
            <a:lvl1pPr>
              <a:defRPr b="0" i="0">
                <a:solidFill>
                  <a:schemeClr val="bg1"/>
                </a:solidFill>
                <a:latin typeface="Arial"/>
                <a:cs typeface="Arial"/>
              </a:defRPr>
            </a:lvl1pPr>
          </a:lstStyle>
          <a:p>
            <a:endParaRPr lang="en-US">
              <a:solidFill>
                <a:prstClr val="white"/>
              </a:solidFill>
            </a:endParaRPr>
          </a:p>
        </p:txBody>
      </p:sp>
      <p:sp>
        <p:nvSpPr>
          <p:cNvPr id="8" name="Text Placeholder 7"/>
          <p:cNvSpPr>
            <a:spLocks noGrp="1"/>
          </p:cNvSpPr>
          <p:nvPr>
            <p:ph type="body" sz="quarter" idx="13"/>
          </p:nvPr>
        </p:nvSpPr>
        <p:spPr>
          <a:xfrm>
            <a:off x="6713414" y="1524002"/>
            <a:ext cx="5058833" cy="4180417"/>
          </a:xfrm>
        </p:spPr>
        <p:txBody>
          <a:bodyPr anchor="ctr">
            <a:normAutofit/>
          </a:bodyPr>
          <a:lstStyle>
            <a:lvl1pPr marL="0" indent="0" algn="l">
              <a:lnSpc>
                <a:spcPct val="120000"/>
              </a:lnSpc>
              <a:spcBef>
                <a:spcPts val="0"/>
              </a:spcBef>
              <a:spcAft>
                <a:spcPts val="800"/>
              </a:spcAft>
              <a:buNone/>
              <a:defRPr sz="2000" b="0" i="0" baseline="0">
                <a:latin typeface="Arial"/>
                <a:cs typeface="Arial"/>
              </a:defRPr>
            </a:lvl1pPr>
            <a:lvl2pPr marL="336550" indent="0">
              <a:buNone/>
              <a:defRPr/>
            </a:lvl2pPr>
            <a:lvl3pPr marL="746125" indent="0">
              <a:buNone/>
              <a:defRPr/>
            </a:lvl3pPr>
            <a:lvl4pPr marL="1131888" indent="0">
              <a:buNone/>
              <a:defRPr/>
            </a:lvl4pPr>
            <a:lvl5pPr marL="1541463" indent="0">
              <a:buNone/>
              <a:defRPr/>
            </a:lvl5pPr>
          </a:lstStyle>
          <a:p>
            <a:pPr lvl="0"/>
            <a:r>
              <a:rPr lang="en-US"/>
              <a:t>Click to edit Master text styles</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TEXT &amp; IMAGE LEFT</a:t>
            </a:r>
          </a:p>
        </p:txBody>
      </p:sp>
      <p:pic>
        <p:nvPicPr>
          <p:cNvPr id="11" name="Picture 10"/>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234849" y="6293866"/>
            <a:ext cx="546111" cy="392517"/>
          </a:xfrm>
          <a:prstGeom prst="rect">
            <a:avLst/>
          </a:prstGeom>
        </p:spPr>
      </p:pic>
    </p:spTree>
    <p:extLst>
      <p:ext uri="{BB962C8B-B14F-4D97-AF65-F5344CB8AC3E}">
        <p14:creationId xmlns="" xmlns:p14="http://schemas.microsoft.com/office/powerpoint/2010/main" val="19706730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ent page Bottom Bar">
    <p:spTree>
      <p:nvGrpSpPr>
        <p:cNvPr id="1" name=""/>
        <p:cNvGrpSpPr/>
        <p:nvPr/>
      </p:nvGrpSpPr>
      <p:grpSpPr>
        <a:xfrm>
          <a:off x="0" y="0"/>
          <a:ext cx="0" cy="0"/>
          <a:chOff x="0" y="0"/>
          <a:chExt cx="0" cy="0"/>
        </a:xfrm>
      </p:grpSpPr>
      <p:sp>
        <p:nvSpPr>
          <p:cNvPr id="5" name="Rectangle 4"/>
          <p:cNvSpPr/>
          <p:nvPr userDrawn="1"/>
        </p:nvSpPr>
        <p:spPr>
          <a:xfrm>
            <a:off x="4"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a:solidFill>
                <a:prstClr val="white"/>
              </a:solidFill>
              <a:latin typeface="Arial"/>
            </a:endParaRPr>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90CBC6E-F1C2-1F47-ABA1-B1BBE767C3DA}" type="slidenum">
              <a:rPr lang="en-US" smtClean="0"/>
              <a:pPr/>
              <a:t>‹Nº›</a:t>
            </a:fld>
            <a:endParaRPr lang="en-US"/>
          </a:p>
        </p:txBody>
      </p:sp>
      <p:sp>
        <p:nvSpPr>
          <p:cNvPr id="4" name="Footer Placeholder 3"/>
          <p:cNvSpPr>
            <a:spLocks noGrp="1"/>
          </p:cNvSpPr>
          <p:nvPr>
            <p:ph type="ftr" sz="quarter" idx="12"/>
          </p:nvPr>
        </p:nvSpPr>
        <p:spPr/>
        <p:txBody>
          <a:bodyPr/>
          <a:lstStyle>
            <a:lvl1pPr>
              <a:defRPr>
                <a:solidFill>
                  <a:schemeClr val="bg1"/>
                </a:solidFill>
              </a:defRPr>
            </a:lvl1pPr>
          </a:lstStyle>
          <a:p>
            <a:endParaRPr lang="en-US">
              <a:solidFill>
                <a:prstClr val="white"/>
              </a:solidFill>
            </a:endParaRP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CONTENT PAGE BOTTOM GREEN BAR</a:t>
            </a:r>
          </a:p>
        </p:txBody>
      </p:sp>
      <p:pic>
        <p:nvPicPr>
          <p:cNvPr id="11" name="Picture 10"/>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234849" y="6293866"/>
            <a:ext cx="546111" cy="392517"/>
          </a:xfrm>
          <a:prstGeom prst="rect">
            <a:avLst/>
          </a:prstGeom>
        </p:spPr>
      </p:pic>
      <p:sp>
        <p:nvSpPr>
          <p:cNvPr id="8" name="Content Placeholder 7"/>
          <p:cNvSpPr>
            <a:spLocks noGrp="1"/>
          </p:cNvSpPr>
          <p:nvPr>
            <p:ph sz="quarter" idx="14"/>
          </p:nvPr>
        </p:nvSpPr>
        <p:spPr>
          <a:xfrm>
            <a:off x="466877" y="1153276"/>
            <a:ext cx="11174791" cy="4242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1524923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Right 1/2 page bleed">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870349" y="1143000"/>
            <a:ext cx="7321651" cy="5731933"/>
          </a:xfrm>
          <a:prstGeom prst="rect">
            <a:avLst/>
          </a:prstGeom>
          <a:solidFill>
            <a:schemeClr val="bg1">
              <a:lumMod val="95000"/>
            </a:schemeClr>
          </a:solidFill>
        </p:spPr>
        <p:txBody>
          <a:bodyPr/>
          <a:lstStyle>
            <a:lvl1pPr>
              <a:buSzPct val="100000"/>
              <a:defRPr/>
            </a:lvl1pPr>
          </a:lstStyle>
          <a:p>
            <a:r>
              <a:rPr lang="en-US"/>
              <a:t>Drag picture to placeholder or click icon to add</a:t>
            </a:r>
          </a:p>
        </p:txBody>
      </p:sp>
      <p:sp>
        <p:nvSpPr>
          <p:cNvPr id="13" name="Content Placeholder 2"/>
          <p:cNvSpPr>
            <a:spLocks noGrp="1"/>
          </p:cNvSpPr>
          <p:nvPr>
            <p:ph sz="half" idx="11"/>
          </p:nvPr>
        </p:nvSpPr>
        <p:spPr>
          <a:xfrm>
            <a:off x="463872" y="1422118"/>
            <a:ext cx="4206499" cy="5096692"/>
          </a:xfrm>
          <a:prstGeom prst="rect">
            <a:avLst/>
          </a:prstGeom>
        </p:spPr>
        <p:txBody>
          <a:bodyPr>
            <a:normAutofit/>
          </a:bodyPr>
          <a:lstStyle>
            <a:lvl1pPr marL="0" indent="0">
              <a:buClrTx/>
              <a:buSzPct val="100000"/>
              <a:buNone/>
              <a:defRPr sz="2400">
                <a:solidFill>
                  <a:schemeClr val="tx1"/>
                </a:solidFill>
              </a:defRPr>
            </a:lvl1pPr>
            <a:lvl2pPr marL="192024" indent="-192024">
              <a:buClrTx/>
              <a:buSzPct val="100000"/>
              <a:buFont typeface="Arial"/>
              <a:buChar char="•"/>
              <a:defRPr sz="2400">
                <a:solidFill>
                  <a:schemeClr val="tx1"/>
                </a:solidFill>
              </a:defRPr>
            </a:lvl2pPr>
            <a:lvl3pPr>
              <a:buClr>
                <a:srgbClr val="006601"/>
              </a:buClr>
              <a:defRPr sz="1600"/>
            </a:lvl3pPr>
            <a:lvl4pPr>
              <a:buClr>
                <a:srgbClr val="006601"/>
              </a:buClr>
              <a:defRPr sz="1600"/>
            </a:lvl4pPr>
            <a:lvl5pPr>
              <a:buClr>
                <a:srgbClr val="006601"/>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3" name="Slide Number Placeholder 2"/>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‹Nº›</a:t>
            </a:fld>
            <a:endParaRPr lang="en-US"/>
          </a:p>
        </p:txBody>
      </p:sp>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PHOTO RIGHT, ½-PAGE BLEED</a:t>
            </a:r>
          </a:p>
        </p:txBody>
      </p:sp>
    </p:spTree>
    <p:extLst>
      <p:ext uri="{BB962C8B-B14F-4D97-AF65-F5344CB8AC3E}">
        <p14:creationId xmlns="" xmlns:p14="http://schemas.microsoft.com/office/powerpoint/2010/main" val="34478872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4"/>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Arial"/>
            </a:endParaRPr>
          </a:p>
        </p:txBody>
      </p:sp>
      <p:sp>
        <p:nvSpPr>
          <p:cNvPr id="7" name="Table Placeholder 6"/>
          <p:cNvSpPr>
            <a:spLocks noGrp="1"/>
          </p:cNvSpPr>
          <p:nvPr>
            <p:ph type="tbl" sz="quarter" idx="10"/>
          </p:nvPr>
        </p:nvSpPr>
        <p:spPr>
          <a:xfrm>
            <a:off x="473133" y="1459275"/>
            <a:ext cx="10972800" cy="4497033"/>
          </a:xfrm>
          <a:prstGeom prst="rect">
            <a:avLst/>
          </a:prstGeom>
        </p:spPr>
        <p:txBody>
          <a:bodyPr>
            <a:normAutofit/>
          </a:bodyPr>
          <a:lstStyle>
            <a:lvl1pPr marL="0" indent="0">
              <a:buNone/>
              <a:defRPr sz="2200"/>
            </a:lvl1pPr>
          </a:lstStyle>
          <a:p>
            <a:endParaRPr lang="en-US"/>
          </a:p>
        </p:txBody>
      </p:sp>
      <p:sp>
        <p:nvSpPr>
          <p:cNvPr id="3" name="Slide Number Placeholder 2"/>
          <p:cNvSpPr>
            <a:spLocks noGrp="1"/>
          </p:cNvSpPr>
          <p:nvPr>
            <p:ph type="sldNum" sz="quarter" idx="11"/>
          </p:nvPr>
        </p:nvSpPr>
        <p:spPr/>
        <p:txBody>
          <a:bodyPr/>
          <a:lstStyle/>
          <a:p>
            <a:fld id="{F8C12AA3-6E81-C746-8BB2-6661939CBDDC}" type="slidenum">
              <a:rPr lang="en-US" smtClean="0">
                <a:solidFill>
                  <a:srgbClr val="C7C8CA"/>
                </a:solidFill>
              </a:rPr>
              <a:pPr/>
              <a:t>‹Nº›</a:t>
            </a:fld>
            <a:endParaRPr lang="en-US">
              <a:solidFill>
                <a:srgbClr val="C7C8CA"/>
              </a:solidFill>
            </a:endParaRP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TABLE WITH TITLE</a:t>
            </a:r>
          </a:p>
        </p:txBody>
      </p:sp>
    </p:spTree>
    <p:extLst>
      <p:ext uri="{BB962C8B-B14F-4D97-AF65-F5344CB8AC3E}">
        <p14:creationId xmlns="" xmlns:p14="http://schemas.microsoft.com/office/powerpoint/2010/main" val="41415397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hart with title &amp; subtitle">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Arial"/>
            </a:endParaRPr>
          </a:p>
        </p:txBody>
      </p:sp>
      <p:sp>
        <p:nvSpPr>
          <p:cNvPr id="4" name="Chart Placeholder 3"/>
          <p:cNvSpPr>
            <a:spLocks noGrp="1"/>
          </p:cNvSpPr>
          <p:nvPr>
            <p:ph type="chart" sz="quarter" idx="10"/>
          </p:nvPr>
        </p:nvSpPr>
        <p:spPr>
          <a:xfrm>
            <a:off x="1311208" y="2052433"/>
            <a:ext cx="9277773" cy="4340225"/>
          </a:xfrm>
          <a:prstGeom prst="rect">
            <a:avLst/>
          </a:prstGeom>
        </p:spPr>
        <p:txBody>
          <a:bodyPr/>
          <a:lstStyle>
            <a:lvl1pPr marL="0" indent="0">
              <a:buNone/>
              <a:defRPr/>
            </a:lvl1pPr>
          </a:lstStyle>
          <a:p>
            <a:endParaRPr lang="en-US"/>
          </a:p>
        </p:txBody>
      </p:sp>
      <p:sp>
        <p:nvSpPr>
          <p:cNvPr id="9" name="Text Placeholder 8"/>
          <p:cNvSpPr>
            <a:spLocks noGrp="1"/>
          </p:cNvSpPr>
          <p:nvPr>
            <p:ph type="body" sz="quarter" idx="12"/>
          </p:nvPr>
        </p:nvSpPr>
        <p:spPr>
          <a:xfrm>
            <a:off x="452343" y="1428753"/>
            <a:ext cx="10858120" cy="730885"/>
          </a:xfrm>
          <a:prstGeom prst="rect">
            <a:avLst/>
          </a:prstGeom>
        </p:spPr>
        <p:txBody>
          <a:bodyPr/>
          <a:lstStyle>
            <a:lvl1pPr marL="0" indent="0">
              <a:buFontTx/>
              <a:buNone/>
              <a:defRPr b="1" i="0">
                <a:latin typeface="Arial"/>
                <a:cs typeface="Arial"/>
              </a:defRPr>
            </a:lvl1pPr>
          </a:lstStyle>
          <a:p>
            <a:pPr lvl="0"/>
            <a:r>
              <a:rPr lang="en-US"/>
              <a:t>Click to edit Master text styles</a:t>
            </a:r>
          </a:p>
        </p:txBody>
      </p:sp>
      <p:sp>
        <p:nvSpPr>
          <p:cNvPr id="5" name="Slide Number Placeholder 4"/>
          <p:cNvSpPr>
            <a:spLocks noGrp="1"/>
          </p:cNvSpPr>
          <p:nvPr>
            <p:ph type="sldNum" sz="quarter" idx="13"/>
          </p:nvPr>
        </p:nvSpPr>
        <p:spPr/>
        <p:txBody>
          <a:bodyPr/>
          <a:lstStyle/>
          <a:p>
            <a:fld id="{F8C12AA3-6E81-C746-8BB2-6661939CBDDC}" type="slidenum">
              <a:rPr lang="en-US" smtClean="0">
                <a:solidFill>
                  <a:srgbClr val="C7C8CA"/>
                </a:solidFill>
              </a:rPr>
              <a:pPr/>
              <a:t>‹Nº›</a:t>
            </a:fld>
            <a:endParaRPr lang="en-US">
              <a:solidFill>
                <a:srgbClr val="C7C8CA"/>
              </a:solidFill>
            </a:endParaRPr>
          </a:p>
        </p:txBody>
      </p:sp>
      <p:sp>
        <p:nvSpPr>
          <p:cNvPr id="7" name="Title 6"/>
          <p:cNvSpPr>
            <a:spLocks noGrp="1"/>
          </p:cNvSpPr>
          <p:nvPr>
            <p:ph type="title"/>
          </p:nvPr>
        </p:nvSpPr>
        <p:spPr/>
        <p:txBody>
          <a:bodyPr/>
          <a:lstStyle/>
          <a:p>
            <a:r>
              <a:rPr lang="en-US"/>
              <a:t>Click to edit Master title style</a:t>
            </a:r>
          </a:p>
        </p:txBody>
      </p:sp>
      <p:sp>
        <p:nvSpPr>
          <p:cNvPr id="11" name="Rectangle 10"/>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CHART WITH TITLE &amp; SUBTITLE</a:t>
            </a:r>
          </a:p>
        </p:txBody>
      </p:sp>
      <p:pic>
        <p:nvPicPr>
          <p:cNvPr id="12" name="Picture 11"/>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221482" y="6276800"/>
            <a:ext cx="572844" cy="409583"/>
          </a:xfrm>
          <a:prstGeom prst="rect">
            <a:avLst/>
          </a:prstGeom>
        </p:spPr>
      </p:pic>
    </p:spTree>
    <p:extLst>
      <p:ext uri="{BB962C8B-B14F-4D97-AF65-F5344CB8AC3E}">
        <p14:creationId xmlns="" xmlns:p14="http://schemas.microsoft.com/office/powerpoint/2010/main" val="152227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‹Nº›</a:t>
            </a:fld>
            <a:endParaRPr lang="en-US"/>
          </a:p>
        </p:txBody>
      </p:sp>
      <p:sp>
        <p:nvSpPr>
          <p:cNvPr id="3" name="Footer Placeholder 12"/>
          <p:cNvSpPr>
            <a:spLocks noGrp="1"/>
          </p:cNvSpPr>
          <p:nvPr>
            <p:ph type="ftr" sz="quarter" idx="3"/>
          </p:nvPr>
        </p:nvSpPr>
        <p:spPr>
          <a:xfrm>
            <a:off x="942453" y="6360027"/>
            <a:ext cx="7083947" cy="209549"/>
          </a:xfrm>
          <a:prstGeom prst="rect">
            <a:avLst/>
          </a:prstGeom>
        </p:spPr>
        <p:txBody>
          <a:bodyPr vert="horz" lIns="0" tIns="0" rIns="0" bIns="0" rtlCol="0" anchor="ctr"/>
          <a:lstStyle>
            <a:lvl1pPr algn="l">
              <a:defRPr sz="1067">
                <a:solidFill>
                  <a:schemeClr val="tx1">
                    <a:tint val="75000"/>
                  </a:schemeClr>
                </a:solidFill>
                <a:latin typeface="Arial"/>
                <a:cs typeface="Arial"/>
              </a:defRPr>
            </a:lvl1pPr>
          </a:lstStyle>
          <a:p>
            <a:r>
              <a:rPr lang="en-US">
                <a:solidFill>
                  <a:prstClr val="black">
                    <a:tint val="75000"/>
                  </a:prstClr>
                </a:solidFill>
              </a:rPr>
              <a:t>Confidential, not for distribution</a:t>
            </a:r>
          </a:p>
        </p:txBody>
      </p:sp>
    </p:spTree>
    <p:extLst>
      <p:ext uri="{BB962C8B-B14F-4D97-AF65-F5344CB8AC3E}">
        <p14:creationId xmlns="" xmlns:p14="http://schemas.microsoft.com/office/powerpoint/2010/main" val="37368027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Extra vertical space">
    <p:spTree>
      <p:nvGrpSpPr>
        <p:cNvPr id="1" name=""/>
        <p:cNvGrpSpPr/>
        <p:nvPr/>
      </p:nvGrpSpPr>
      <p:grpSpPr>
        <a:xfrm>
          <a:off x="0" y="0"/>
          <a:ext cx="0" cy="0"/>
          <a:chOff x="0" y="0"/>
          <a:chExt cx="0" cy="0"/>
        </a:xfrm>
      </p:grpSpPr>
      <p:sp>
        <p:nvSpPr>
          <p:cNvPr id="14" name="Rectangle 13"/>
          <p:cNvSpPr/>
          <p:nvPr userDrawn="1"/>
        </p:nvSpPr>
        <p:spPr>
          <a:xfrm>
            <a:off x="-110065" y="-8373"/>
            <a:ext cx="12557760" cy="207264"/>
          </a:xfrm>
          <a:prstGeom prst="rect">
            <a:avLst/>
          </a:prstGeom>
          <a:gradFill flip="none" rotWithShape="1">
            <a:gsLst>
              <a:gs pos="26000">
                <a:schemeClr val="tx2"/>
              </a:gs>
              <a:gs pos="100000">
                <a:srgbClr val="008745"/>
              </a:gs>
              <a:gs pos="0">
                <a:srgbClr val="008745"/>
              </a:gs>
              <a:gs pos="71000">
                <a:schemeClr val="tx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609585"/>
            <a:endParaRPr lang="en-US" sz="2400">
              <a:solidFill>
                <a:prstClr val="white"/>
              </a:solidFill>
            </a:endParaRPr>
          </a:p>
        </p:txBody>
      </p:sp>
      <p:sp>
        <p:nvSpPr>
          <p:cNvPr id="2" name="Title 1"/>
          <p:cNvSpPr>
            <a:spLocks noGrp="1"/>
          </p:cNvSpPr>
          <p:nvPr>
            <p:ph type="title"/>
          </p:nvPr>
        </p:nvSpPr>
        <p:spPr>
          <a:xfrm>
            <a:off x="463296" y="256033"/>
            <a:ext cx="7777013" cy="954793"/>
          </a:xfrm>
        </p:spPr>
        <p:txBody>
          <a:bodyPr/>
          <a:lstStyle>
            <a:lvl1pPr>
              <a:defRPr>
                <a:solidFill>
                  <a:srgbClr val="000000"/>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lvl1pPr>
              <a:defRPr sz="1400"/>
            </a:lvl1pPr>
          </a:lstStyle>
          <a:p>
            <a:fld id="{990CBC6E-F1C2-1F47-ABA1-B1BBE767C3DA}" type="slidenum">
              <a:rPr lang="en-US" smtClean="0">
                <a:solidFill>
                  <a:srgbClr val="C7C8CA"/>
                </a:solidFill>
              </a:rPr>
              <a:pPr/>
              <a:t>‹Nº›</a:t>
            </a:fld>
            <a:endParaRPr lang="en-US">
              <a:solidFill>
                <a:srgbClr val="C7C8CA"/>
              </a:solidFill>
            </a:endParaRPr>
          </a:p>
        </p:txBody>
      </p:sp>
      <p:pic>
        <p:nvPicPr>
          <p:cNvPr id="8" name="Picture 7"/>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227397" y="6189216"/>
            <a:ext cx="548640" cy="548640"/>
          </a:xfrm>
          <a:prstGeom prst="rect">
            <a:avLst/>
          </a:prstGeom>
        </p:spPr>
      </p:pic>
      <p:sp>
        <p:nvSpPr>
          <p:cNvPr id="6" name="Content Placeholder 5"/>
          <p:cNvSpPr>
            <a:spLocks noGrp="1"/>
          </p:cNvSpPr>
          <p:nvPr>
            <p:ph sz="quarter" idx="13"/>
          </p:nvPr>
        </p:nvSpPr>
        <p:spPr>
          <a:xfrm>
            <a:off x="338667" y="1210733"/>
            <a:ext cx="11563349" cy="4851400"/>
          </a:xfrm>
        </p:spPr>
        <p:txBody>
          <a:bodyPr>
            <a:normAutofit/>
          </a:bodyPr>
          <a:lstStyle>
            <a:lvl1pPr>
              <a:defRPr sz="2667"/>
            </a:lvl1pPr>
            <a:lvl2pPr marL="761981" indent="-313259">
              <a:defRPr sz="2667"/>
            </a:lvl2pPr>
            <a:lvl3pPr>
              <a:defRPr sz="2667"/>
            </a:lvl3pPr>
            <a:lvl4pPr>
              <a:defRPr sz="2667"/>
            </a:lvl4pPr>
            <a:lvl5pPr>
              <a:defRPr sz="2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2"/>
          <p:cNvSpPr>
            <a:spLocks noGrp="1"/>
          </p:cNvSpPr>
          <p:nvPr>
            <p:ph type="ftr" sz="quarter" idx="3"/>
          </p:nvPr>
        </p:nvSpPr>
        <p:spPr>
          <a:xfrm>
            <a:off x="942453" y="6360027"/>
            <a:ext cx="7083947" cy="209549"/>
          </a:xfrm>
          <a:prstGeom prst="rect">
            <a:avLst/>
          </a:prstGeom>
        </p:spPr>
        <p:txBody>
          <a:bodyPr vert="horz" lIns="0" tIns="0" rIns="0" bIns="0" rtlCol="0" anchor="ctr"/>
          <a:lstStyle>
            <a:lvl1pPr algn="l">
              <a:defRPr sz="1067">
                <a:solidFill>
                  <a:schemeClr val="tx1">
                    <a:tint val="75000"/>
                  </a:schemeClr>
                </a:solidFill>
                <a:latin typeface="Arial"/>
                <a:cs typeface="Arial"/>
              </a:defRPr>
            </a:lvl1pPr>
          </a:lstStyle>
          <a:p>
            <a:r>
              <a:rPr lang="en-US">
                <a:solidFill>
                  <a:prstClr val="black">
                    <a:tint val="75000"/>
                  </a:prstClr>
                </a:solidFill>
              </a:rPr>
              <a:t>Confidential, not for distribution</a:t>
            </a:r>
          </a:p>
        </p:txBody>
      </p:sp>
    </p:spTree>
    <p:extLst>
      <p:ext uri="{BB962C8B-B14F-4D97-AF65-F5344CB8AC3E}">
        <p14:creationId xmlns="" xmlns:p14="http://schemas.microsoft.com/office/powerpoint/2010/main" val="19657630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9A0E0A-417F-3041-A4C1-326CD12DA9C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11A2DCE5-1AC4-3245-AE7C-255C7C214313}"/>
              </a:ext>
            </a:extLst>
          </p:cNvPr>
          <p:cNvSpPr>
            <a:spLocks noGrp="1"/>
          </p:cNvSpPr>
          <p:nvPr>
            <p:ph type="sldNum" sz="quarter" idx="10"/>
          </p:nvPr>
        </p:nvSpPr>
        <p:spPr/>
        <p:txBody>
          <a:bodyPr/>
          <a:lstStyle/>
          <a:p>
            <a:pPr defTabSz="609585"/>
            <a:fld id="{F8C12AA3-6E81-C746-8BB2-6661939CBDDC}" type="slidenum">
              <a:rPr lang="en-US" smtClean="0">
                <a:solidFill>
                  <a:srgbClr val="C7C8CA"/>
                </a:solidFill>
              </a:rPr>
              <a:pPr defTabSz="609585"/>
              <a:t>‹Nº›</a:t>
            </a:fld>
            <a:endParaRPr lang="en-US">
              <a:solidFill>
                <a:srgbClr val="C7C8CA"/>
              </a:solidFill>
            </a:endParaRPr>
          </a:p>
        </p:txBody>
      </p:sp>
      <p:sp>
        <p:nvSpPr>
          <p:cNvPr id="4" name="Footer Placeholder 3">
            <a:extLst>
              <a:ext uri="{FF2B5EF4-FFF2-40B4-BE49-F238E27FC236}">
                <a16:creationId xmlns="" xmlns:a16="http://schemas.microsoft.com/office/drawing/2014/main" id="{0A6FFADD-371E-8C43-A22E-4314838E8DE4}"/>
              </a:ext>
            </a:extLst>
          </p:cNvPr>
          <p:cNvSpPr>
            <a:spLocks noGrp="1"/>
          </p:cNvSpPr>
          <p:nvPr>
            <p:ph type="ftr" sz="quarter" idx="11"/>
          </p:nvPr>
        </p:nvSpPr>
        <p:spPr/>
        <p:txBody>
          <a:bodyPr/>
          <a:lstStyle/>
          <a:p>
            <a:pPr defTabSz="609585"/>
            <a:r>
              <a:rPr lang="en-US">
                <a:solidFill>
                  <a:prstClr val="black">
                    <a:tint val="75000"/>
                  </a:prstClr>
                </a:solidFill>
              </a:rPr>
              <a:t>Confidential, not for distribution</a:t>
            </a:r>
          </a:p>
        </p:txBody>
      </p:sp>
    </p:spTree>
    <p:extLst>
      <p:ext uri="{BB962C8B-B14F-4D97-AF65-F5344CB8AC3E}">
        <p14:creationId xmlns="" xmlns:p14="http://schemas.microsoft.com/office/powerpoint/2010/main" val="24773628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Blue 1">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normAutofit/>
          </a:bodyPr>
          <a:lstStyle>
            <a:lvl1pPr>
              <a:defRPr sz="4400" b="1"/>
            </a:lvl1pPr>
          </a:lstStyle>
          <a:p>
            <a:r>
              <a:rPr lang="en-US" smtClean="0"/>
              <a:t>Click to edit Master title style</a:t>
            </a:r>
            <a:endParaRPr lang="en-GB" dirty="0"/>
          </a:p>
        </p:txBody>
      </p:sp>
      <p:sp>
        <p:nvSpPr>
          <p:cNvPr id="3" name="Text Placeholder 2"/>
          <p:cNvSpPr>
            <a:spLocks noGrp="1"/>
          </p:cNvSpPr>
          <p:nvPr>
            <p:ph type="body" idx="1"/>
          </p:nvPr>
        </p:nvSpPr>
        <p:spPr>
          <a:xfrm>
            <a:off x="831851" y="4589467"/>
            <a:ext cx="10515600" cy="1500187"/>
          </a:xfrm>
        </p:spPr>
        <p:txBody>
          <a:bodyPr>
            <a:normAutofit/>
          </a:bodyPr>
          <a:lstStyle>
            <a:lvl1pPr marL="0" indent="0">
              <a:buNone/>
              <a:defRPr sz="24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6" name="Slide Number Placeholder 5"/>
          <p:cNvSpPr>
            <a:spLocks noGrp="1"/>
          </p:cNvSpPr>
          <p:nvPr>
            <p:ph type="sldNum" sz="quarter" idx="12"/>
          </p:nvPr>
        </p:nvSpPr>
        <p:spPr/>
        <p:txBody>
          <a:bodyPr/>
          <a:lstStyle/>
          <a:p>
            <a:fld id="{B313FE93-4A89-BF45-9FF6-203250506450}" type="slidenum">
              <a:rPr lang="en-US" smtClean="0"/>
              <a:pPr/>
              <a:t>‹Nº›</a:t>
            </a:fld>
            <a:endParaRPr lang="en-US"/>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2708085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Divider page style B">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49000">
                <a:schemeClr val="tx2"/>
              </a:gs>
              <a:gs pos="100000">
                <a:srgbClr val="008745"/>
              </a:gs>
              <a:gs pos="0">
                <a:srgbClr val="008745"/>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a:solidFill>
                <a:srgbClr val="008745"/>
              </a:solidFill>
              <a:latin typeface="Arial"/>
            </a:endParaRPr>
          </a:p>
        </p:txBody>
      </p:sp>
      <p:pic>
        <p:nvPicPr>
          <p:cNvPr id="6" name="Picture 5"/>
          <p:cNvPicPr>
            <a:picLocks noChangeAspect="1"/>
          </p:cNvPicPr>
          <p:nvPr userDrawn="1"/>
        </p:nvPicPr>
        <p:blipFill rotWithShape="1">
          <a:blip r:embed="rId2" cstate="screen">
            <a:extLst>
              <a:ext uri="{28A0092B-C50C-407E-A947-70E740481C1C}">
                <a14:useLocalDpi xmlns="" xmlns:a14="http://schemas.microsoft.com/office/drawing/2010/main"/>
              </a:ext>
            </a:extLst>
          </a:blip>
          <a:srcRect t="12743" r="16668"/>
          <a:stretch/>
        </p:blipFill>
        <p:spPr>
          <a:xfrm>
            <a:off x="7375029" y="-1"/>
            <a:ext cx="4816971" cy="5043817"/>
          </a:xfrm>
          <a:prstGeom prst="rect">
            <a:avLst/>
          </a:prstGeom>
        </p:spPr>
      </p:pic>
      <p:sp>
        <p:nvSpPr>
          <p:cNvPr id="5" name="Text Placeholder 13"/>
          <p:cNvSpPr>
            <a:spLocks noGrp="1"/>
          </p:cNvSpPr>
          <p:nvPr>
            <p:ph type="body" sz="quarter" idx="10"/>
          </p:nvPr>
        </p:nvSpPr>
        <p:spPr>
          <a:xfrm>
            <a:off x="486453" y="2874963"/>
            <a:ext cx="10972800" cy="2355128"/>
          </a:xfrm>
          <a:prstGeom prst="rect">
            <a:avLst/>
          </a:prstGeom>
        </p:spPr>
        <p:txBody>
          <a:bodyPr>
            <a:normAutofit/>
          </a:bodyPr>
          <a:lstStyle>
            <a:lvl1pPr marL="0" indent="0" algn="l">
              <a:spcBef>
                <a:spcPts val="800"/>
              </a:spcBef>
              <a:buFontTx/>
              <a:buNone/>
              <a:defRPr sz="3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 name="Slide Number Placeholder 1"/>
          <p:cNvSpPr>
            <a:spLocks noGrp="1"/>
          </p:cNvSpPr>
          <p:nvPr>
            <p:ph type="sldNum" sz="quarter" idx="11"/>
          </p:nvPr>
        </p:nvSpPr>
        <p:spPr/>
        <p:txBody>
          <a:bodyPr/>
          <a:lstStyle>
            <a:lvl1pPr>
              <a:defRPr sz="1200">
                <a:solidFill>
                  <a:schemeClr val="bg1"/>
                </a:solidFill>
              </a:defRPr>
            </a:lvl1pPr>
          </a:lstStyle>
          <a:p>
            <a:fld id="{F8C12AA3-6E81-C746-8BB2-6661939CBDDC}" type="slidenum">
              <a:rPr lang="en-US" smtClean="0">
                <a:solidFill>
                  <a:prstClr val="white"/>
                </a:solidFill>
              </a:rPr>
              <a:pPr/>
              <a:t>‹Nº›</a:t>
            </a:fld>
            <a:endParaRPr lang="en-US">
              <a:solidFill>
                <a:prstClr val="white"/>
              </a:solidFill>
            </a:endParaRPr>
          </a:p>
        </p:txBody>
      </p:sp>
      <p:sp>
        <p:nvSpPr>
          <p:cNvPr id="9" name="Title 1"/>
          <p:cNvSpPr txBox="1">
            <a:spLocks/>
          </p:cNvSpPr>
          <p:nvPr userDrawn="1"/>
        </p:nvSpPr>
        <p:spPr>
          <a:xfrm>
            <a:off x="564069" y="1722141"/>
            <a:ext cx="10972800" cy="954793"/>
          </a:xfrm>
          <a:prstGeom prst="rect">
            <a:avLst/>
          </a:prstGeom>
        </p:spPr>
        <p:txBody>
          <a:bodyPr vert="horz" lIns="0" tIns="0" rIns="0" bIns="0" rtlCol="0" anchor="ctr">
            <a:normAutofit/>
          </a:bodyPr>
          <a:lstStyle>
            <a:lvl1pPr algn="l" defTabSz="457200" rtl="0" eaLnBrk="1" latinLnBrk="0" hangingPunct="1">
              <a:lnSpc>
                <a:spcPct val="80000"/>
              </a:lnSpc>
              <a:spcBef>
                <a:spcPct val="0"/>
              </a:spcBef>
              <a:buNone/>
              <a:defRPr sz="4300" b="1" kern="1200" baseline="0">
                <a:solidFill>
                  <a:schemeClr val="bg1"/>
                </a:solidFill>
                <a:latin typeface="Arial"/>
                <a:ea typeface="+mj-ea"/>
                <a:cs typeface="+mj-cs"/>
              </a:defRPr>
            </a:lvl1pPr>
          </a:lstStyle>
          <a:p>
            <a:endParaRPr lang="en-US" sz="5700">
              <a:solidFill>
                <a:prstClr val="white"/>
              </a:solidFill>
            </a:endParaRPr>
          </a:p>
        </p:txBody>
      </p:sp>
      <p:sp>
        <p:nvSpPr>
          <p:cNvPr id="11" name="Title 1"/>
          <p:cNvSpPr>
            <a:spLocks noGrp="1"/>
          </p:cNvSpPr>
          <p:nvPr>
            <p:ph type="title"/>
          </p:nvPr>
        </p:nvSpPr>
        <p:spPr>
          <a:xfrm>
            <a:off x="570227" y="1925341"/>
            <a:ext cx="10972800" cy="954793"/>
          </a:xfrm>
        </p:spPr>
        <p:txBody>
          <a:bodyPr>
            <a:normAutofit/>
          </a:bodyPr>
          <a:lstStyle>
            <a:lvl1pPr algn="l">
              <a:defRPr sz="5700"/>
            </a:lvl1pPr>
          </a:lstStyle>
          <a:p>
            <a:r>
              <a:rPr lang="en-US"/>
              <a:t>Click to edit Master title style</a:t>
            </a:r>
          </a:p>
        </p:txBody>
      </p:sp>
      <p:sp>
        <p:nvSpPr>
          <p:cNvPr id="8" name="Footer Placeholder 12"/>
          <p:cNvSpPr>
            <a:spLocks noGrp="1"/>
          </p:cNvSpPr>
          <p:nvPr>
            <p:ph type="ftr" sz="quarter" idx="3"/>
          </p:nvPr>
        </p:nvSpPr>
        <p:spPr>
          <a:xfrm>
            <a:off x="486453" y="6360028"/>
            <a:ext cx="7083947" cy="209549"/>
          </a:xfrm>
          <a:prstGeom prst="rect">
            <a:avLst/>
          </a:prstGeom>
        </p:spPr>
        <p:txBody>
          <a:bodyPr vert="horz" lIns="0" tIns="0" rIns="0" bIns="0" rtlCol="0" anchor="ctr"/>
          <a:lstStyle>
            <a:lvl1pPr algn="l">
              <a:defRPr sz="900">
                <a:solidFill>
                  <a:srgbClr val="FFFFFF"/>
                </a:solidFill>
                <a:latin typeface="Arial"/>
                <a:cs typeface="Arial"/>
              </a:defRPr>
            </a:lvl1pPr>
          </a:lstStyle>
          <a:p>
            <a:r>
              <a:rPr lang="en-US"/>
              <a:t>Confidential draft, not for distribution</a:t>
            </a:r>
          </a:p>
        </p:txBody>
      </p:sp>
    </p:spTree>
    <p:extLst>
      <p:ext uri="{BB962C8B-B14F-4D97-AF65-F5344CB8AC3E}">
        <p14:creationId xmlns="" xmlns:p14="http://schemas.microsoft.com/office/powerpoint/2010/main" val="41774224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tyle A">
    <p:spTree>
      <p:nvGrpSpPr>
        <p:cNvPr id="1" name=""/>
        <p:cNvGrpSpPr/>
        <p:nvPr/>
      </p:nvGrpSpPr>
      <p:grpSpPr>
        <a:xfrm>
          <a:off x="0" y="0"/>
          <a:ext cx="0" cy="0"/>
          <a:chOff x="0" y="0"/>
          <a:chExt cx="0" cy="0"/>
        </a:xfrm>
      </p:grpSpPr>
      <p:sp>
        <p:nvSpPr>
          <p:cNvPr id="2" name="Rectangle 1"/>
          <p:cNvSpPr/>
          <p:nvPr userDrawn="1"/>
        </p:nvSpPr>
        <p:spPr>
          <a:xfrm>
            <a:off x="221485" y="6192559"/>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10" name="Picture Placeholder 2"/>
          <p:cNvSpPr>
            <a:spLocks noGrp="1"/>
          </p:cNvSpPr>
          <p:nvPr>
            <p:ph type="pic" idx="10"/>
          </p:nvPr>
        </p:nvSpPr>
        <p:spPr>
          <a:xfrm>
            <a:off x="0" y="1508735"/>
            <a:ext cx="12192000" cy="5366708"/>
          </a:xfrm>
          <a:prstGeom prst="rect">
            <a:avLst/>
          </a:prstGeom>
        </p:spPr>
        <p:txBody>
          <a:bodyPr/>
          <a:lstStyle>
            <a:lvl1pPr marL="0" indent="0">
              <a:buNone/>
              <a:defRPr sz="4300">
                <a:ln>
                  <a:noFill/>
                </a:ln>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a:t>Drag picture to placeholder or click icon to add</a:t>
            </a:r>
          </a:p>
        </p:txBody>
      </p:sp>
      <p:sp>
        <p:nvSpPr>
          <p:cNvPr id="3" name="Subtitle 2"/>
          <p:cNvSpPr>
            <a:spLocks noGrp="1"/>
          </p:cNvSpPr>
          <p:nvPr>
            <p:ph type="subTitle" idx="1"/>
          </p:nvPr>
        </p:nvSpPr>
        <p:spPr>
          <a:xfrm>
            <a:off x="556384" y="4207949"/>
            <a:ext cx="11079237" cy="1308379"/>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tIns="0" bIns="73149" rtlCol="0" anchor="ctr">
            <a:normAutofit/>
          </a:bodyPr>
          <a:lstStyle>
            <a:lvl1pPr marL="0" indent="0" algn="ctr">
              <a:buNone/>
              <a:defRPr lang="en-US" sz="4300" b="1" i="0" dirty="0">
                <a:solidFill>
                  <a:srgbClr val="00AE58"/>
                </a:solidFill>
                <a:latin typeface="Arial"/>
                <a:cs typeface="Arial"/>
              </a:defRPr>
            </a:lvl1pPr>
          </a:lstStyle>
          <a:p>
            <a:pPr marL="0" lvl="0" algn="ctr"/>
            <a:r>
              <a:rPr lang="en-US"/>
              <a:t>Click to edit Master subtitle style</a:t>
            </a:r>
          </a:p>
        </p:txBody>
      </p:sp>
      <p:pic>
        <p:nvPicPr>
          <p:cNvPr id="11" name="Picture 10"/>
          <p:cNvPicPr>
            <a:picLocks noChangeAspect="1"/>
          </p:cNvPicPr>
          <p:nvPr userDrawn="1"/>
        </p:nvPicPr>
        <p:blipFill>
          <a:blip r:embed="rId2" cstate="print">
            <a:extLst>
              <a:ext uri="{28A0092B-C50C-407E-A947-70E740481C1C}">
                <a14:useLocalDpi xmlns="" xmlns:a14="http://schemas.microsoft.com/office/drawing/2010/main"/>
              </a:ext>
            </a:extLst>
          </a:blip>
          <a:stretch>
            <a:fillRect/>
          </a:stretch>
        </p:blipFill>
        <p:spPr>
          <a:xfrm>
            <a:off x="207939" y="210353"/>
            <a:ext cx="2161388" cy="938784"/>
          </a:xfrm>
          <a:prstGeom prst="rect">
            <a:avLst/>
          </a:prstGeom>
        </p:spPr>
      </p:pic>
      <p:sp>
        <p:nvSpPr>
          <p:cNvPr id="5" name="Slide Number Placeholder 4"/>
          <p:cNvSpPr>
            <a:spLocks noGrp="1"/>
          </p:cNvSpPr>
          <p:nvPr>
            <p:ph type="sldNum" sz="quarter" idx="12"/>
          </p:nvPr>
        </p:nvSpPr>
        <p:spPr/>
        <p:txBody>
          <a:bodyPr/>
          <a:lstStyle>
            <a:lvl1pPr>
              <a:defRPr sz="1200">
                <a:solidFill>
                  <a:srgbClr val="000000"/>
                </a:solidFill>
              </a:defRPr>
            </a:lvl1pPr>
          </a:lstStyle>
          <a:p>
            <a:fld id="{F8C12AA3-6E81-C746-8BB2-6661939CBDDC}" type="slidenum">
              <a:rPr lang="en-US" smtClean="0"/>
              <a:pPr/>
              <a:t>‹Nº›</a:t>
            </a:fld>
            <a:endParaRPr lang="en-US"/>
          </a:p>
        </p:txBody>
      </p:sp>
      <p:sp>
        <p:nvSpPr>
          <p:cNvPr id="7" name="Footer Placeholder 12"/>
          <p:cNvSpPr>
            <a:spLocks noGrp="1"/>
          </p:cNvSpPr>
          <p:nvPr>
            <p:ph type="ftr" sz="quarter" idx="3"/>
          </p:nvPr>
        </p:nvSpPr>
        <p:spPr>
          <a:xfrm>
            <a:off x="556381" y="6360028"/>
            <a:ext cx="7083947" cy="209549"/>
          </a:xfrm>
          <a:prstGeom prst="rect">
            <a:avLst/>
          </a:prstGeom>
        </p:spPr>
        <p:txBody>
          <a:bodyPr vert="horz" lIns="0" tIns="0" rIns="0" bIns="0" rtlCol="0" anchor="ctr"/>
          <a:lstStyle>
            <a:lvl1pPr algn="l">
              <a:defRPr sz="900">
                <a:solidFill>
                  <a:schemeClr val="tx1">
                    <a:tint val="75000"/>
                  </a:schemeClr>
                </a:solidFill>
                <a:latin typeface="Arial"/>
                <a:cs typeface="Arial"/>
              </a:defRPr>
            </a:lvl1pPr>
          </a:lstStyle>
          <a:p>
            <a:r>
              <a:rPr lang="en-US">
                <a:solidFill>
                  <a:prstClr val="black">
                    <a:tint val="75000"/>
                  </a:prstClr>
                </a:solidFill>
              </a:rPr>
              <a:t>Confidential draft, not for distribution</a:t>
            </a:r>
          </a:p>
        </p:txBody>
      </p:sp>
    </p:spTree>
    <p:extLst>
      <p:ext uri="{BB962C8B-B14F-4D97-AF65-F5344CB8AC3E}">
        <p14:creationId xmlns="" xmlns:p14="http://schemas.microsoft.com/office/powerpoint/2010/main" val="35275548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tyle B">
    <p:spTree>
      <p:nvGrpSpPr>
        <p:cNvPr id="1" name=""/>
        <p:cNvGrpSpPr/>
        <p:nvPr/>
      </p:nvGrpSpPr>
      <p:grpSpPr>
        <a:xfrm>
          <a:off x="0" y="0"/>
          <a:ext cx="0" cy="0"/>
          <a:chOff x="0" y="0"/>
          <a:chExt cx="0" cy="0"/>
        </a:xfrm>
      </p:grpSpPr>
      <p:sp>
        <p:nvSpPr>
          <p:cNvPr id="8" name="Rectangle 7"/>
          <p:cNvSpPr/>
          <p:nvPr userDrawn="1"/>
        </p:nvSpPr>
        <p:spPr>
          <a:xfrm>
            <a:off x="1" y="5619988"/>
            <a:ext cx="12192003" cy="1238013"/>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defTabSz="609555"/>
            <a:endParaRPr lang="en-US" sz="2400">
              <a:solidFill>
                <a:prstClr val="white"/>
              </a:solidFill>
              <a:latin typeface="Arial"/>
            </a:endParaRPr>
          </a:p>
        </p:txBody>
      </p:sp>
      <p:sp>
        <p:nvSpPr>
          <p:cNvPr id="7" name="Picture Placeholder 6"/>
          <p:cNvSpPr>
            <a:spLocks noGrp="1"/>
          </p:cNvSpPr>
          <p:nvPr>
            <p:ph type="pic" sz="quarter" idx="10"/>
          </p:nvPr>
        </p:nvSpPr>
        <p:spPr>
          <a:xfrm>
            <a:off x="0" y="1510139"/>
            <a:ext cx="12192000" cy="4109849"/>
          </a:xfrm>
          <a:prstGeom prst="rect">
            <a:avLst/>
          </a:prstGeom>
        </p:spPr>
        <p:txBody>
          <a:bodyPr/>
          <a:lstStyle>
            <a:lvl1pPr marL="0" indent="0">
              <a:buNone/>
              <a:defRPr/>
            </a:lvl1pPr>
          </a:lstStyle>
          <a:p>
            <a:endParaRPr lang="en-US"/>
          </a:p>
        </p:txBody>
      </p:sp>
      <p:sp>
        <p:nvSpPr>
          <p:cNvPr id="2" name="Title 1"/>
          <p:cNvSpPr>
            <a:spLocks noGrp="1"/>
          </p:cNvSpPr>
          <p:nvPr>
            <p:ph type="title"/>
          </p:nvPr>
        </p:nvSpPr>
        <p:spPr>
          <a:xfrm>
            <a:off x="0" y="5619988"/>
            <a:ext cx="12192000" cy="1238013"/>
          </a:xfrm>
          <a:noFill/>
          <a:ln>
            <a:noFill/>
          </a:ln>
        </p:spPr>
        <p:txBody>
          <a:bodyPr lIns="274306" tIns="45718" rIns="182870"/>
          <a:lstStyle/>
          <a:p>
            <a:r>
              <a:rPr lang="en-US"/>
              <a:t>Click to edit Master title style</a:t>
            </a:r>
          </a:p>
        </p:txBody>
      </p:sp>
      <p:sp>
        <p:nvSpPr>
          <p:cNvPr id="4" name="Slide Number Placeholder 3"/>
          <p:cNvSpPr>
            <a:spLocks noGrp="1"/>
          </p:cNvSpPr>
          <p:nvPr>
            <p:ph type="sldNum" sz="quarter" idx="12"/>
          </p:nvPr>
        </p:nvSpPr>
        <p:spPr>
          <a:ln>
            <a:noFill/>
          </a:ln>
        </p:spPr>
        <p:txBody>
          <a:bodyPr/>
          <a:lstStyle>
            <a:lvl1pPr>
              <a:defRPr sz="1200">
                <a:solidFill>
                  <a:srgbClr val="FFFFFF"/>
                </a:solidFill>
              </a:defRPr>
            </a:lvl1pPr>
          </a:lstStyle>
          <a:p>
            <a:fld id="{F8C12AA3-6E81-C746-8BB2-6661939CBDDC}" type="slidenum">
              <a:rPr lang="en-US" smtClean="0"/>
              <a:pPr/>
              <a:t>‹Nº›</a:t>
            </a:fld>
            <a:endParaRPr lang="en-US"/>
          </a:p>
        </p:txBody>
      </p:sp>
      <p:pic>
        <p:nvPicPr>
          <p:cNvPr id="6" name="Picture 5"/>
          <p:cNvPicPr>
            <a:picLocks noChangeAspect="1"/>
          </p:cNvPicPr>
          <p:nvPr userDrawn="1"/>
        </p:nvPicPr>
        <p:blipFill>
          <a:blip r:embed="rId2" cstate="print">
            <a:extLst>
              <a:ext uri="{28A0092B-C50C-407E-A947-70E740481C1C}">
                <a14:useLocalDpi xmlns="" xmlns:a14="http://schemas.microsoft.com/office/drawing/2010/main"/>
              </a:ext>
            </a:extLst>
          </a:blip>
          <a:stretch>
            <a:fillRect/>
          </a:stretch>
        </p:blipFill>
        <p:spPr>
          <a:xfrm>
            <a:off x="207939" y="210353"/>
            <a:ext cx="2161388" cy="938784"/>
          </a:xfrm>
          <a:prstGeom prst="rect">
            <a:avLst/>
          </a:prstGeom>
        </p:spPr>
      </p:pic>
    </p:spTree>
    <p:extLst>
      <p:ext uri="{BB962C8B-B14F-4D97-AF65-F5344CB8AC3E}">
        <p14:creationId xmlns="" xmlns:p14="http://schemas.microsoft.com/office/powerpoint/2010/main" val="10343071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ext only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2"/>
          </p:nvPr>
        </p:nvSpPr>
        <p:spPr/>
        <p:txBody>
          <a:bodyPr/>
          <a:lstStyle>
            <a:lvl1pPr>
              <a:defRPr sz="1100"/>
            </a:lvl1pPr>
          </a:lstStyle>
          <a:p>
            <a:fld id="{F8C12AA3-6E81-C746-8BB2-6661939CBDDC}" type="slidenum">
              <a:rPr lang="en-US" smtClean="0">
                <a:solidFill>
                  <a:srgbClr val="C7C8CA"/>
                </a:solidFill>
              </a:rPr>
              <a:pPr/>
              <a:t>‹Nº›</a:t>
            </a:fld>
            <a:endParaRPr lang="en-US">
              <a:solidFill>
                <a:srgbClr val="C7C8CA"/>
              </a:solidFill>
            </a:endParaRPr>
          </a:p>
        </p:txBody>
      </p:sp>
      <p:sp>
        <p:nvSpPr>
          <p:cNvPr id="5" name="Text Placeholder 4"/>
          <p:cNvSpPr>
            <a:spLocks noGrp="1"/>
          </p:cNvSpPr>
          <p:nvPr>
            <p:ph type="body" sz="quarter" idx="13"/>
          </p:nvPr>
        </p:nvSpPr>
        <p:spPr>
          <a:xfrm>
            <a:off x="341378" y="1828800"/>
            <a:ext cx="11612727" cy="4274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2"/>
          <p:cNvSpPr txBox="1">
            <a:spLocks/>
          </p:cNvSpPr>
          <p:nvPr userDrawn="1"/>
        </p:nvSpPr>
        <p:spPr>
          <a:xfrm>
            <a:off x="459170" y="6360028"/>
            <a:ext cx="5035447" cy="209549"/>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prstClr val="black">
                    <a:tint val="75000"/>
                  </a:prstClr>
                </a:solidFill>
              </a:rPr>
              <a:t>Confidential draft, not for distribution</a:t>
            </a:r>
          </a:p>
        </p:txBody>
      </p:sp>
      <p:pic>
        <p:nvPicPr>
          <p:cNvPr id="7" name="Picture 6"/>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10473065" y="154159"/>
            <a:ext cx="411307" cy="394168"/>
          </a:xfrm>
          <a:prstGeom prst="rect">
            <a:avLst/>
          </a:prstGeom>
        </p:spPr>
      </p:pic>
      <p:pic>
        <p:nvPicPr>
          <p:cNvPr id="9" name="Picture 8"/>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10926263" y="328837"/>
            <a:ext cx="947156" cy="907691"/>
          </a:xfrm>
          <a:prstGeom prst="rect">
            <a:avLst/>
          </a:prstGeom>
        </p:spPr>
      </p:pic>
    </p:spTree>
    <p:extLst>
      <p:ext uri="{BB962C8B-B14F-4D97-AF65-F5344CB8AC3E}">
        <p14:creationId xmlns="" xmlns:p14="http://schemas.microsoft.com/office/powerpoint/2010/main" val="33359281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15" name="Rectangle 14"/>
          <p:cNvSpPr/>
          <p:nvPr userDrawn="1"/>
        </p:nvSpPr>
        <p:spPr>
          <a:xfrm flipH="1">
            <a:off x="2" y="0"/>
            <a:ext cx="12192001" cy="1068957"/>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grpSp>
        <p:nvGrpSpPr>
          <p:cNvPr id="16" name="Group 15"/>
          <p:cNvGrpSpPr/>
          <p:nvPr userDrawn="1"/>
        </p:nvGrpSpPr>
        <p:grpSpPr>
          <a:xfrm>
            <a:off x="10929915" y="138754"/>
            <a:ext cx="1002831" cy="791455"/>
            <a:chOff x="10600984" y="154159"/>
            <a:chExt cx="1159116" cy="914798"/>
          </a:xfrm>
        </p:grpSpPr>
        <p:pic>
          <p:nvPicPr>
            <p:cNvPr id="17" name="Picture 16"/>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10600984" y="154159"/>
              <a:ext cx="389389" cy="373164"/>
            </a:xfrm>
            <a:prstGeom prst="rect">
              <a:avLst/>
            </a:prstGeom>
          </p:spPr>
        </p:pic>
        <p:pic>
          <p:nvPicPr>
            <p:cNvPr id="18" name="Picture 17"/>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10932584" y="275921"/>
              <a:ext cx="827516" cy="793036"/>
            </a:xfrm>
            <a:prstGeom prst="rect">
              <a:avLst/>
            </a:prstGeom>
          </p:spPr>
        </p:pic>
      </p:grpSp>
      <p:sp>
        <p:nvSpPr>
          <p:cNvPr id="20" name="Title 2"/>
          <p:cNvSpPr>
            <a:spLocks noGrp="1"/>
          </p:cNvSpPr>
          <p:nvPr>
            <p:ph type="title"/>
          </p:nvPr>
        </p:nvSpPr>
        <p:spPr>
          <a:xfrm>
            <a:off x="448605" y="57085"/>
            <a:ext cx="9763681" cy="954793"/>
          </a:xfrm>
        </p:spPr>
        <p:txBody>
          <a:bodyPr/>
          <a:lstStyle/>
          <a:p>
            <a:r>
              <a:rPr lang="en-US"/>
              <a:t>Click to edit Master title style</a:t>
            </a:r>
          </a:p>
        </p:txBody>
      </p:sp>
      <p:sp>
        <p:nvSpPr>
          <p:cNvPr id="5" name="Footer Placeholder 12"/>
          <p:cNvSpPr txBox="1">
            <a:spLocks/>
          </p:cNvSpPr>
          <p:nvPr userDrawn="1"/>
        </p:nvSpPr>
        <p:spPr>
          <a:xfrm>
            <a:off x="459170" y="6405708"/>
            <a:ext cx="5035447" cy="209549"/>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black">
                    <a:tint val="75000"/>
                  </a:prstClr>
                </a:solidFill>
              </a:rPr>
              <a:t>Confidential draft, not for distribution</a:t>
            </a:r>
          </a:p>
        </p:txBody>
      </p:sp>
      <p:sp>
        <p:nvSpPr>
          <p:cNvPr id="9" name="Slide Number Placeholder 3"/>
          <p:cNvSpPr>
            <a:spLocks noGrp="1"/>
          </p:cNvSpPr>
          <p:nvPr>
            <p:ph type="sldNum" sz="quarter" idx="12"/>
          </p:nvPr>
        </p:nvSpPr>
        <p:spPr>
          <a:xfrm>
            <a:off x="11642500" y="6323769"/>
            <a:ext cx="549501" cy="366183"/>
          </a:xfrm>
        </p:spPr>
        <p:txBody>
          <a:bodyPr/>
          <a:lstStyle>
            <a:lvl1pPr>
              <a:defRPr sz="1100"/>
            </a:lvl1pPr>
          </a:lstStyle>
          <a:p>
            <a:fld id="{F8C12AA3-6E81-C746-8BB2-6661939CBDDC}" type="slidenum">
              <a:rPr lang="en-US" smtClean="0">
                <a:solidFill>
                  <a:srgbClr val="C7C8CA"/>
                </a:solidFill>
              </a:rPr>
              <a:pPr/>
              <a:t>‹Nº›</a:t>
            </a:fld>
            <a:endParaRPr lang="en-US">
              <a:solidFill>
                <a:srgbClr val="C7C8CA"/>
              </a:solidFill>
            </a:endParaRPr>
          </a:p>
        </p:txBody>
      </p:sp>
    </p:spTree>
    <p:extLst>
      <p:ext uri="{BB962C8B-B14F-4D97-AF65-F5344CB8AC3E}">
        <p14:creationId xmlns="" xmlns:p14="http://schemas.microsoft.com/office/powerpoint/2010/main" val="37288560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ntent page with eyebrow">
    <p:spTree>
      <p:nvGrpSpPr>
        <p:cNvPr id="1" name=""/>
        <p:cNvGrpSpPr/>
        <p:nvPr/>
      </p:nvGrpSpPr>
      <p:grpSpPr>
        <a:xfrm>
          <a:off x="0" y="0"/>
          <a:ext cx="0" cy="0"/>
          <a:chOff x="0" y="0"/>
          <a:chExt cx="0" cy="0"/>
        </a:xfrm>
      </p:grpSpPr>
      <p:sp>
        <p:nvSpPr>
          <p:cNvPr id="2" name="Title 1"/>
          <p:cNvSpPr>
            <a:spLocks noGrp="1"/>
          </p:cNvSpPr>
          <p:nvPr>
            <p:ph type="title"/>
          </p:nvPr>
        </p:nvSpPr>
        <p:spPr>
          <a:xfrm>
            <a:off x="463299" y="626536"/>
            <a:ext cx="10024300" cy="741501"/>
          </a:xfrm>
        </p:spPr>
        <p:txBody>
          <a:bodyPr lIns="0" tIns="0" rIns="0" bIns="0" anchor="t"/>
          <a:lstStyle>
            <a:lvl1pPr>
              <a:defRPr>
                <a:solidFill>
                  <a:schemeClr val="bg1"/>
                </a:solidFill>
              </a:defRPr>
            </a:lvl1pPr>
          </a:lstStyle>
          <a:p>
            <a:r>
              <a:rPr lang="en-US"/>
              <a:t>Click to edit Master title style</a:t>
            </a:r>
          </a:p>
        </p:txBody>
      </p:sp>
      <p:sp>
        <p:nvSpPr>
          <p:cNvPr id="7" name="Slide Number Placeholder 6"/>
          <p:cNvSpPr>
            <a:spLocks noGrp="1"/>
          </p:cNvSpPr>
          <p:nvPr>
            <p:ph type="sldNum" sz="quarter" idx="11"/>
          </p:nvPr>
        </p:nvSpPr>
        <p:spPr/>
        <p:txBody>
          <a:bodyPr/>
          <a:lstStyle>
            <a:lvl1pPr>
              <a:defRPr sz="1200" b="0" i="0">
                <a:solidFill>
                  <a:srgbClr val="FFFFFF"/>
                </a:solidFill>
                <a:latin typeface="Arial"/>
                <a:cs typeface="Arial"/>
              </a:defRPr>
            </a:lvl1pPr>
          </a:lstStyle>
          <a:p>
            <a:fld id="{F8C12AA3-6E81-C746-8BB2-6661939CBDDC}" type="slidenum">
              <a:rPr lang="en-US" smtClean="0"/>
              <a:pPr/>
              <a:t>‹Nº›</a:t>
            </a:fld>
            <a:endParaRPr lang="en-US"/>
          </a:p>
        </p:txBody>
      </p:sp>
      <p:sp>
        <p:nvSpPr>
          <p:cNvPr id="6" name="Text Placeholder 5"/>
          <p:cNvSpPr>
            <a:spLocks noGrp="1"/>
          </p:cNvSpPr>
          <p:nvPr>
            <p:ph type="body" sz="quarter" idx="14"/>
          </p:nvPr>
        </p:nvSpPr>
        <p:spPr>
          <a:xfrm>
            <a:off x="463299" y="-41636"/>
            <a:ext cx="10145183" cy="626533"/>
          </a:xfrm>
        </p:spPr>
        <p:txBody>
          <a:bodyPr lIns="0" tIns="0" rIns="0" bIns="0" anchor="b">
            <a:normAutofit/>
          </a:bodyPr>
          <a:lstStyle>
            <a:lvl1pPr marL="0" indent="0">
              <a:buNone/>
              <a:defRPr sz="2100" b="1" cap="all">
                <a:solidFill>
                  <a:schemeClr val="bg1"/>
                </a:solidFill>
              </a:defRPr>
            </a:lvl1pPr>
            <a:lvl2pPr marL="448699" indent="0">
              <a:buNone/>
              <a:defRPr/>
            </a:lvl2pPr>
            <a:lvl3pPr marL="994758" indent="0">
              <a:buNone/>
              <a:defRPr/>
            </a:lvl3pPr>
            <a:lvl4pPr marL="1509072" indent="0">
              <a:buNone/>
              <a:defRPr/>
            </a:lvl4pPr>
            <a:lvl5pPr marL="2055131" indent="0">
              <a:buNone/>
              <a:defRPr/>
            </a:lvl5pPr>
          </a:lstStyle>
          <a:p>
            <a:pPr lvl="0"/>
            <a:r>
              <a:rPr lang="en-US"/>
              <a:t>Click to edit Master text styles</a:t>
            </a:r>
          </a:p>
        </p:txBody>
      </p:sp>
      <p:sp>
        <p:nvSpPr>
          <p:cNvPr id="5" name="Content Placeholder 4"/>
          <p:cNvSpPr>
            <a:spLocks noGrp="1"/>
          </p:cNvSpPr>
          <p:nvPr>
            <p:ph sz="quarter" idx="15"/>
          </p:nvPr>
        </p:nvSpPr>
        <p:spPr>
          <a:xfrm>
            <a:off x="342691" y="1828804"/>
            <a:ext cx="10449484" cy="4180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2"/>
          <p:cNvSpPr txBox="1">
            <a:spLocks/>
          </p:cNvSpPr>
          <p:nvPr userDrawn="1"/>
        </p:nvSpPr>
        <p:spPr>
          <a:xfrm>
            <a:off x="463297" y="6360028"/>
            <a:ext cx="7083947" cy="209549"/>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black">
                    <a:tint val="75000"/>
                  </a:prstClr>
                </a:solidFill>
              </a:rPr>
              <a:t>Confidential draft, not for distribution</a:t>
            </a:r>
          </a:p>
        </p:txBody>
      </p:sp>
      <p:sp>
        <p:nvSpPr>
          <p:cNvPr id="8" name="Rectangle 7"/>
          <p:cNvSpPr/>
          <p:nvPr userDrawn="1"/>
        </p:nvSpPr>
        <p:spPr>
          <a:xfrm flipH="1">
            <a:off x="4" y="1352186"/>
            <a:ext cx="12192001" cy="959321"/>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grpSp>
        <p:nvGrpSpPr>
          <p:cNvPr id="10" name="Group 9"/>
          <p:cNvGrpSpPr/>
          <p:nvPr userDrawn="1"/>
        </p:nvGrpSpPr>
        <p:grpSpPr>
          <a:xfrm>
            <a:off x="10929915" y="1436119"/>
            <a:ext cx="1002831" cy="791455"/>
            <a:chOff x="10600984" y="154159"/>
            <a:chExt cx="1159116" cy="914798"/>
          </a:xfrm>
        </p:grpSpPr>
        <p:pic>
          <p:nvPicPr>
            <p:cNvPr id="11" name="Picture 10"/>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10600984" y="154159"/>
              <a:ext cx="389389" cy="373164"/>
            </a:xfrm>
            <a:prstGeom prst="rect">
              <a:avLst/>
            </a:prstGeom>
          </p:spPr>
        </p:pic>
        <p:pic>
          <p:nvPicPr>
            <p:cNvPr id="12" name="Picture 11"/>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10932584" y="275921"/>
              <a:ext cx="827516" cy="793036"/>
            </a:xfrm>
            <a:prstGeom prst="rect">
              <a:avLst/>
            </a:prstGeom>
          </p:spPr>
        </p:pic>
      </p:grpSp>
    </p:spTree>
    <p:extLst>
      <p:ext uri="{BB962C8B-B14F-4D97-AF65-F5344CB8AC3E}">
        <p14:creationId xmlns="" xmlns:p14="http://schemas.microsoft.com/office/powerpoint/2010/main" val="37597893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mp; Full-width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517957"/>
            <a:ext cx="12192000" cy="5352143"/>
          </a:xfrm>
          <a:prstGeom prst="rect">
            <a:avLst/>
          </a:prstGeom>
        </p:spPr>
        <p:txBody>
          <a:bodyPr/>
          <a:lstStyle>
            <a:lvl1pPr marL="0" indent="0">
              <a:buNone/>
              <a:defRPr/>
            </a:lvl1pPr>
          </a:lstStyle>
          <a:p>
            <a:r>
              <a:rPr lang="en-US"/>
              <a:t>   </a:t>
            </a:r>
          </a:p>
        </p:txBody>
      </p:sp>
      <p:sp>
        <p:nvSpPr>
          <p:cNvPr id="4" name="Slide Number Placeholder 3"/>
          <p:cNvSpPr>
            <a:spLocks noGrp="1"/>
          </p:cNvSpPr>
          <p:nvPr>
            <p:ph type="sldNum" sz="quarter" idx="12"/>
          </p:nvPr>
        </p:nvSpPr>
        <p:spPr>
          <a:ln>
            <a:noFill/>
          </a:ln>
        </p:spPr>
        <p:txBody>
          <a:bodyPr/>
          <a:lstStyle>
            <a:lvl1pPr>
              <a:defRPr sz="1200"/>
            </a:lvl1pPr>
          </a:lstStyle>
          <a:p>
            <a:fld id="{F8C12AA3-6E81-C746-8BB2-6661939CBDDC}" type="slidenum">
              <a:rPr lang="en-US" smtClean="0">
                <a:solidFill>
                  <a:srgbClr val="C7C8CA"/>
                </a:solidFill>
              </a:rPr>
              <a:pPr/>
              <a:t>‹Nº›</a:t>
            </a:fld>
            <a:endParaRPr lang="en-US">
              <a:solidFill>
                <a:srgbClr val="C7C8CA"/>
              </a:solidFill>
            </a:endParaRPr>
          </a:p>
        </p:txBody>
      </p:sp>
      <p:sp>
        <p:nvSpPr>
          <p:cNvPr id="3" name="Title 2"/>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466875" y="2122317"/>
            <a:ext cx="10721576" cy="4095383"/>
          </a:xfrm>
          <a:solidFill>
            <a:srgbClr val="FFFFFF">
              <a:alpha val="90000"/>
            </a:srgb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2"/>
          <p:cNvSpPr>
            <a:spLocks noGrp="1"/>
          </p:cNvSpPr>
          <p:nvPr>
            <p:ph type="ftr" sz="quarter" idx="3"/>
          </p:nvPr>
        </p:nvSpPr>
        <p:spPr>
          <a:xfrm>
            <a:off x="466874" y="6360028"/>
            <a:ext cx="7083947" cy="209549"/>
          </a:xfrm>
          <a:prstGeom prst="rect">
            <a:avLst/>
          </a:prstGeom>
        </p:spPr>
        <p:txBody>
          <a:bodyPr vert="horz" lIns="0" tIns="0" rIns="0" bIns="0" rtlCol="0" anchor="ctr"/>
          <a:lstStyle>
            <a:lvl1pPr algn="l">
              <a:defRPr sz="900">
                <a:solidFill>
                  <a:schemeClr val="tx1">
                    <a:tint val="75000"/>
                  </a:schemeClr>
                </a:solidFill>
                <a:latin typeface="Arial"/>
                <a:cs typeface="Arial"/>
              </a:defRPr>
            </a:lvl1pPr>
          </a:lstStyle>
          <a:p>
            <a:r>
              <a:rPr lang="en-US">
                <a:solidFill>
                  <a:prstClr val="black">
                    <a:tint val="75000"/>
                  </a:prstClr>
                </a:solidFill>
              </a:rPr>
              <a:t>Confidential draft, not for distribution</a:t>
            </a:r>
          </a:p>
        </p:txBody>
      </p:sp>
      <p:pic>
        <p:nvPicPr>
          <p:cNvPr id="8" name="Picture 7"/>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10473068" y="154161"/>
            <a:ext cx="470101" cy="450513"/>
          </a:xfrm>
          <a:prstGeom prst="rect">
            <a:avLst/>
          </a:prstGeom>
        </p:spPr>
      </p:pic>
      <p:pic>
        <p:nvPicPr>
          <p:cNvPr id="10" name="Picture 9"/>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10932585" y="275921"/>
            <a:ext cx="999043" cy="957416"/>
          </a:xfrm>
          <a:prstGeom prst="rect">
            <a:avLst/>
          </a:prstGeom>
        </p:spPr>
      </p:pic>
    </p:spTree>
    <p:extLst>
      <p:ext uri="{BB962C8B-B14F-4D97-AF65-F5344CB8AC3E}">
        <p14:creationId xmlns="" xmlns:p14="http://schemas.microsoft.com/office/powerpoint/2010/main" val="30141938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Full bleed Text Left">
    <p:spTree>
      <p:nvGrpSpPr>
        <p:cNvPr id="1" name=""/>
        <p:cNvGrpSpPr/>
        <p:nvPr/>
      </p:nvGrpSpPr>
      <p:grpSpPr>
        <a:xfrm>
          <a:off x="0" y="0"/>
          <a:ext cx="0" cy="0"/>
          <a:chOff x="0" y="0"/>
          <a:chExt cx="0" cy="0"/>
        </a:xfrm>
      </p:grpSpPr>
      <p:sp>
        <p:nvSpPr>
          <p:cNvPr id="2" name="Rectangle 1"/>
          <p:cNvSpPr/>
          <p:nvPr userDrawn="1"/>
        </p:nvSpPr>
        <p:spPr>
          <a:xfrm>
            <a:off x="221485" y="6192559"/>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10" name="Picture Placeholder 2"/>
          <p:cNvSpPr>
            <a:spLocks noGrp="1"/>
          </p:cNvSpPr>
          <p:nvPr>
            <p:ph type="pic" idx="10"/>
          </p:nvPr>
        </p:nvSpPr>
        <p:spPr>
          <a:xfrm>
            <a:off x="0" y="1512602"/>
            <a:ext cx="12192000" cy="5356833"/>
          </a:xfrm>
          <a:prstGeom prst="rect">
            <a:avLst/>
          </a:prstGeom>
        </p:spPr>
        <p:txBody>
          <a:bodyPr>
            <a:normAutofit/>
          </a:bodyPr>
          <a:lstStyle>
            <a:lvl1pPr marL="0" indent="0">
              <a:buNone/>
              <a:defRPr sz="2700">
                <a:ln>
                  <a:noFill/>
                </a:ln>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a:t>Drag picture to placeholder or click icon to add</a:t>
            </a:r>
          </a:p>
        </p:txBody>
      </p:sp>
      <p:sp>
        <p:nvSpPr>
          <p:cNvPr id="5" name="Slide Number Placeholder 4"/>
          <p:cNvSpPr>
            <a:spLocks noGrp="1"/>
          </p:cNvSpPr>
          <p:nvPr>
            <p:ph type="sldNum" sz="quarter" idx="12"/>
          </p:nvPr>
        </p:nvSpPr>
        <p:spPr/>
        <p:txBody>
          <a:bodyPr/>
          <a:lstStyle>
            <a:lvl1pPr>
              <a:defRPr sz="1200">
                <a:solidFill>
                  <a:srgbClr val="000000"/>
                </a:solidFill>
              </a:defRPr>
            </a:lvl1pPr>
          </a:lstStyle>
          <a:p>
            <a:fld id="{F8C12AA3-6E81-C746-8BB2-6661939CBDDC}" type="slidenum">
              <a:rPr lang="en-US" smtClean="0"/>
              <a:pPr/>
              <a:t>‹Nº›</a:t>
            </a:fld>
            <a:endParaRPr lang="en-US"/>
          </a:p>
        </p:txBody>
      </p:sp>
      <p:sp>
        <p:nvSpPr>
          <p:cNvPr id="6" name="Text Placeholder 5"/>
          <p:cNvSpPr>
            <a:spLocks noGrp="1"/>
          </p:cNvSpPr>
          <p:nvPr>
            <p:ph type="body" sz="quarter" idx="13"/>
          </p:nvPr>
        </p:nvSpPr>
        <p:spPr>
          <a:xfrm>
            <a:off x="342692" y="1975924"/>
            <a:ext cx="5572685" cy="4038744"/>
          </a:xfrm>
          <a:solidFill>
            <a:schemeClr val="bg1">
              <a:alpha val="90000"/>
            </a:schemeClr>
          </a:solidFill>
        </p:spPr>
        <p:txBody>
          <a:bodyPr>
            <a:normAutofit/>
          </a:bodyPr>
          <a:lstStyle>
            <a:lvl1pPr marL="313243" indent="-313243">
              <a:buFont typeface="Arial"/>
              <a:buChar char="•"/>
              <a:defRPr sz="2700"/>
            </a:lvl1pPr>
            <a:lvl2pPr marL="829673" indent="-380972">
              <a:buFont typeface="Arial"/>
              <a:buChar char="•"/>
              <a:defRPr sz="2700"/>
            </a:lvl2pPr>
            <a:lvl3pPr marL="1299537" indent="-304776">
              <a:buFont typeface="Courier New"/>
              <a:buChar char="o"/>
              <a:defRPr sz="2700"/>
            </a:lvl3pPr>
            <a:lvl4pPr marL="1813848" indent="-304776">
              <a:buFont typeface="Arial"/>
              <a:buChar char="•"/>
              <a:defRPr sz="2700"/>
            </a:lvl4pPr>
            <a:lvl5pPr marL="2359908" indent="-304776">
              <a:buFont typeface="Lucida Grande"/>
              <a:buChar char="–"/>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7" name="Footer Placeholder 12"/>
          <p:cNvSpPr>
            <a:spLocks noGrp="1"/>
          </p:cNvSpPr>
          <p:nvPr>
            <p:ph type="ftr" sz="quarter" idx="3"/>
          </p:nvPr>
        </p:nvSpPr>
        <p:spPr>
          <a:xfrm>
            <a:off x="466874" y="6360028"/>
            <a:ext cx="7083947" cy="209549"/>
          </a:xfrm>
          <a:prstGeom prst="rect">
            <a:avLst/>
          </a:prstGeom>
        </p:spPr>
        <p:txBody>
          <a:bodyPr vert="horz" lIns="0" tIns="0" rIns="0" bIns="0" rtlCol="0" anchor="ctr"/>
          <a:lstStyle>
            <a:lvl1pPr algn="l">
              <a:defRPr sz="900">
                <a:solidFill>
                  <a:schemeClr val="tx1">
                    <a:tint val="75000"/>
                  </a:schemeClr>
                </a:solidFill>
                <a:latin typeface="Arial"/>
                <a:cs typeface="Arial"/>
              </a:defRPr>
            </a:lvl1pPr>
          </a:lstStyle>
          <a:p>
            <a:r>
              <a:rPr lang="en-US">
                <a:solidFill>
                  <a:prstClr val="black">
                    <a:tint val="75000"/>
                  </a:prstClr>
                </a:solidFill>
              </a:rPr>
              <a:t>Confidential draft, not for distribution</a:t>
            </a:r>
          </a:p>
        </p:txBody>
      </p:sp>
    </p:spTree>
    <p:extLst>
      <p:ext uri="{BB962C8B-B14F-4D97-AF65-F5344CB8AC3E}">
        <p14:creationId xmlns="" xmlns:p14="http://schemas.microsoft.com/office/powerpoint/2010/main" val="20471376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Full bleed, Text Right">
    <p:spTree>
      <p:nvGrpSpPr>
        <p:cNvPr id="1" name=""/>
        <p:cNvGrpSpPr/>
        <p:nvPr/>
      </p:nvGrpSpPr>
      <p:grpSpPr>
        <a:xfrm>
          <a:off x="0" y="0"/>
          <a:ext cx="0" cy="0"/>
          <a:chOff x="0" y="0"/>
          <a:chExt cx="0" cy="0"/>
        </a:xfrm>
      </p:grpSpPr>
      <p:sp>
        <p:nvSpPr>
          <p:cNvPr id="2" name="Rectangle 1"/>
          <p:cNvSpPr/>
          <p:nvPr userDrawn="1"/>
        </p:nvSpPr>
        <p:spPr>
          <a:xfrm>
            <a:off x="221485" y="6192559"/>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10" name="Picture Placeholder 2"/>
          <p:cNvSpPr>
            <a:spLocks noGrp="1"/>
          </p:cNvSpPr>
          <p:nvPr>
            <p:ph type="pic" idx="10"/>
          </p:nvPr>
        </p:nvSpPr>
        <p:spPr>
          <a:xfrm>
            <a:off x="0" y="1512602"/>
            <a:ext cx="12192000" cy="5356833"/>
          </a:xfrm>
          <a:prstGeom prst="rect">
            <a:avLst/>
          </a:prstGeom>
        </p:spPr>
        <p:txBody>
          <a:bodyPr>
            <a:normAutofit/>
          </a:bodyPr>
          <a:lstStyle>
            <a:lvl1pPr marL="0" indent="0">
              <a:buNone/>
              <a:defRPr sz="2700">
                <a:ln>
                  <a:noFill/>
                </a:ln>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a:t>Drag picture to placeholder or click icon to add</a:t>
            </a:r>
          </a:p>
        </p:txBody>
      </p:sp>
      <p:sp>
        <p:nvSpPr>
          <p:cNvPr id="5" name="Slide Number Placeholder 4"/>
          <p:cNvSpPr>
            <a:spLocks noGrp="1"/>
          </p:cNvSpPr>
          <p:nvPr>
            <p:ph type="sldNum" sz="quarter" idx="12"/>
          </p:nvPr>
        </p:nvSpPr>
        <p:spPr/>
        <p:txBody>
          <a:bodyPr/>
          <a:lstStyle>
            <a:lvl1pPr>
              <a:defRPr sz="1200">
                <a:solidFill>
                  <a:srgbClr val="000000"/>
                </a:solidFill>
              </a:defRPr>
            </a:lvl1pPr>
          </a:lstStyle>
          <a:p>
            <a:fld id="{F8C12AA3-6E81-C746-8BB2-6661939CBDDC}" type="slidenum">
              <a:rPr lang="en-US" smtClean="0"/>
              <a:pPr/>
              <a:t>‹Nº›</a:t>
            </a:fld>
            <a:endParaRPr lang="en-US"/>
          </a:p>
        </p:txBody>
      </p:sp>
      <p:sp>
        <p:nvSpPr>
          <p:cNvPr id="6" name="Text Placeholder 5"/>
          <p:cNvSpPr>
            <a:spLocks noGrp="1"/>
          </p:cNvSpPr>
          <p:nvPr>
            <p:ph type="body" sz="quarter" idx="13"/>
          </p:nvPr>
        </p:nvSpPr>
        <p:spPr>
          <a:xfrm>
            <a:off x="6045611" y="1975107"/>
            <a:ext cx="5795607" cy="4306607"/>
          </a:xfrm>
          <a:solidFill>
            <a:schemeClr val="bg1">
              <a:alpha val="90000"/>
            </a:schemeClr>
          </a:solidFill>
        </p:spPr>
        <p:txBody>
          <a:bodyPr>
            <a:normAutofit/>
          </a:bodyPr>
          <a:lstStyle>
            <a:lvl1pPr marL="313243" indent="-313243">
              <a:buFont typeface="Arial"/>
              <a:buChar char="•"/>
              <a:defRPr sz="2700"/>
            </a:lvl1pPr>
            <a:lvl2pPr marL="829673" indent="-380972">
              <a:buFont typeface="Arial"/>
              <a:buChar char="•"/>
              <a:defRPr sz="2700"/>
            </a:lvl2pPr>
            <a:lvl3pPr marL="1299537" indent="-304776">
              <a:buFont typeface="Courier New"/>
              <a:buChar char="o"/>
              <a:defRPr sz="2700"/>
            </a:lvl3pPr>
            <a:lvl4pPr marL="1813848" indent="-304776">
              <a:buFont typeface="Arial"/>
              <a:buChar char="•"/>
              <a:defRPr sz="2700"/>
            </a:lvl4pPr>
            <a:lvl5pPr marL="2359908" indent="-304776">
              <a:buFont typeface="Lucida Grande"/>
              <a:buChar char="–"/>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221483" y="6190481"/>
            <a:ext cx="572844" cy="548640"/>
          </a:xfrm>
          <a:prstGeom prst="rect">
            <a:avLst/>
          </a:prstGeom>
        </p:spPr>
      </p:pic>
      <p:sp>
        <p:nvSpPr>
          <p:cNvPr id="8" name="Footer Placeholder 12"/>
          <p:cNvSpPr>
            <a:spLocks noGrp="1"/>
          </p:cNvSpPr>
          <p:nvPr>
            <p:ph type="ftr" sz="quarter" idx="3"/>
          </p:nvPr>
        </p:nvSpPr>
        <p:spPr>
          <a:xfrm>
            <a:off x="942453" y="6360028"/>
            <a:ext cx="7083947" cy="209549"/>
          </a:xfrm>
          <a:prstGeom prst="rect">
            <a:avLst/>
          </a:prstGeom>
        </p:spPr>
        <p:txBody>
          <a:bodyPr vert="horz" lIns="0" tIns="0" rIns="0" bIns="0" rtlCol="0" anchor="ctr"/>
          <a:lstStyle>
            <a:lvl1pPr algn="l">
              <a:defRPr sz="900">
                <a:solidFill>
                  <a:schemeClr val="tx1">
                    <a:tint val="75000"/>
                  </a:schemeClr>
                </a:solidFill>
                <a:latin typeface="Arial"/>
                <a:cs typeface="Arial"/>
              </a:defRPr>
            </a:lvl1pPr>
          </a:lstStyle>
          <a:p>
            <a:r>
              <a:rPr lang="en-US">
                <a:solidFill>
                  <a:prstClr val="black">
                    <a:tint val="75000"/>
                  </a:prstClr>
                </a:solidFill>
              </a:rPr>
              <a:t>Confidential draft, not for distribution</a:t>
            </a:r>
          </a:p>
        </p:txBody>
      </p:sp>
    </p:spTree>
    <p:extLst>
      <p:ext uri="{BB962C8B-B14F-4D97-AF65-F5344CB8AC3E}">
        <p14:creationId xmlns="" xmlns:p14="http://schemas.microsoft.com/office/powerpoint/2010/main" val="14579416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9" name="Text Placeholder 8"/>
          <p:cNvSpPr>
            <a:spLocks noGrp="1"/>
          </p:cNvSpPr>
          <p:nvPr>
            <p:ph type="body" sz="quarter" idx="12"/>
          </p:nvPr>
        </p:nvSpPr>
        <p:spPr>
          <a:xfrm>
            <a:off x="350987" y="1524000"/>
            <a:ext cx="10858120" cy="730885"/>
          </a:xfrm>
          <a:prstGeom prst="rect">
            <a:avLst/>
          </a:prstGeom>
        </p:spPr>
        <p:txBody>
          <a:bodyPr/>
          <a:lstStyle>
            <a:lvl1pPr marL="0" indent="0">
              <a:buFontTx/>
              <a:buNone/>
              <a:defRPr b="1">
                <a:latin typeface="Arial"/>
              </a:defRPr>
            </a:lvl1pPr>
          </a:lstStyle>
          <a:p>
            <a:pPr lvl="0"/>
            <a:r>
              <a:rPr lang="en-US"/>
              <a:t>Click to edit Master text styles</a:t>
            </a:r>
          </a:p>
        </p:txBody>
      </p:sp>
      <p:sp>
        <p:nvSpPr>
          <p:cNvPr id="5" name="Slide Number Placeholder 4"/>
          <p:cNvSpPr>
            <a:spLocks noGrp="1"/>
          </p:cNvSpPr>
          <p:nvPr>
            <p:ph type="sldNum" sz="quarter" idx="13"/>
          </p:nvPr>
        </p:nvSpPr>
        <p:spPr/>
        <p:txBody>
          <a:bodyPr/>
          <a:lstStyle>
            <a:lvl1pPr>
              <a:defRPr sz="1200"/>
            </a:lvl1pPr>
          </a:lstStyle>
          <a:p>
            <a:fld id="{F8C12AA3-6E81-C746-8BB2-6661939CBDDC}" type="slidenum">
              <a:rPr lang="en-US" smtClean="0">
                <a:solidFill>
                  <a:srgbClr val="C7C8CA"/>
                </a:solidFill>
              </a:rPr>
              <a:pPr/>
              <a:t>‹Nº›</a:t>
            </a:fld>
            <a:endParaRPr lang="en-US">
              <a:solidFill>
                <a:srgbClr val="C7C8CA"/>
              </a:solidFill>
            </a:endParaRPr>
          </a:p>
        </p:txBody>
      </p:sp>
      <p:sp>
        <p:nvSpPr>
          <p:cNvPr id="7" name="Title 6"/>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221483" y="6191749"/>
            <a:ext cx="572844" cy="546111"/>
          </a:xfrm>
          <a:prstGeom prst="rect">
            <a:avLst/>
          </a:prstGeom>
        </p:spPr>
      </p:pic>
      <p:sp>
        <p:nvSpPr>
          <p:cNvPr id="12" name="Footer Placeholder 12"/>
          <p:cNvSpPr>
            <a:spLocks noGrp="1"/>
          </p:cNvSpPr>
          <p:nvPr>
            <p:ph type="ftr" sz="quarter" idx="3"/>
          </p:nvPr>
        </p:nvSpPr>
        <p:spPr>
          <a:xfrm>
            <a:off x="942453" y="6360028"/>
            <a:ext cx="7083947" cy="209549"/>
          </a:xfrm>
          <a:prstGeom prst="rect">
            <a:avLst/>
          </a:prstGeom>
        </p:spPr>
        <p:txBody>
          <a:bodyPr vert="horz" lIns="0" tIns="0" rIns="0" bIns="0" rtlCol="0" anchor="ctr"/>
          <a:lstStyle>
            <a:lvl1pPr algn="l">
              <a:defRPr sz="900">
                <a:solidFill>
                  <a:schemeClr val="tx1">
                    <a:tint val="75000"/>
                  </a:schemeClr>
                </a:solidFill>
                <a:latin typeface="Arial"/>
                <a:cs typeface="Arial"/>
              </a:defRPr>
            </a:lvl1pPr>
          </a:lstStyle>
          <a:p>
            <a:r>
              <a:rPr lang="en-US">
                <a:solidFill>
                  <a:prstClr val="black">
                    <a:tint val="75000"/>
                  </a:prstClr>
                </a:solidFill>
              </a:rPr>
              <a:t>Confidential draft, not for distribution</a:t>
            </a:r>
          </a:p>
        </p:txBody>
      </p:sp>
    </p:spTree>
    <p:extLst>
      <p:ext uri="{BB962C8B-B14F-4D97-AF65-F5344CB8AC3E}">
        <p14:creationId xmlns="" xmlns:p14="http://schemas.microsoft.com/office/powerpoint/2010/main" val="15128843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Yellow 1">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normAutofit/>
          </a:bodyPr>
          <a:lstStyle>
            <a:lvl1pPr>
              <a:defRPr sz="4400" b="1">
                <a:solidFill>
                  <a:schemeClr val="tx1"/>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831851" y="4589467"/>
            <a:ext cx="10515600" cy="1500187"/>
          </a:xfrm>
        </p:spPr>
        <p:txBody>
          <a:bodyPr>
            <a:normAutofit/>
          </a:bodyPr>
          <a:lstStyle>
            <a:lvl1pPr marL="0" indent="0">
              <a:buNone/>
              <a:defRPr sz="24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6" name="Slide Number Placeholder 5"/>
          <p:cNvSpPr>
            <a:spLocks noGrp="1"/>
          </p:cNvSpPr>
          <p:nvPr>
            <p:ph type="sldNum" sz="quarter" idx="12"/>
          </p:nvPr>
        </p:nvSpPr>
        <p:spPr/>
        <p:txBody>
          <a:bodyPr/>
          <a:lstStyle/>
          <a:p>
            <a:fld id="{B313FE93-4A89-BF45-9FF6-203250506450}" type="slidenum">
              <a:rPr lang="en-US" smtClean="0"/>
              <a:pPr/>
              <a:t>‹Nº›</a:t>
            </a:fld>
            <a:endParaRPr lang="en-US"/>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993988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5" name="Slide Number Placeholder 4"/>
          <p:cNvSpPr>
            <a:spLocks noGrp="1"/>
          </p:cNvSpPr>
          <p:nvPr>
            <p:ph type="sldNum" sz="quarter" idx="13"/>
          </p:nvPr>
        </p:nvSpPr>
        <p:spPr/>
        <p:txBody>
          <a:bodyPr/>
          <a:lstStyle>
            <a:lvl1pPr>
              <a:defRPr sz="1200"/>
            </a:lvl1pPr>
          </a:lstStyle>
          <a:p>
            <a:fld id="{F8C12AA3-6E81-C746-8BB2-6661939CBDDC}" type="slidenum">
              <a:rPr lang="en-US" smtClean="0">
                <a:solidFill>
                  <a:srgbClr val="C7C8CA"/>
                </a:solidFill>
              </a:rPr>
              <a:pPr/>
              <a:t>‹Nº›</a:t>
            </a:fld>
            <a:endParaRPr lang="en-US">
              <a:solidFill>
                <a:srgbClr val="C7C8CA"/>
              </a:solidFill>
            </a:endParaRPr>
          </a:p>
        </p:txBody>
      </p:sp>
      <p:sp>
        <p:nvSpPr>
          <p:cNvPr id="7" name="Title 6"/>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221483" y="6191749"/>
            <a:ext cx="572844" cy="546111"/>
          </a:xfrm>
          <a:prstGeom prst="rect">
            <a:avLst/>
          </a:prstGeom>
        </p:spPr>
      </p:pic>
      <p:sp>
        <p:nvSpPr>
          <p:cNvPr id="9" name="Footer Placeholder 12"/>
          <p:cNvSpPr>
            <a:spLocks noGrp="1"/>
          </p:cNvSpPr>
          <p:nvPr>
            <p:ph type="ftr" sz="quarter" idx="3"/>
          </p:nvPr>
        </p:nvSpPr>
        <p:spPr>
          <a:xfrm>
            <a:off x="942453" y="6360028"/>
            <a:ext cx="7083947" cy="209549"/>
          </a:xfrm>
          <a:prstGeom prst="rect">
            <a:avLst/>
          </a:prstGeom>
        </p:spPr>
        <p:txBody>
          <a:bodyPr vert="horz" lIns="0" tIns="0" rIns="0" bIns="0" rtlCol="0" anchor="ctr"/>
          <a:lstStyle>
            <a:lvl1pPr algn="l">
              <a:defRPr sz="900">
                <a:solidFill>
                  <a:schemeClr val="tx1">
                    <a:tint val="75000"/>
                  </a:schemeClr>
                </a:solidFill>
                <a:latin typeface="Arial"/>
                <a:cs typeface="Arial"/>
              </a:defRPr>
            </a:lvl1pPr>
          </a:lstStyle>
          <a:p>
            <a:r>
              <a:rPr lang="en-US">
                <a:solidFill>
                  <a:prstClr val="black">
                    <a:tint val="75000"/>
                  </a:prstClr>
                </a:solidFill>
              </a:rPr>
              <a:t>Confidential draft, not for distribution</a:t>
            </a:r>
          </a:p>
        </p:txBody>
      </p:sp>
    </p:spTree>
    <p:extLst>
      <p:ext uri="{BB962C8B-B14F-4D97-AF65-F5344CB8AC3E}">
        <p14:creationId xmlns="" xmlns:p14="http://schemas.microsoft.com/office/powerpoint/2010/main" val="36694855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ntent page with eyebrow &amp; image L">
    <p:spTree>
      <p:nvGrpSpPr>
        <p:cNvPr id="1" name=""/>
        <p:cNvGrpSpPr/>
        <p:nvPr/>
      </p:nvGrpSpPr>
      <p:grpSpPr>
        <a:xfrm>
          <a:off x="0" y="0"/>
          <a:ext cx="0" cy="0"/>
          <a:chOff x="0" y="0"/>
          <a:chExt cx="0" cy="0"/>
        </a:xfrm>
      </p:grpSpPr>
      <p:sp>
        <p:nvSpPr>
          <p:cNvPr id="10" name="Rectangle 9"/>
          <p:cNvSpPr/>
          <p:nvPr userDrawn="1"/>
        </p:nvSpPr>
        <p:spPr>
          <a:xfrm>
            <a:off x="5" y="6070603"/>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2" name="Title 1"/>
          <p:cNvSpPr>
            <a:spLocks noGrp="1"/>
          </p:cNvSpPr>
          <p:nvPr>
            <p:ph type="title"/>
          </p:nvPr>
        </p:nvSpPr>
        <p:spPr>
          <a:xfrm>
            <a:off x="463299" y="626536"/>
            <a:ext cx="10024300" cy="741501"/>
          </a:xfrm>
        </p:spPr>
        <p:txBody>
          <a:bodyPr lIns="0" tIns="0" rIns="0" bIns="0" anchor="t"/>
          <a:lstStyle>
            <a:lvl1pPr>
              <a:defRPr>
                <a:solidFill>
                  <a:srgbClr val="000000"/>
                </a:solidFill>
              </a:defRPr>
            </a:lvl1pPr>
          </a:lstStyle>
          <a:p>
            <a:r>
              <a:rPr lang="en-US"/>
              <a:t>Click to edit Master title style</a:t>
            </a:r>
          </a:p>
        </p:txBody>
      </p:sp>
      <p:sp>
        <p:nvSpPr>
          <p:cNvPr id="7" name="Slide Number Placeholder 6"/>
          <p:cNvSpPr>
            <a:spLocks noGrp="1"/>
          </p:cNvSpPr>
          <p:nvPr>
            <p:ph type="sldNum" sz="quarter" idx="11"/>
          </p:nvPr>
        </p:nvSpPr>
        <p:spPr/>
        <p:txBody>
          <a:bodyPr/>
          <a:lstStyle>
            <a:lvl1pPr>
              <a:defRPr sz="1200" b="0" i="0">
                <a:solidFill>
                  <a:srgbClr val="FFFFFF"/>
                </a:solidFill>
                <a:latin typeface="Arial"/>
                <a:cs typeface="Arial"/>
              </a:defRPr>
            </a:lvl1pPr>
          </a:lstStyle>
          <a:p>
            <a:fld id="{F8C12AA3-6E81-C746-8BB2-6661939CBDDC}" type="slidenum">
              <a:rPr lang="en-US" smtClean="0"/>
              <a:pPr/>
              <a:t>‹Nº›</a:t>
            </a:fld>
            <a:endParaRPr lang="en-US"/>
          </a:p>
        </p:txBody>
      </p:sp>
      <p:sp>
        <p:nvSpPr>
          <p:cNvPr id="8" name="Text Placeholder 7"/>
          <p:cNvSpPr>
            <a:spLocks noGrp="1"/>
          </p:cNvSpPr>
          <p:nvPr>
            <p:ph type="body" sz="quarter" idx="13"/>
          </p:nvPr>
        </p:nvSpPr>
        <p:spPr>
          <a:xfrm>
            <a:off x="6697137" y="1408817"/>
            <a:ext cx="5058833" cy="4180417"/>
          </a:xfrm>
        </p:spPr>
        <p:txBody>
          <a:bodyPr anchor="ctr">
            <a:normAutofit/>
          </a:bodyPr>
          <a:lstStyle>
            <a:lvl1pPr marL="0" indent="0" algn="l">
              <a:lnSpc>
                <a:spcPct val="120000"/>
              </a:lnSpc>
              <a:spcBef>
                <a:spcPts val="0"/>
              </a:spcBef>
              <a:spcAft>
                <a:spcPts val="1067"/>
              </a:spcAft>
              <a:buNone/>
              <a:defRPr sz="2700" b="0" i="0" baseline="0">
                <a:latin typeface="Arial"/>
                <a:cs typeface="Arial"/>
              </a:defRPr>
            </a:lvl1pPr>
            <a:lvl2pPr marL="448699" indent="0">
              <a:buNone/>
              <a:defRPr/>
            </a:lvl2pPr>
            <a:lvl3pPr marL="994758" indent="0">
              <a:buNone/>
              <a:defRPr/>
            </a:lvl3pPr>
            <a:lvl4pPr marL="1509072" indent="0">
              <a:buNone/>
              <a:defRPr/>
            </a:lvl4pPr>
            <a:lvl5pPr marL="2055131" indent="0">
              <a:buNone/>
              <a:defRPr/>
            </a:lvl5pPr>
          </a:lstStyle>
          <a:p>
            <a:pPr lvl="0"/>
            <a:r>
              <a:rPr lang="en-US"/>
              <a:t>Click to edit Master text styles</a:t>
            </a:r>
          </a:p>
        </p:txBody>
      </p:sp>
      <p:sp>
        <p:nvSpPr>
          <p:cNvPr id="6" name="Text Placeholder 5"/>
          <p:cNvSpPr>
            <a:spLocks noGrp="1"/>
          </p:cNvSpPr>
          <p:nvPr>
            <p:ph type="body" sz="quarter" idx="14"/>
          </p:nvPr>
        </p:nvSpPr>
        <p:spPr>
          <a:xfrm>
            <a:off x="463299" y="-41636"/>
            <a:ext cx="10145183" cy="626533"/>
          </a:xfrm>
        </p:spPr>
        <p:txBody>
          <a:bodyPr lIns="0" tIns="0" rIns="0" bIns="0" anchor="b">
            <a:normAutofit/>
          </a:bodyPr>
          <a:lstStyle>
            <a:lvl1pPr marL="0" indent="0">
              <a:buNone/>
              <a:defRPr sz="2100" b="1" cap="all">
                <a:solidFill>
                  <a:srgbClr val="000000"/>
                </a:solidFill>
              </a:defRPr>
            </a:lvl1pPr>
            <a:lvl2pPr marL="448699" indent="0">
              <a:buNone/>
              <a:defRPr/>
            </a:lvl2pPr>
            <a:lvl3pPr marL="994758" indent="0">
              <a:buNone/>
              <a:defRPr/>
            </a:lvl3pPr>
            <a:lvl4pPr marL="1509072" indent="0">
              <a:buNone/>
              <a:defRPr/>
            </a:lvl4pPr>
            <a:lvl5pPr marL="2055131" indent="0">
              <a:buNone/>
              <a:defRPr/>
            </a:lvl5pPr>
          </a:lstStyle>
          <a:p>
            <a:pPr lvl="0"/>
            <a:r>
              <a:rPr lang="en-US"/>
              <a:t>Click to edit Master text styles</a:t>
            </a:r>
          </a:p>
        </p:txBody>
      </p:sp>
      <p:pic>
        <p:nvPicPr>
          <p:cNvPr id="13" name="Picture 12"/>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234851" y="6203123"/>
            <a:ext cx="546111" cy="523356"/>
          </a:xfrm>
          <a:prstGeom prst="rect">
            <a:avLst/>
          </a:prstGeom>
        </p:spPr>
      </p:pic>
      <p:sp>
        <p:nvSpPr>
          <p:cNvPr id="5" name="Content Placeholder 4"/>
          <p:cNvSpPr>
            <a:spLocks noGrp="1"/>
          </p:cNvSpPr>
          <p:nvPr>
            <p:ph sz="quarter" idx="15"/>
          </p:nvPr>
        </p:nvSpPr>
        <p:spPr>
          <a:xfrm>
            <a:off x="342696" y="1408817"/>
            <a:ext cx="6354441" cy="4180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2"/>
          <p:cNvSpPr>
            <a:spLocks noGrp="1"/>
          </p:cNvSpPr>
          <p:nvPr>
            <p:ph type="ftr" sz="quarter" idx="3"/>
          </p:nvPr>
        </p:nvSpPr>
        <p:spPr>
          <a:xfrm>
            <a:off x="942453" y="6360028"/>
            <a:ext cx="7083947" cy="209549"/>
          </a:xfrm>
          <a:prstGeom prst="rect">
            <a:avLst/>
          </a:prstGeom>
        </p:spPr>
        <p:txBody>
          <a:bodyPr vert="horz" lIns="0" tIns="0" rIns="0" bIns="0" rtlCol="0" anchor="ctr"/>
          <a:lstStyle>
            <a:lvl1pPr algn="l">
              <a:defRPr sz="900">
                <a:solidFill>
                  <a:schemeClr val="bg1"/>
                </a:solidFill>
                <a:latin typeface="Arial"/>
                <a:cs typeface="Arial"/>
              </a:defRPr>
            </a:lvl1pPr>
          </a:lstStyle>
          <a:p>
            <a:r>
              <a:rPr lang="en-US">
                <a:solidFill>
                  <a:srgbClr val="FFFFFF"/>
                </a:solidFill>
              </a:rPr>
              <a:t>Confidential draft, not for distribution</a:t>
            </a:r>
          </a:p>
        </p:txBody>
      </p:sp>
    </p:spTree>
    <p:extLst>
      <p:ext uri="{BB962C8B-B14F-4D97-AF65-F5344CB8AC3E}">
        <p14:creationId xmlns="" xmlns:p14="http://schemas.microsoft.com/office/powerpoint/2010/main" val="12840556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Content page with eyebrow &amp; image R">
    <p:spTree>
      <p:nvGrpSpPr>
        <p:cNvPr id="1" name=""/>
        <p:cNvGrpSpPr/>
        <p:nvPr/>
      </p:nvGrpSpPr>
      <p:grpSpPr>
        <a:xfrm>
          <a:off x="0" y="0"/>
          <a:ext cx="0" cy="0"/>
          <a:chOff x="0" y="0"/>
          <a:chExt cx="0" cy="0"/>
        </a:xfrm>
      </p:grpSpPr>
      <p:sp>
        <p:nvSpPr>
          <p:cNvPr id="10" name="Rectangle 9"/>
          <p:cNvSpPr/>
          <p:nvPr userDrawn="1"/>
        </p:nvSpPr>
        <p:spPr>
          <a:xfrm>
            <a:off x="5" y="6070603"/>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2" name="Title 1"/>
          <p:cNvSpPr>
            <a:spLocks noGrp="1"/>
          </p:cNvSpPr>
          <p:nvPr>
            <p:ph type="title"/>
          </p:nvPr>
        </p:nvSpPr>
        <p:spPr>
          <a:xfrm>
            <a:off x="463299" y="626536"/>
            <a:ext cx="10024300" cy="741501"/>
          </a:xfrm>
        </p:spPr>
        <p:txBody>
          <a:bodyPr lIns="0" tIns="0" rIns="0" bIns="0" anchor="t"/>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5413523" y="1408813"/>
            <a:ext cx="6354972" cy="4162464"/>
          </a:xfrm>
          <a:prstGeom prst="rect">
            <a:avLst/>
          </a:prstGeom>
        </p:spPr>
        <p:txBody>
          <a:bodyPr/>
          <a:lstStyle>
            <a:lvl1pPr marL="0" indent="0">
              <a:buSzPct val="90000"/>
              <a:buFont typeface="Arial"/>
              <a:buNone/>
              <a:defRPr sz="2700" b="0" i="0">
                <a:latin typeface="Arial"/>
              </a:defRPr>
            </a:lvl1pPr>
            <a:lvl2pPr marL="457167" indent="-304776">
              <a:spcBef>
                <a:spcPts val="0"/>
              </a:spcBef>
              <a:buSzPct val="90000"/>
              <a:buFont typeface="Arial"/>
              <a:buChar char="•"/>
              <a:defRPr sz="2700"/>
            </a:lvl2pPr>
            <a:lvl3pPr marL="914332" indent="-304776">
              <a:buSzPct val="90000"/>
              <a:buFont typeface="Courier New"/>
              <a:buChar char="o"/>
              <a:defRPr sz="2700"/>
            </a:lvl3pPr>
            <a:lvl4pPr marL="1371498" indent="-304776">
              <a:buSzPct val="90000"/>
              <a:buFont typeface="Arial"/>
              <a:buChar char="•"/>
              <a:defRPr sz="2700"/>
            </a:lvl4pPr>
            <a:lvl5pPr marL="1913323" indent="-321709">
              <a:buSzPct val="90000"/>
              <a:buFont typeface="Courier New"/>
              <a:buChar char="o"/>
              <a:tabLst/>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p:nvPr>
        </p:nvSpPr>
        <p:spPr/>
        <p:txBody>
          <a:bodyPr/>
          <a:lstStyle>
            <a:lvl1pPr>
              <a:defRPr sz="1200" b="0" i="0">
                <a:solidFill>
                  <a:srgbClr val="FFFFFF"/>
                </a:solidFill>
                <a:latin typeface="Arial"/>
                <a:cs typeface="Arial"/>
              </a:defRPr>
            </a:lvl1pPr>
          </a:lstStyle>
          <a:p>
            <a:fld id="{F8C12AA3-6E81-C746-8BB2-6661939CBDDC}" type="slidenum">
              <a:rPr lang="en-US" smtClean="0"/>
              <a:pPr/>
              <a:t>‹Nº›</a:t>
            </a:fld>
            <a:endParaRPr lang="en-US"/>
          </a:p>
        </p:txBody>
      </p:sp>
      <p:sp>
        <p:nvSpPr>
          <p:cNvPr id="8" name="Text Placeholder 7"/>
          <p:cNvSpPr>
            <a:spLocks noGrp="1"/>
          </p:cNvSpPr>
          <p:nvPr>
            <p:ph type="body" sz="quarter" idx="13"/>
          </p:nvPr>
        </p:nvSpPr>
        <p:spPr>
          <a:xfrm>
            <a:off x="342696" y="1408817"/>
            <a:ext cx="5058833" cy="4180417"/>
          </a:xfrm>
        </p:spPr>
        <p:txBody>
          <a:bodyPr anchor="ctr">
            <a:normAutofit/>
          </a:bodyPr>
          <a:lstStyle>
            <a:lvl1pPr marL="0" indent="0" algn="l">
              <a:lnSpc>
                <a:spcPct val="120000"/>
              </a:lnSpc>
              <a:spcBef>
                <a:spcPts val="0"/>
              </a:spcBef>
              <a:spcAft>
                <a:spcPts val="1067"/>
              </a:spcAft>
              <a:buNone/>
              <a:defRPr sz="2700" b="0" i="0" baseline="0">
                <a:latin typeface="Arial"/>
                <a:cs typeface="Arial"/>
              </a:defRPr>
            </a:lvl1pPr>
            <a:lvl2pPr marL="448699" indent="0">
              <a:buNone/>
              <a:defRPr/>
            </a:lvl2pPr>
            <a:lvl3pPr marL="994758" indent="0">
              <a:buNone/>
              <a:defRPr/>
            </a:lvl3pPr>
            <a:lvl4pPr marL="1509072" indent="0">
              <a:buNone/>
              <a:defRPr/>
            </a:lvl4pPr>
            <a:lvl5pPr marL="2055131" indent="0">
              <a:buNone/>
              <a:defRPr/>
            </a:lvl5pPr>
          </a:lstStyle>
          <a:p>
            <a:pPr lvl="0"/>
            <a:r>
              <a:rPr lang="en-US"/>
              <a:t>Click to edit Master text styles</a:t>
            </a:r>
          </a:p>
        </p:txBody>
      </p:sp>
      <p:sp>
        <p:nvSpPr>
          <p:cNvPr id="6" name="Text Placeholder 5"/>
          <p:cNvSpPr>
            <a:spLocks noGrp="1"/>
          </p:cNvSpPr>
          <p:nvPr>
            <p:ph type="body" sz="quarter" idx="14"/>
          </p:nvPr>
        </p:nvSpPr>
        <p:spPr>
          <a:xfrm>
            <a:off x="463299" y="-41636"/>
            <a:ext cx="10145183" cy="626533"/>
          </a:xfrm>
        </p:spPr>
        <p:txBody>
          <a:bodyPr lIns="0" tIns="0" rIns="0" bIns="0" anchor="b">
            <a:normAutofit/>
          </a:bodyPr>
          <a:lstStyle>
            <a:lvl1pPr marL="0" indent="0">
              <a:buNone/>
              <a:defRPr sz="2100" b="1" cap="all">
                <a:solidFill>
                  <a:srgbClr val="000000"/>
                </a:solidFill>
              </a:defRPr>
            </a:lvl1pPr>
            <a:lvl2pPr marL="448699" indent="0">
              <a:buNone/>
              <a:defRPr/>
            </a:lvl2pPr>
            <a:lvl3pPr marL="994758" indent="0">
              <a:buNone/>
              <a:defRPr/>
            </a:lvl3pPr>
            <a:lvl4pPr marL="1509072" indent="0">
              <a:buNone/>
              <a:defRPr/>
            </a:lvl4pPr>
            <a:lvl5pPr marL="2055131" indent="0">
              <a:buNone/>
              <a:defRPr/>
            </a:lvl5pPr>
          </a:lstStyle>
          <a:p>
            <a:pPr lvl="0"/>
            <a:r>
              <a:rPr lang="en-US"/>
              <a:t>Click to edit Master text styles</a:t>
            </a:r>
          </a:p>
        </p:txBody>
      </p:sp>
      <p:pic>
        <p:nvPicPr>
          <p:cNvPr id="13" name="Picture 12"/>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234851" y="6203123"/>
            <a:ext cx="546111" cy="523356"/>
          </a:xfrm>
          <a:prstGeom prst="rect">
            <a:avLst/>
          </a:prstGeom>
        </p:spPr>
      </p:pic>
      <p:sp>
        <p:nvSpPr>
          <p:cNvPr id="11" name="Footer Placeholder 12"/>
          <p:cNvSpPr>
            <a:spLocks noGrp="1"/>
          </p:cNvSpPr>
          <p:nvPr>
            <p:ph type="ftr" sz="quarter" idx="3"/>
          </p:nvPr>
        </p:nvSpPr>
        <p:spPr>
          <a:xfrm>
            <a:off x="942453" y="6360028"/>
            <a:ext cx="7083947" cy="209549"/>
          </a:xfrm>
          <a:prstGeom prst="rect">
            <a:avLst/>
          </a:prstGeom>
        </p:spPr>
        <p:txBody>
          <a:bodyPr vert="horz" lIns="0" tIns="0" rIns="0" bIns="0" rtlCol="0" anchor="ctr"/>
          <a:lstStyle>
            <a:lvl1pPr algn="l">
              <a:defRPr sz="900">
                <a:solidFill>
                  <a:srgbClr val="FFFFFF"/>
                </a:solidFill>
                <a:latin typeface="Arial"/>
                <a:cs typeface="Arial"/>
              </a:defRPr>
            </a:lvl1pPr>
          </a:lstStyle>
          <a:p>
            <a:r>
              <a:rPr lang="en-US"/>
              <a:t>Confidential draft, not for distribution</a:t>
            </a:r>
          </a:p>
        </p:txBody>
      </p:sp>
    </p:spTree>
    <p:extLst>
      <p:ext uri="{BB962C8B-B14F-4D97-AF65-F5344CB8AC3E}">
        <p14:creationId xmlns="" xmlns:p14="http://schemas.microsoft.com/office/powerpoint/2010/main" val="15652687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Content page image right">
    <p:spTree>
      <p:nvGrpSpPr>
        <p:cNvPr id="1" name=""/>
        <p:cNvGrpSpPr/>
        <p:nvPr/>
      </p:nvGrpSpPr>
      <p:grpSpPr>
        <a:xfrm>
          <a:off x="0" y="0"/>
          <a:ext cx="0" cy="0"/>
          <a:chOff x="0" y="0"/>
          <a:chExt cx="0" cy="0"/>
        </a:xfrm>
      </p:grpSpPr>
      <p:sp>
        <p:nvSpPr>
          <p:cNvPr id="10" name="Rectangle 9"/>
          <p:cNvSpPr/>
          <p:nvPr userDrawn="1"/>
        </p:nvSpPr>
        <p:spPr>
          <a:xfrm>
            <a:off x="5" y="6070603"/>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5413251" y="1408813"/>
            <a:ext cx="6354972" cy="4162464"/>
          </a:xfrm>
          <a:prstGeom prst="rect">
            <a:avLst/>
          </a:prstGeom>
        </p:spPr>
        <p:txBody>
          <a:bodyPr/>
          <a:lstStyle>
            <a:lvl1pPr marL="0" indent="0">
              <a:buSzPct val="90000"/>
              <a:buFont typeface="Arial"/>
              <a:buNone/>
              <a:defRPr sz="2700" b="0" i="0">
                <a:latin typeface="Arial"/>
              </a:defRPr>
            </a:lvl1pPr>
            <a:lvl2pPr marL="457167" indent="-304776">
              <a:spcBef>
                <a:spcPts val="0"/>
              </a:spcBef>
              <a:buSzPct val="90000"/>
              <a:buFont typeface="Arial"/>
              <a:buChar char="•"/>
              <a:defRPr sz="2700"/>
            </a:lvl2pPr>
            <a:lvl3pPr marL="914332" indent="-304776">
              <a:buSzPct val="90000"/>
              <a:buFont typeface="Courier New"/>
              <a:buChar char="o"/>
              <a:defRPr sz="2700"/>
            </a:lvl3pPr>
            <a:lvl4pPr marL="1371498" indent="-304776">
              <a:buSzPct val="90000"/>
              <a:buFont typeface="Arial"/>
              <a:buChar char="•"/>
              <a:defRPr sz="2700"/>
            </a:lvl4pPr>
            <a:lvl5pPr marL="1913323" indent="-321709">
              <a:buSzPct val="90000"/>
              <a:buFont typeface="Courier New"/>
              <a:buChar char="o"/>
              <a:tabLst/>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p:nvPr>
        </p:nvSpPr>
        <p:spPr/>
        <p:txBody>
          <a:bodyPr/>
          <a:lstStyle>
            <a:lvl1pPr>
              <a:defRPr sz="1200" b="0" i="0">
                <a:solidFill>
                  <a:srgbClr val="FFFFFF"/>
                </a:solidFill>
                <a:latin typeface="Arial"/>
                <a:cs typeface="Arial"/>
              </a:defRPr>
            </a:lvl1pPr>
          </a:lstStyle>
          <a:p>
            <a:fld id="{F8C12AA3-6E81-C746-8BB2-6661939CBDDC}" type="slidenum">
              <a:rPr lang="en-US" smtClean="0"/>
              <a:pPr/>
              <a:t>‹Nº›</a:t>
            </a:fld>
            <a:endParaRPr lang="en-US"/>
          </a:p>
        </p:txBody>
      </p:sp>
      <p:sp>
        <p:nvSpPr>
          <p:cNvPr id="8" name="Text Placeholder 7"/>
          <p:cNvSpPr>
            <a:spLocks noGrp="1"/>
          </p:cNvSpPr>
          <p:nvPr>
            <p:ph type="body" sz="quarter" idx="13"/>
          </p:nvPr>
        </p:nvSpPr>
        <p:spPr>
          <a:xfrm>
            <a:off x="342696" y="1408817"/>
            <a:ext cx="5058833" cy="4180417"/>
          </a:xfrm>
        </p:spPr>
        <p:txBody>
          <a:bodyPr anchor="ctr">
            <a:normAutofit/>
          </a:bodyPr>
          <a:lstStyle>
            <a:lvl1pPr marL="0" indent="0" algn="l">
              <a:lnSpc>
                <a:spcPct val="120000"/>
              </a:lnSpc>
              <a:spcBef>
                <a:spcPts val="0"/>
              </a:spcBef>
              <a:spcAft>
                <a:spcPts val="1067"/>
              </a:spcAft>
              <a:buNone/>
              <a:defRPr sz="2700" b="0" i="0" baseline="0">
                <a:latin typeface="Arial"/>
                <a:cs typeface="Arial"/>
              </a:defRPr>
            </a:lvl1pPr>
            <a:lvl2pPr marL="448699" indent="0">
              <a:buNone/>
              <a:defRPr/>
            </a:lvl2pPr>
            <a:lvl3pPr marL="994758" indent="0">
              <a:buNone/>
              <a:defRPr/>
            </a:lvl3pPr>
            <a:lvl4pPr marL="1509072" indent="0">
              <a:buNone/>
              <a:defRPr/>
            </a:lvl4pPr>
            <a:lvl5pPr marL="2055131" indent="0">
              <a:buNone/>
              <a:defRPr/>
            </a:lvl5pPr>
          </a:lstStyle>
          <a:p>
            <a:pPr lvl="0"/>
            <a:r>
              <a:rPr lang="en-US"/>
              <a:t>Click to edit Master text styles</a:t>
            </a:r>
          </a:p>
        </p:txBody>
      </p:sp>
      <p:pic>
        <p:nvPicPr>
          <p:cNvPr id="13" name="Picture 12"/>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234851" y="6203123"/>
            <a:ext cx="546111" cy="523356"/>
          </a:xfrm>
          <a:prstGeom prst="rect">
            <a:avLst/>
          </a:prstGeom>
        </p:spPr>
      </p:pic>
      <p:sp>
        <p:nvSpPr>
          <p:cNvPr id="9" name="Footer Placeholder 12"/>
          <p:cNvSpPr>
            <a:spLocks noGrp="1"/>
          </p:cNvSpPr>
          <p:nvPr>
            <p:ph type="ftr" sz="quarter" idx="3"/>
          </p:nvPr>
        </p:nvSpPr>
        <p:spPr>
          <a:xfrm>
            <a:off x="942453" y="6360028"/>
            <a:ext cx="7083947" cy="209549"/>
          </a:xfrm>
          <a:prstGeom prst="rect">
            <a:avLst/>
          </a:prstGeom>
        </p:spPr>
        <p:txBody>
          <a:bodyPr vert="horz" lIns="0" tIns="0" rIns="0" bIns="0" rtlCol="0" anchor="ctr"/>
          <a:lstStyle>
            <a:lvl1pPr algn="l">
              <a:defRPr sz="900">
                <a:solidFill>
                  <a:srgbClr val="FFFFFF"/>
                </a:solidFill>
                <a:latin typeface="Arial"/>
                <a:cs typeface="Arial"/>
              </a:defRPr>
            </a:lvl1pPr>
          </a:lstStyle>
          <a:p>
            <a:r>
              <a:rPr lang="en-US"/>
              <a:t>Confidential draft, not for distribution</a:t>
            </a:r>
          </a:p>
        </p:txBody>
      </p:sp>
    </p:spTree>
    <p:extLst>
      <p:ext uri="{BB962C8B-B14F-4D97-AF65-F5344CB8AC3E}">
        <p14:creationId xmlns="" xmlns:p14="http://schemas.microsoft.com/office/powerpoint/2010/main" val="39125216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lvl1pPr>
              <a:defRPr sz="1200" b="0" i="0">
                <a:solidFill>
                  <a:srgbClr val="FFFFFF"/>
                </a:solidFill>
                <a:latin typeface="Arial"/>
                <a:cs typeface="Arial"/>
              </a:defRPr>
            </a:lvl1pPr>
          </a:lstStyle>
          <a:p>
            <a:fld id="{F8C12AA3-6E81-C746-8BB2-6661939CBDDC}" type="slidenum">
              <a:rPr lang="en-US" smtClean="0"/>
              <a:pPr/>
              <a:t>‹Nº›</a:t>
            </a:fld>
            <a:endParaRPr lang="en-US"/>
          </a:p>
        </p:txBody>
      </p:sp>
    </p:spTree>
    <p:extLst>
      <p:ext uri="{BB962C8B-B14F-4D97-AF65-F5344CB8AC3E}">
        <p14:creationId xmlns="" xmlns:p14="http://schemas.microsoft.com/office/powerpoint/2010/main" val="17788326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Content page with image left">
    <p:spTree>
      <p:nvGrpSpPr>
        <p:cNvPr id="1" name=""/>
        <p:cNvGrpSpPr/>
        <p:nvPr/>
      </p:nvGrpSpPr>
      <p:grpSpPr>
        <a:xfrm>
          <a:off x="0" y="0"/>
          <a:ext cx="0" cy="0"/>
          <a:chOff x="0" y="0"/>
          <a:chExt cx="0" cy="0"/>
        </a:xfrm>
      </p:grpSpPr>
      <p:sp>
        <p:nvSpPr>
          <p:cNvPr id="10" name="Rectangle 9"/>
          <p:cNvSpPr/>
          <p:nvPr userDrawn="1"/>
        </p:nvSpPr>
        <p:spPr>
          <a:xfrm>
            <a:off x="5" y="6070603"/>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358443" y="1408813"/>
            <a:ext cx="6354972" cy="4162464"/>
          </a:xfrm>
          <a:prstGeom prst="rect">
            <a:avLst/>
          </a:prstGeom>
        </p:spPr>
        <p:txBody>
          <a:bodyPr/>
          <a:lstStyle>
            <a:lvl1pPr marL="0" indent="0">
              <a:buSzPct val="90000"/>
              <a:buFont typeface="Arial"/>
              <a:buNone/>
              <a:defRPr sz="2700" b="0" i="0">
                <a:latin typeface="Arial"/>
              </a:defRPr>
            </a:lvl1pPr>
            <a:lvl2pPr marL="457167" indent="-304776">
              <a:spcBef>
                <a:spcPts val="0"/>
              </a:spcBef>
              <a:buSzPct val="90000"/>
              <a:buFont typeface="Arial"/>
              <a:buChar char="•"/>
              <a:defRPr sz="2700"/>
            </a:lvl2pPr>
            <a:lvl3pPr marL="914332" indent="-304776">
              <a:buSzPct val="90000"/>
              <a:buFont typeface="Courier New"/>
              <a:buChar char="o"/>
              <a:defRPr sz="2700"/>
            </a:lvl3pPr>
            <a:lvl4pPr marL="1371498" indent="-304776">
              <a:buSzPct val="90000"/>
              <a:buFont typeface="Arial"/>
              <a:buChar char="•"/>
              <a:defRPr sz="2700"/>
            </a:lvl4pPr>
            <a:lvl5pPr marL="1913323" indent="-321709">
              <a:buSzPct val="90000"/>
              <a:buFont typeface="Courier New"/>
              <a:buChar char="o"/>
              <a:tabLst/>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1"/>
          </p:nvPr>
        </p:nvSpPr>
        <p:spPr/>
        <p:txBody>
          <a:bodyPr/>
          <a:lstStyle>
            <a:lvl1pPr>
              <a:defRPr sz="1200" b="0" i="0">
                <a:solidFill>
                  <a:srgbClr val="FFFFFF"/>
                </a:solidFill>
                <a:latin typeface="Arial"/>
                <a:cs typeface="Arial"/>
              </a:defRPr>
            </a:lvl1pPr>
          </a:lstStyle>
          <a:p>
            <a:fld id="{F8C12AA3-6E81-C746-8BB2-6661939CBDDC}" type="slidenum">
              <a:rPr lang="en-US" smtClean="0"/>
              <a:pPr/>
              <a:t>‹Nº›</a:t>
            </a:fld>
            <a:endParaRPr lang="en-US"/>
          </a:p>
        </p:txBody>
      </p:sp>
      <p:sp>
        <p:nvSpPr>
          <p:cNvPr id="8" name="Text Placeholder 7"/>
          <p:cNvSpPr>
            <a:spLocks noGrp="1"/>
          </p:cNvSpPr>
          <p:nvPr>
            <p:ph type="body" sz="quarter" idx="13"/>
          </p:nvPr>
        </p:nvSpPr>
        <p:spPr>
          <a:xfrm>
            <a:off x="6713416" y="1408817"/>
            <a:ext cx="5058833" cy="4180417"/>
          </a:xfrm>
        </p:spPr>
        <p:txBody>
          <a:bodyPr anchor="ctr">
            <a:normAutofit/>
          </a:bodyPr>
          <a:lstStyle>
            <a:lvl1pPr marL="0" indent="0" algn="l">
              <a:lnSpc>
                <a:spcPct val="120000"/>
              </a:lnSpc>
              <a:spcBef>
                <a:spcPts val="0"/>
              </a:spcBef>
              <a:spcAft>
                <a:spcPts val="1067"/>
              </a:spcAft>
              <a:buNone/>
              <a:defRPr sz="2700" b="0" i="0" baseline="0">
                <a:latin typeface="Arial"/>
                <a:cs typeface="Arial"/>
              </a:defRPr>
            </a:lvl1pPr>
            <a:lvl2pPr marL="448699" indent="0">
              <a:buNone/>
              <a:defRPr/>
            </a:lvl2pPr>
            <a:lvl3pPr marL="994758" indent="0">
              <a:buNone/>
              <a:defRPr/>
            </a:lvl3pPr>
            <a:lvl4pPr marL="1509072" indent="0">
              <a:buNone/>
              <a:defRPr/>
            </a:lvl4pPr>
            <a:lvl5pPr marL="2055131" indent="0">
              <a:buNone/>
              <a:defRPr/>
            </a:lvl5pPr>
          </a:lstStyle>
          <a:p>
            <a:pPr lvl="0"/>
            <a:r>
              <a:rPr lang="en-US"/>
              <a:t>Click to edit Master text styles</a:t>
            </a:r>
          </a:p>
        </p:txBody>
      </p:sp>
      <p:pic>
        <p:nvPicPr>
          <p:cNvPr id="11" name="Picture 10"/>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234851" y="6203123"/>
            <a:ext cx="546111" cy="523356"/>
          </a:xfrm>
          <a:prstGeom prst="rect">
            <a:avLst/>
          </a:prstGeom>
        </p:spPr>
      </p:pic>
      <p:sp>
        <p:nvSpPr>
          <p:cNvPr id="13" name="Footer Placeholder 12"/>
          <p:cNvSpPr>
            <a:spLocks noGrp="1"/>
          </p:cNvSpPr>
          <p:nvPr>
            <p:ph type="ftr" sz="quarter" idx="3"/>
          </p:nvPr>
        </p:nvSpPr>
        <p:spPr>
          <a:xfrm>
            <a:off x="942453" y="6360028"/>
            <a:ext cx="7083947" cy="209549"/>
          </a:xfrm>
          <a:prstGeom prst="rect">
            <a:avLst/>
          </a:prstGeom>
        </p:spPr>
        <p:txBody>
          <a:bodyPr vert="horz" lIns="0" tIns="0" rIns="0" bIns="0" rtlCol="0" anchor="ctr"/>
          <a:lstStyle>
            <a:lvl1pPr algn="l">
              <a:defRPr sz="900">
                <a:solidFill>
                  <a:srgbClr val="FFFFFF"/>
                </a:solidFill>
                <a:latin typeface="Arial"/>
                <a:cs typeface="Arial"/>
              </a:defRPr>
            </a:lvl1pPr>
          </a:lstStyle>
          <a:p>
            <a:r>
              <a:rPr lang="en-US"/>
              <a:t>Confidential draft, not for distribution</a:t>
            </a:r>
          </a:p>
        </p:txBody>
      </p:sp>
    </p:spTree>
    <p:extLst>
      <p:ext uri="{BB962C8B-B14F-4D97-AF65-F5344CB8AC3E}">
        <p14:creationId xmlns="" xmlns:p14="http://schemas.microsoft.com/office/powerpoint/2010/main" val="23654318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Content Page Bottom Green Bar">
    <p:spTree>
      <p:nvGrpSpPr>
        <p:cNvPr id="1" name=""/>
        <p:cNvGrpSpPr/>
        <p:nvPr/>
      </p:nvGrpSpPr>
      <p:grpSpPr>
        <a:xfrm>
          <a:off x="0" y="0"/>
          <a:ext cx="0" cy="0"/>
          <a:chOff x="0" y="0"/>
          <a:chExt cx="0" cy="0"/>
        </a:xfrm>
      </p:grpSpPr>
      <p:sp>
        <p:nvSpPr>
          <p:cNvPr id="5" name="Rectangle 4"/>
          <p:cNvSpPr/>
          <p:nvPr userDrawn="1"/>
        </p:nvSpPr>
        <p:spPr>
          <a:xfrm>
            <a:off x="5" y="6070603"/>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6" name="Content Placeholder 5"/>
          <p:cNvSpPr>
            <a:spLocks noGrp="1"/>
          </p:cNvSpPr>
          <p:nvPr>
            <p:ph sz="quarter" idx="10"/>
          </p:nvPr>
        </p:nvSpPr>
        <p:spPr>
          <a:xfrm>
            <a:off x="341376" y="1402080"/>
            <a:ext cx="10972800" cy="4241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1"/>
          </p:nvPr>
        </p:nvSpPr>
        <p:spPr/>
        <p:txBody>
          <a:bodyPr/>
          <a:lstStyle>
            <a:lvl1pPr>
              <a:defRPr sz="1200">
                <a:solidFill>
                  <a:srgbClr val="FFFFFF"/>
                </a:solidFill>
              </a:defRPr>
            </a:lvl1pPr>
          </a:lstStyle>
          <a:p>
            <a:fld id="{990CBC6E-F1C2-1F47-ABA1-B1BBE767C3DA}" type="slidenum">
              <a:rPr lang="en-US" smtClean="0"/>
              <a:pPr/>
              <a:t>‹Nº›</a:t>
            </a:fld>
            <a:endParaRPr lang="en-US"/>
          </a:p>
        </p:txBody>
      </p:sp>
      <p:pic>
        <p:nvPicPr>
          <p:cNvPr id="11" name="Picture 10"/>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234851" y="6203123"/>
            <a:ext cx="546111" cy="523356"/>
          </a:xfrm>
          <a:prstGeom prst="rect">
            <a:avLst/>
          </a:prstGeom>
        </p:spPr>
      </p:pic>
      <p:sp>
        <p:nvSpPr>
          <p:cNvPr id="8" name="Footer Placeholder 12"/>
          <p:cNvSpPr>
            <a:spLocks noGrp="1"/>
          </p:cNvSpPr>
          <p:nvPr>
            <p:ph type="ftr" sz="quarter" idx="3"/>
          </p:nvPr>
        </p:nvSpPr>
        <p:spPr>
          <a:xfrm>
            <a:off x="942453" y="6360028"/>
            <a:ext cx="7083947" cy="209549"/>
          </a:xfrm>
          <a:prstGeom prst="rect">
            <a:avLst/>
          </a:prstGeom>
        </p:spPr>
        <p:txBody>
          <a:bodyPr vert="horz" lIns="0" tIns="0" rIns="0" bIns="0" rtlCol="0" anchor="ctr"/>
          <a:lstStyle>
            <a:lvl1pPr algn="l">
              <a:defRPr sz="900">
                <a:solidFill>
                  <a:srgbClr val="FFFFFF"/>
                </a:solidFill>
                <a:latin typeface="Arial"/>
                <a:cs typeface="Arial"/>
              </a:defRPr>
            </a:lvl1pPr>
          </a:lstStyle>
          <a:p>
            <a:r>
              <a:rPr lang="en-US"/>
              <a:t>Confidential draft, not for distribution</a:t>
            </a:r>
          </a:p>
        </p:txBody>
      </p:sp>
    </p:spTree>
    <p:extLst>
      <p:ext uri="{BB962C8B-B14F-4D97-AF65-F5344CB8AC3E}">
        <p14:creationId xmlns="" xmlns:p14="http://schemas.microsoft.com/office/powerpoint/2010/main" val="20690152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Photo Right, 1/2 page bleed">
    <p:spTree>
      <p:nvGrpSpPr>
        <p:cNvPr id="1" name=""/>
        <p:cNvGrpSpPr/>
        <p:nvPr/>
      </p:nvGrpSpPr>
      <p:grpSpPr>
        <a:xfrm>
          <a:off x="0" y="0"/>
          <a:ext cx="0" cy="0"/>
          <a:chOff x="0" y="0"/>
          <a:chExt cx="0" cy="0"/>
        </a:xfrm>
      </p:grpSpPr>
      <p:sp>
        <p:nvSpPr>
          <p:cNvPr id="6" name="Rectangle 5"/>
          <p:cNvSpPr/>
          <p:nvPr userDrawn="1"/>
        </p:nvSpPr>
        <p:spPr>
          <a:xfrm>
            <a:off x="1" y="0"/>
            <a:ext cx="12192003" cy="1524000"/>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8" name="Picture Placeholder 7"/>
          <p:cNvSpPr>
            <a:spLocks noGrp="1"/>
          </p:cNvSpPr>
          <p:nvPr>
            <p:ph type="pic" sz="quarter" idx="10"/>
          </p:nvPr>
        </p:nvSpPr>
        <p:spPr>
          <a:xfrm>
            <a:off x="4870349" y="1525571"/>
            <a:ext cx="7321651" cy="5332429"/>
          </a:xfrm>
          <a:prstGeom prst="rect">
            <a:avLst/>
          </a:prstGeom>
          <a:solidFill>
            <a:schemeClr val="bg1">
              <a:lumMod val="95000"/>
            </a:schemeClr>
          </a:solidFill>
        </p:spPr>
        <p:txBody>
          <a:bodyPr/>
          <a:lstStyle>
            <a:lvl1pPr>
              <a:buSzPct val="100000"/>
              <a:defRPr/>
            </a:lvl1pPr>
          </a:lstStyle>
          <a:p>
            <a:r>
              <a:rPr lang="en-US"/>
              <a:t>Drag picture to placeholder or click icon to add</a:t>
            </a:r>
          </a:p>
        </p:txBody>
      </p:sp>
      <p:sp>
        <p:nvSpPr>
          <p:cNvPr id="13" name="Content Placeholder 2"/>
          <p:cNvSpPr>
            <a:spLocks noGrp="1"/>
          </p:cNvSpPr>
          <p:nvPr>
            <p:ph sz="half" idx="11"/>
          </p:nvPr>
        </p:nvSpPr>
        <p:spPr>
          <a:xfrm>
            <a:off x="350989" y="1828800"/>
            <a:ext cx="4206499" cy="4130903"/>
          </a:xfrm>
          <a:prstGeom prst="rect">
            <a:avLst/>
          </a:prstGeom>
        </p:spPr>
        <p:txBody>
          <a:bodyPr>
            <a:normAutofit/>
          </a:bodyPr>
          <a:lstStyle>
            <a:lvl1pPr marL="0" indent="0">
              <a:buClrTx/>
              <a:buSzPct val="100000"/>
              <a:buNone/>
              <a:defRPr sz="3200">
                <a:solidFill>
                  <a:schemeClr val="tx1"/>
                </a:solidFill>
              </a:defRPr>
            </a:lvl1pPr>
            <a:lvl2pPr marL="256014" indent="-256014">
              <a:buClrTx/>
              <a:buSzPct val="100000"/>
              <a:buFont typeface="Arial"/>
              <a:buChar char="•"/>
              <a:defRPr sz="3200">
                <a:solidFill>
                  <a:schemeClr val="tx1"/>
                </a:solidFill>
              </a:defRPr>
            </a:lvl2pPr>
            <a:lvl3pPr>
              <a:buClr>
                <a:srgbClr val="006601"/>
              </a:buClr>
              <a:defRPr sz="2100"/>
            </a:lvl3pPr>
            <a:lvl4pPr>
              <a:buClr>
                <a:srgbClr val="006601"/>
              </a:buClr>
              <a:defRPr sz="2100"/>
            </a:lvl4pPr>
            <a:lvl5pPr>
              <a:buClr>
                <a:srgbClr val="006601"/>
              </a:buClr>
              <a:defRPr sz="21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p:txBody>
      </p:sp>
      <p:sp>
        <p:nvSpPr>
          <p:cNvPr id="3" name="Slide Number Placeholder 2"/>
          <p:cNvSpPr>
            <a:spLocks noGrp="1"/>
          </p:cNvSpPr>
          <p:nvPr>
            <p:ph type="sldNum" sz="quarter" idx="12"/>
          </p:nvPr>
        </p:nvSpPr>
        <p:spPr/>
        <p:txBody>
          <a:bodyPr/>
          <a:lstStyle>
            <a:lvl1pPr>
              <a:defRPr sz="1200">
                <a:solidFill>
                  <a:srgbClr val="000000"/>
                </a:solidFill>
              </a:defRPr>
            </a:lvl1pPr>
          </a:lstStyle>
          <a:p>
            <a:fld id="{F8C12AA3-6E81-C746-8BB2-6661939CBDDC}" type="slidenum">
              <a:rPr lang="en-US" smtClean="0"/>
              <a:pPr/>
              <a:t>‹Nº›</a:t>
            </a:fld>
            <a:endParaRPr lang="en-US"/>
          </a:p>
        </p:txBody>
      </p:sp>
      <p:sp>
        <p:nvSpPr>
          <p:cNvPr id="2" name="Title 1"/>
          <p:cNvSpPr>
            <a:spLocks noGrp="1"/>
          </p:cNvSpPr>
          <p:nvPr>
            <p:ph type="title"/>
          </p:nvPr>
        </p:nvSpPr>
        <p:spPr/>
        <p:txBody>
          <a:bodyPr/>
          <a:lstStyle/>
          <a:p>
            <a:r>
              <a:rPr lang="en-US"/>
              <a:t>Click to edit Master title style</a:t>
            </a:r>
          </a:p>
        </p:txBody>
      </p:sp>
      <p:pic>
        <p:nvPicPr>
          <p:cNvPr id="9" name="Picture 8"/>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10946181" y="281060"/>
            <a:ext cx="1004659" cy="962797"/>
          </a:xfrm>
          <a:prstGeom prst="rect">
            <a:avLst/>
          </a:prstGeom>
        </p:spPr>
      </p:pic>
      <p:pic>
        <p:nvPicPr>
          <p:cNvPr id="10" name="Picture 9"/>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10469184" y="154061"/>
            <a:ext cx="476997" cy="457123"/>
          </a:xfrm>
          <a:prstGeom prst="rect">
            <a:avLst/>
          </a:prstGeom>
        </p:spPr>
      </p:pic>
      <p:pic>
        <p:nvPicPr>
          <p:cNvPr id="11" name="Picture 10"/>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a:off x="221483" y="6190481"/>
            <a:ext cx="572844" cy="548640"/>
          </a:xfrm>
          <a:prstGeom prst="rect">
            <a:avLst/>
          </a:prstGeom>
        </p:spPr>
      </p:pic>
      <p:sp>
        <p:nvSpPr>
          <p:cNvPr id="12" name="Footer Placeholder 12"/>
          <p:cNvSpPr>
            <a:spLocks noGrp="1"/>
          </p:cNvSpPr>
          <p:nvPr>
            <p:ph type="ftr" sz="quarter" idx="3"/>
          </p:nvPr>
        </p:nvSpPr>
        <p:spPr>
          <a:xfrm>
            <a:off x="942453" y="6360028"/>
            <a:ext cx="7083947" cy="209549"/>
          </a:xfrm>
          <a:prstGeom prst="rect">
            <a:avLst/>
          </a:prstGeom>
        </p:spPr>
        <p:txBody>
          <a:bodyPr vert="horz" lIns="0" tIns="0" rIns="0" bIns="0" rtlCol="0" anchor="ctr"/>
          <a:lstStyle>
            <a:lvl1pPr algn="l">
              <a:defRPr sz="900">
                <a:solidFill>
                  <a:schemeClr val="tx1">
                    <a:tint val="75000"/>
                  </a:schemeClr>
                </a:solidFill>
                <a:latin typeface="Arial"/>
                <a:cs typeface="Arial"/>
              </a:defRPr>
            </a:lvl1pPr>
          </a:lstStyle>
          <a:p>
            <a:r>
              <a:rPr lang="en-US">
                <a:solidFill>
                  <a:prstClr val="black">
                    <a:tint val="75000"/>
                  </a:prstClr>
                </a:solidFill>
              </a:rPr>
              <a:t>Confidential draft, not for distribution.</a:t>
            </a:r>
          </a:p>
        </p:txBody>
      </p:sp>
    </p:spTree>
    <p:extLst>
      <p:ext uri="{BB962C8B-B14F-4D97-AF65-F5344CB8AC3E}">
        <p14:creationId xmlns="" xmlns:p14="http://schemas.microsoft.com/office/powerpoint/2010/main" val="4063752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2_Photo Left 1/2 page bleed">
    <p:spTree>
      <p:nvGrpSpPr>
        <p:cNvPr id="1" name=""/>
        <p:cNvGrpSpPr/>
        <p:nvPr/>
      </p:nvGrpSpPr>
      <p:grpSpPr>
        <a:xfrm>
          <a:off x="0" y="0"/>
          <a:ext cx="0" cy="0"/>
          <a:chOff x="0" y="0"/>
          <a:chExt cx="0" cy="0"/>
        </a:xfrm>
      </p:grpSpPr>
      <p:sp>
        <p:nvSpPr>
          <p:cNvPr id="13" name="Content Placeholder 2"/>
          <p:cNvSpPr>
            <a:spLocks noGrp="1"/>
          </p:cNvSpPr>
          <p:nvPr>
            <p:ph sz="half" idx="11"/>
          </p:nvPr>
        </p:nvSpPr>
        <p:spPr>
          <a:xfrm>
            <a:off x="7629073" y="1862669"/>
            <a:ext cx="4206499" cy="4250267"/>
          </a:xfrm>
          <a:prstGeom prst="rect">
            <a:avLst/>
          </a:prstGeom>
        </p:spPr>
        <p:txBody>
          <a:bodyPr>
            <a:normAutofit/>
          </a:bodyPr>
          <a:lstStyle>
            <a:lvl1pPr marL="0" indent="0">
              <a:buClrTx/>
              <a:buSzPct val="100000"/>
              <a:buNone/>
              <a:defRPr sz="3200">
                <a:solidFill>
                  <a:schemeClr val="tx1"/>
                </a:solidFill>
              </a:defRPr>
            </a:lvl1pPr>
            <a:lvl2pPr marL="256014" indent="-256014">
              <a:buClrTx/>
              <a:buSzPct val="100000"/>
              <a:buFont typeface="Arial"/>
              <a:buChar char="•"/>
              <a:defRPr sz="3200">
                <a:solidFill>
                  <a:schemeClr val="tx1"/>
                </a:solidFill>
              </a:defRPr>
            </a:lvl2pPr>
            <a:lvl3pPr>
              <a:buClr>
                <a:srgbClr val="006601"/>
              </a:buClr>
              <a:defRPr sz="2100"/>
            </a:lvl3pPr>
            <a:lvl4pPr>
              <a:buClr>
                <a:srgbClr val="006601"/>
              </a:buClr>
              <a:defRPr sz="2100"/>
            </a:lvl4pPr>
            <a:lvl5pPr>
              <a:buClr>
                <a:srgbClr val="006601"/>
              </a:buClr>
              <a:defRPr sz="21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p:txBody>
      </p:sp>
      <p:sp>
        <p:nvSpPr>
          <p:cNvPr id="8" name="Picture Placeholder 7"/>
          <p:cNvSpPr>
            <a:spLocks noGrp="1"/>
          </p:cNvSpPr>
          <p:nvPr>
            <p:ph type="pic" sz="quarter" idx="10"/>
          </p:nvPr>
        </p:nvSpPr>
        <p:spPr>
          <a:xfrm>
            <a:off x="1" y="1525571"/>
            <a:ext cx="7321651" cy="5332429"/>
          </a:xfrm>
          <a:prstGeom prst="rect">
            <a:avLst/>
          </a:prstGeom>
          <a:solidFill>
            <a:schemeClr val="bg1">
              <a:lumMod val="95000"/>
            </a:schemeClr>
          </a:solidFill>
        </p:spPr>
        <p:txBody>
          <a:bodyPr/>
          <a:lstStyle>
            <a:lvl1pPr>
              <a:buSzPct val="100000"/>
              <a:defRPr/>
            </a:lvl1pPr>
          </a:lstStyle>
          <a:p>
            <a:r>
              <a:rPr lang="en-US"/>
              <a:t>Drag picture to placeholder or click icon to add</a:t>
            </a:r>
          </a:p>
        </p:txBody>
      </p:sp>
      <p:sp>
        <p:nvSpPr>
          <p:cNvPr id="3" name="Slide Number Placeholder 2"/>
          <p:cNvSpPr>
            <a:spLocks noGrp="1"/>
          </p:cNvSpPr>
          <p:nvPr>
            <p:ph type="sldNum" sz="quarter" idx="12"/>
          </p:nvPr>
        </p:nvSpPr>
        <p:spPr/>
        <p:txBody>
          <a:bodyPr/>
          <a:lstStyle>
            <a:lvl1pPr>
              <a:defRPr sz="1200"/>
            </a:lvl1pPr>
          </a:lstStyle>
          <a:p>
            <a:fld id="{F8C12AA3-6E81-C746-8BB2-6661939CBDDC}" type="slidenum">
              <a:rPr lang="en-US" smtClean="0">
                <a:solidFill>
                  <a:srgbClr val="C7C8CA"/>
                </a:solidFill>
              </a:rPr>
              <a:pPr/>
              <a:t>‹Nº›</a:t>
            </a:fld>
            <a:endParaRPr lang="en-US">
              <a:solidFill>
                <a:srgbClr val="C7C8CA"/>
              </a:solidFill>
            </a:endParaRPr>
          </a:p>
        </p:txBody>
      </p:sp>
      <p:sp>
        <p:nvSpPr>
          <p:cNvPr id="6" name="Rectangle 5"/>
          <p:cNvSpPr/>
          <p:nvPr userDrawn="1"/>
        </p:nvSpPr>
        <p:spPr>
          <a:xfrm>
            <a:off x="1" y="0"/>
            <a:ext cx="12192003" cy="1524000"/>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2" name="Title 1"/>
          <p:cNvSpPr>
            <a:spLocks noGrp="1"/>
          </p:cNvSpPr>
          <p:nvPr>
            <p:ph type="title"/>
          </p:nvPr>
        </p:nvSpPr>
        <p:spPr/>
        <p:txBody>
          <a:bodyPr/>
          <a:lstStyle/>
          <a:p>
            <a:r>
              <a:rPr lang="en-US"/>
              <a:t>Click to edit Master title style</a:t>
            </a:r>
          </a:p>
        </p:txBody>
      </p:sp>
      <p:pic>
        <p:nvPicPr>
          <p:cNvPr id="9" name="Picture 8"/>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10946181" y="281060"/>
            <a:ext cx="1004659" cy="962797"/>
          </a:xfrm>
          <a:prstGeom prst="rect">
            <a:avLst/>
          </a:prstGeom>
        </p:spPr>
      </p:pic>
      <p:pic>
        <p:nvPicPr>
          <p:cNvPr id="10" name="Picture 9"/>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10469184" y="154061"/>
            <a:ext cx="476997" cy="457123"/>
          </a:xfrm>
          <a:prstGeom prst="rect">
            <a:avLst/>
          </a:prstGeom>
        </p:spPr>
      </p:pic>
      <p:sp>
        <p:nvSpPr>
          <p:cNvPr id="11" name="Footer Placeholder 12"/>
          <p:cNvSpPr>
            <a:spLocks noGrp="1"/>
          </p:cNvSpPr>
          <p:nvPr>
            <p:ph type="ftr" sz="quarter" idx="3"/>
          </p:nvPr>
        </p:nvSpPr>
        <p:spPr>
          <a:xfrm>
            <a:off x="7627829" y="6360028"/>
            <a:ext cx="7083947" cy="209549"/>
          </a:xfrm>
          <a:prstGeom prst="rect">
            <a:avLst/>
          </a:prstGeom>
        </p:spPr>
        <p:txBody>
          <a:bodyPr vert="horz" lIns="0" tIns="0" rIns="0" bIns="0" rtlCol="0" anchor="ctr"/>
          <a:lstStyle>
            <a:lvl1pPr algn="l">
              <a:defRPr sz="900">
                <a:solidFill>
                  <a:schemeClr val="tx1">
                    <a:tint val="75000"/>
                  </a:schemeClr>
                </a:solidFill>
                <a:latin typeface="Arial"/>
                <a:cs typeface="Arial"/>
              </a:defRPr>
            </a:lvl1pPr>
          </a:lstStyle>
          <a:p>
            <a:r>
              <a:rPr lang="en-US">
                <a:solidFill>
                  <a:prstClr val="black">
                    <a:tint val="75000"/>
                  </a:prstClr>
                </a:solidFill>
              </a:rPr>
              <a:t>Confidential draft, not for distribution</a:t>
            </a:r>
          </a:p>
        </p:txBody>
      </p:sp>
    </p:spTree>
    <p:extLst>
      <p:ext uri="{BB962C8B-B14F-4D97-AF65-F5344CB8AC3E}">
        <p14:creationId xmlns="" xmlns:p14="http://schemas.microsoft.com/office/powerpoint/2010/main" val="10730879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abl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4"/>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7" name="Table Placeholder 6"/>
          <p:cNvSpPr>
            <a:spLocks noGrp="1"/>
          </p:cNvSpPr>
          <p:nvPr>
            <p:ph type="tbl" sz="quarter" idx="10"/>
          </p:nvPr>
        </p:nvSpPr>
        <p:spPr>
          <a:xfrm>
            <a:off x="614240" y="1649770"/>
            <a:ext cx="10972800" cy="4497033"/>
          </a:xfrm>
          <a:prstGeom prst="rect">
            <a:avLst/>
          </a:prstGeom>
        </p:spPr>
        <p:txBody>
          <a:bodyPr>
            <a:normAutofit/>
          </a:bodyPr>
          <a:lstStyle>
            <a:lvl1pPr marL="0" indent="0">
              <a:buNone/>
              <a:defRPr sz="2900"/>
            </a:lvl1pPr>
          </a:lstStyle>
          <a:p>
            <a:endParaRPr lang="en-US"/>
          </a:p>
        </p:txBody>
      </p:sp>
      <p:sp>
        <p:nvSpPr>
          <p:cNvPr id="3" name="Slide Number Placeholder 2"/>
          <p:cNvSpPr>
            <a:spLocks noGrp="1"/>
          </p:cNvSpPr>
          <p:nvPr>
            <p:ph type="sldNum" sz="quarter" idx="11"/>
          </p:nvPr>
        </p:nvSpPr>
        <p:spPr/>
        <p:txBody>
          <a:bodyPr/>
          <a:lstStyle>
            <a:lvl1pPr>
              <a:defRPr sz="1200"/>
            </a:lvl1pPr>
          </a:lstStyle>
          <a:p>
            <a:fld id="{F8C12AA3-6E81-C746-8BB2-6661939CBDDC}" type="slidenum">
              <a:rPr lang="en-US" smtClean="0">
                <a:solidFill>
                  <a:srgbClr val="C7C8CA"/>
                </a:solidFill>
              </a:rPr>
              <a:pPr/>
              <a:t>‹Nº›</a:t>
            </a:fld>
            <a:endParaRPr lang="en-US">
              <a:solidFill>
                <a:srgbClr val="C7C8CA"/>
              </a:solidFill>
            </a:endParaRPr>
          </a:p>
        </p:txBody>
      </p:sp>
      <p:sp>
        <p:nvSpPr>
          <p:cNvPr id="8" name="Footer Placeholder 12"/>
          <p:cNvSpPr>
            <a:spLocks noGrp="1"/>
          </p:cNvSpPr>
          <p:nvPr>
            <p:ph type="ftr" sz="quarter" idx="3"/>
          </p:nvPr>
        </p:nvSpPr>
        <p:spPr>
          <a:xfrm>
            <a:off x="466874" y="6360028"/>
            <a:ext cx="7083947" cy="209549"/>
          </a:xfrm>
          <a:prstGeom prst="rect">
            <a:avLst/>
          </a:prstGeom>
        </p:spPr>
        <p:txBody>
          <a:bodyPr vert="horz" lIns="0" tIns="0" rIns="0" bIns="0" rtlCol="0" anchor="ctr"/>
          <a:lstStyle>
            <a:lvl1pPr algn="l">
              <a:defRPr sz="900">
                <a:solidFill>
                  <a:schemeClr val="tx1">
                    <a:tint val="75000"/>
                  </a:schemeClr>
                </a:solidFill>
                <a:latin typeface="Arial"/>
                <a:cs typeface="Arial"/>
              </a:defRPr>
            </a:lvl1pPr>
          </a:lstStyle>
          <a:p>
            <a:r>
              <a:rPr lang="en-US">
                <a:solidFill>
                  <a:prstClr val="black">
                    <a:tint val="75000"/>
                  </a:prstClr>
                </a:solidFill>
              </a:rPr>
              <a:t>Confidential draft, not for distribution</a:t>
            </a:r>
          </a:p>
        </p:txBody>
      </p:sp>
    </p:spTree>
    <p:extLst>
      <p:ext uri="{BB962C8B-B14F-4D97-AF65-F5344CB8AC3E}">
        <p14:creationId xmlns="" xmlns:p14="http://schemas.microsoft.com/office/powerpoint/2010/main" val="35151451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Blue 2">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normAutofit/>
          </a:bodyPr>
          <a:lstStyle>
            <a:lvl1pPr>
              <a:defRPr sz="4400" b="1"/>
            </a:lvl1pPr>
          </a:lstStyle>
          <a:p>
            <a:r>
              <a:rPr lang="en-US" smtClean="0"/>
              <a:t>Click to edit Master title style</a:t>
            </a:r>
            <a:endParaRPr lang="en-GB" dirty="0"/>
          </a:p>
        </p:txBody>
      </p:sp>
      <p:sp>
        <p:nvSpPr>
          <p:cNvPr id="3" name="Text Placeholder 2"/>
          <p:cNvSpPr>
            <a:spLocks noGrp="1"/>
          </p:cNvSpPr>
          <p:nvPr>
            <p:ph type="body" idx="1"/>
          </p:nvPr>
        </p:nvSpPr>
        <p:spPr>
          <a:xfrm>
            <a:off x="831851" y="4589467"/>
            <a:ext cx="10515600" cy="1500187"/>
          </a:xfrm>
        </p:spPr>
        <p:txBody>
          <a:bodyPr>
            <a:normAutofit/>
          </a:bodyPr>
          <a:lstStyle>
            <a:lvl1pPr marL="0" indent="0">
              <a:buNone/>
              <a:defRPr sz="2400">
                <a:solidFill>
                  <a:schemeClr val="accent4"/>
                </a:solidFill>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Tree>
    <p:extLst>
      <p:ext uri="{BB962C8B-B14F-4D97-AF65-F5344CB8AC3E}">
        <p14:creationId xmlns="" xmlns:p14="http://schemas.microsoft.com/office/powerpoint/2010/main" val="58394015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Chart with title &amp; subtitle">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609555"/>
            <a:endParaRPr lang="en-US" sz="2400">
              <a:solidFill>
                <a:prstClr val="white"/>
              </a:solidFill>
              <a:latin typeface="Arial"/>
            </a:endParaRPr>
          </a:p>
        </p:txBody>
      </p:sp>
      <p:sp>
        <p:nvSpPr>
          <p:cNvPr id="4" name="Chart Placeholder 3"/>
          <p:cNvSpPr>
            <a:spLocks noGrp="1"/>
          </p:cNvSpPr>
          <p:nvPr>
            <p:ph type="chart" sz="quarter" idx="10"/>
          </p:nvPr>
        </p:nvSpPr>
        <p:spPr>
          <a:xfrm>
            <a:off x="1424096" y="2137098"/>
            <a:ext cx="9277773" cy="4340225"/>
          </a:xfrm>
          <a:prstGeom prst="rect">
            <a:avLst/>
          </a:prstGeom>
        </p:spPr>
        <p:txBody>
          <a:bodyPr/>
          <a:lstStyle>
            <a:lvl1pPr marL="0" indent="0">
              <a:buNone/>
              <a:defRPr/>
            </a:lvl1pPr>
          </a:lstStyle>
          <a:p>
            <a:endParaRPr lang="en-US"/>
          </a:p>
        </p:txBody>
      </p:sp>
      <p:sp>
        <p:nvSpPr>
          <p:cNvPr id="9" name="Text Placeholder 8"/>
          <p:cNvSpPr>
            <a:spLocks noGrp="1"/>
          </p:cNvSpPr>
          <p:nvPr>
            <p:ph type="body" sz="quarter" idx="12"/>
          </p:nvPr>
        </p:nvSpPr>
        <p:spPr>
          <a:xfrm>
            <a:off x="353568" y="1524000"/>
            <a:ext cx="10858120" cy="730885"/>
          </a:xfrm>
          <a:prstGeom prst="rect">
            <a:avLst/>
          </a:prstGeom>
        </p:spPr>
        <p:txBody>
          <a:bodyPr/>
          <a:lstStyle>
            <a:lvl1pPr marL="0" indent="0">
              <a:buFontTx/>
              <a:buNone/>
              <a:defRPr b="1" i="0">
                <a:latin typeface="Arial"/>
                <a:cs typeface="Arial"/>
              </a:defRPr>
            </a:lvl1pPr>
          </a:lstStyle>
          <a:p>
            <a:pPr lvl="0"/>
            <a:r>
              <a:rPr lang="en-US"/>
              <a:t>Click to edit Master text styles</a:t>
            </a:r>
          </a:p>
        </p:txBody>
      </p:sp>
      <p:sp>
        <p:nvSpPr>
          <p:cNvPr id="5" name="Slide Number Placeholder 4"/>
          <p:cNvSpPr>
            <a:spLocks noGrp="1"/>
          </p:cNvSpPr>
          <p:nvPr>
            <p:ph type="sldNum" sz="quarter" idx="13"/>
          </p:nvPr>
        </p:nvSpPr>
        <p:spPr/>
        <p:txBody>
          <a:bodyPr/>
          <a:lstStyle>
            <a:lvl1pPr>
              <a:defRPr sz="1200"/>
            </a:lvl1pPr>
          </a:lstStyle>
          <a:p>
            <a:fld id="{F8C12AA3-6E81-C746-8BB2-6661939CBDDC}" type="slidenum">
              <a:rPr lang="en-US" smtClean="0">
                <a:solidFill>
                  <a:srgbClr val="C7C8CA"/>
                </a:solidFill>
              </a:rPr>
              <a:pPr/>
              <a:t>‹Nº›</a:t>
            </a:fld>
            <a:endParaRPr lang="en-US">
              <a:solidFill>
                <a:srgbClr val="C7C8CA"/>
              </a:solidFill>
            </a:endParaRPr>
          </a:p>
        </p:txBody>
      </p:sp>
      <p:sp>
        <p:nvSpPr>
          <p:cNvPr id="7" name="Title 6"/>
          <p:cNvSpPr>
            <a:spLocks noGrp="1"/>
          </p:cNvSpPr>
          <p:nvPr>
            <p:ph type="title"/>
          </p:nvPr>
        </p:nvSpPr>
        <p:spPr/>
        <p:txBody>
          <a:bodyPr/>
          <a:lstStyle/>
          <a:p>
            <a:r>
              <a:rPr lang="en-US"/>
              <a:t>Click to edit Master title style</a:t>
            </a:r>
          </a:p>
        </p:txBody>
      </p:sp>
      <p:pic>
        <p:nvPicPr>
          <p:cNvPr id="10" name="Picture 9"/>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221483" y="6190481"/>
            <a:ext cx="572844" cy="548640"/>
          </a:xfrm>
          <a:prstGeom prst="rect">
            <a:avLst/>
          </a:prstGeom>
        </p:spPr>
      </p:pic>
      <p:sp>
        <p:nvSpPr>
          <p:cNvPr id="11" name="Footer Placeholder 12"/>
          <p:cNvSpPr>
            <a:spLocks noGrp="1"/>
          </p:cNvSpPr>
          <p:nvPr>
            <p:ph type="ftr" sz="quarter" idx="3"/>
          </p:nvPr>
        </p:nvSpPr>
        <p:spPr>
          <a:xfrm>
            <a:off x="942453" y="6360028"/>
            <a:ext cx="7083947" cy="209549"/>
          </a:xfrm>
          <a:prstGeom prst="rect">
            <a:avLst/>
          </a:prstGeom>
        </p:spPr>
        <p:txBody>
          <a:bodyPr vert="horz" lIns="0" tIns="0" rIns="0" bIns="0" rtlCol="0" anchor="ctr"/>
          <a:lstStyle>
            <a:lvl1pPr algn="l">
              <a:defRPr sz="900">
                <a:solidFill>
                  <a:schemeClr val="tx1">
                    <a:tint val="75000"/>
                  </a:schemeClr>
                </a:solidFill>
                <a:latin typeface="Arial"/>
                <a:cs typeface="Arial"/>
              </a:defRPr>
            </a:lvl1pPr>
          </a:lstStyle>
          <a:p>
            <a:r>
              <a:rPr lang="en-US">
                <a:solidFill>
                  <a:prstClr val="black">
                    <a:tint val="75000"/>
                  </a:prstClr>
                </a:solidFill>
              </a:rPr>
              <a:t>Confidential draft, not for distribution</a:t>
            </a:r>
          </a:p>
        </p:txBody>
      </p:sp>
    </p:spTree>
    <p:extLst>
      <p:ext uri="{BB962C8B-B14F-4D97-AF65-F5344CB8AC3E}">
        <p14:creationId xmlns="" xmlns:p14="http://schemas.microsoft.com/office/powerpoint/2010/main" val="14005474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0AE5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A5DBA9C6-5706-AB43-BA93-FADC2A753112}"/>
              </a:ext>
            </a:extLst>
          </p:cNvPr>
          <p:cNvPicPr>
            <a:picLocks noChangeAspect="1"/>
          </p:cNvPicPr>
          <p:nvPr userDrawn="1"/>
        </p:nvPicPr>
        <p:blipFill rotWithShape="1">
          <a:blip r:embed="rId2" cstate="print"/>
          <a:srcRect l="92237" t="72748"/>
          <a:stretch/>
        </p:blipFill>
        <p:spPr>
          <a:xfrm>
            <a:off x="11245517" y="4989096"/>
            <a:ext cx="946484" cy="1868905"/>
          </a:xfrm>
          <a:prstGeom prst="rect">
            <a:avLst/>
          </a:prstGeom>
        </p:spPr>
      </p:pic>
      <p:sp>
        <p:nvSpPr>
          <p:cNvPr id="4" name="Date Placeholder 3">
            <a:extLst>
              <a:ext uri="{FF2B5EF4-FFF2-40B4-BE49-F238E27FC236}">
                <a16:creationId xmlns="" xmlns:a16="http://schemas.microsoft.com/office/drawing/2014/main" id="{CCF2AAD9-4456-C743-AD88-15EAABA22A9C}"/>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A39472CA-C149-4CB0-A22A-8F6FB127C07B}" type="datetime1">
              <a:rPr lang="en-US" smtClean="0">
                <a:solidFill>
                  <a:prstClr val="black">
                    <a:tint val="75000"/>
                  </a:prstClr>
                </a:solidFill>
              </a:rPr>
              <a:pPr/>
              <a:t>6/14/2020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2914A38-B45B-4845-B503-147948E1832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DA59F1A-F47D-3A44-B7C0-7AF9A4C3DC49}"/>
              </a:ext>
            </a:extLst>
          </p:cNvPr>
          <p:cNvSpPr>
            <a:spLocks noGrp="1"/>
          </p:cNvSpPr>
          <p:nvPr>
            <p:ph type="sldNum" sz="quarter" idx="12"/>
          </p:nvPr>
        </p:nvSpPr>
        <p:spPr>
          <a:xfrm>
            <a:off x="11592560" y="6219708"/>
            <a:ext cx="419235" cy="365125"/>
          </a:xfrm>
        </p:spPr>
        <p:txBody>
          <a:bodyPr/>
          <a:lstStyle>
            <a:lvl1pPr algn="ctr">
              <a:defRPr sz="1100" b="0" i="0">
                <a:solidFill>
                  <a:schemeClr val="bg1"/>
                </a:solidFill>
                <a:latin typeface="Arial" panose="020B0604020202020204" pitchFamily="34" charset="0"/>
                <a:cs typeface="Arial" panose="020B0604020202020204" pitchFamily="34" charset="0"/>
              </a:defRPr>
            </a:lvl1pPr>
          </a:lstStyle>
          <a:p>
            <a:fld id="{77E78EF0-8754-1D4B-BC65-847709F04698}" type="slidenum">
              <a:rPr lang="en-US" smtClean="0">
                <a:solidFill>
                  <a:prstClr val="white"/>
                </a:solidFill>
              </a:rPr>
              <a:pPr/>
              <a:t>‹Nº›</a:t>
            </a:fld>
            <a:endParaRPr lang="en-US">
              <a:solidFill>
                <a:prstClr val="white"/>
              </a:solidFill>
            </a:endParaRPr>
          </a:p>
        </p:txBody>
      </p:sp>
    </p:spTree>
    <p:extLst>
      <p:ext uri="{BB962C8B-B14F-4D97-AF65-F5344CB8AC3E}">
        <p14:creationId xmlns="" xmlns:p14="http://schemas.microsoft.com/office/powerpoint/2010/main" val="39651270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3_Extra vertical space">
    <p:spTree>
      <p:nvGrpSpPr>
        <p:cNvPr id="1" name=""/>
        <p:cNvGrpSpPr/>
        <p:nvPr/>
      </p:nvGrpSpPr>
      <p:grpSpPr>
        <a:xfrm>
          <a:off x="0" y="0"/>
          <a:ext cx="0" cy="0"/>
          <a:chOff x="0" y="0"/>
          <a:chExt cx="0" cy="0"/>
        </a:xfrm>
      </p:grpSpPr>
      <p:sp>
        <p:nvSpPr>
          <p:cNvPr id="14" name="Rectangle 13"/>
          <p:cNvSpPr/>
          <p:nvPr userDrawn="1"/>
        </p:nvSpPr>
        <p:spPr>
          <a:xfrm>
            <a:off x="-110066" y="-8374"/>
            <a:ext cx="12557760" cy="207264"/>
          </a:xfrm>
          <a:prstGeom prst="rect">
            <a:avLst/>
          </a:prstGeom>
          <a:gradFill flip="none" rotWithShape="1">
            <a:gsLst>
              <a:gs pos="26000">
                <a:schemeClr val="tx2"/>
              </a:gs>
              <a:gs pos="100000">
                <a:srgbClr val="008745"/>
              </a:gs>
              <a:gs pos="0">
                <a:srgbClr val="008745"/>
              </a:gs>
              <a:gs pos="71000">
                <a:schemeClr val="tx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609608"/>
            <a:endParaRPr lang="en-US" sz="2400">
              <a:solidFill>
                <a:prstClr val="white"/>
              </a:solidFill>
              <a:latin typeface="Arial"/>
            </a:endParaRPr>
          </a:p>
        </p:txBody>
      </p:sp>
      <p:sp>
        <p:nvSpPr>
          <p:cNvPr id="2" name="Title 1"/>
          <p:cNvSpPr>
            <a:spLocks noGrp="1"/>
          </p:cNvSpPr>
          <p:nvPr>
            <p:ph type="title"/>
          </p:nvPr>
        </p:nvSpPr>
        <p:spPr>
          <a:xfrm>
            <a:off x="463296" y="256033"/>
            <a:ext cx="7777014" cy="954794"/>
          </a:xfrm>
        </p:spPr>
        <p:txBody>
          <a:bodyPr/>
          <a:lstStyle>
            <a:lvl1pPr>
              <a:defRPr>
                <a:solidFill>
                  <a:srgbClr val="000000"/>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p>
            <a:fld id="{990CBC6E-F1C2-1F47-ABA1-B1BBE767C3DA}" type="slidenum">
              <a:rPr lang="en-US" smtClean="0">
                <a:solidFill>
                  <a:srgbClr val="C7C8CA"/>
                </a:solidFill>
              </a:rPr>
              <a:pPr/>
              <a:t>‹Nº›</a:t>
            </a:fld>
            <a:endParaRPr lang="en-US">
              <a:solidFill>
                <a:srgbClr val="C7C8CA"/>
              </a:solidFill>
            </a:endParaRPr>
          </a:p>
        </p:txBody>
      </p:sp>
      <p:sp>
        <p:nvSpPr>
          <p:cNvPr id="4" name="Footer Placeholder 3"/>
          <p:cNvSpPr>
            <a:spLocks noGrp="1"/>
          </p:cNvSpPr>
          <p:nvPr>
            <p:ph type="ftr" sz="quarter" idx="12"/>
          </p:nvPr>
        </p:nvSpPr>
        <p:spPr>
          <a:xfrm>
            <a:off x="938784" y="6360027"/>
            <a:ext cx="7083947" cy="209550"/>
          </a:xfrm>
        </p:spPr>
        <p:txBody>
          <a:bodyPr/>
          <a:lstStyle/>
          <a:p>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27398" y="6189216"/>
            <a:ext cx="548640" cy="548640"/>
          </a:xfrm>
          <a:prstGeom prst="rect">
            <a:avLst/>
          </a:prstGeom>
        </p:spPr>
      </p:pic>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608"/>
            <a:r>
              <a:rPr lang="en-US" sz="2400">
                <a:solidFill>
                  <a:prstClr val="white"/>
                </a:solidFill>
                <a:latin typeface="Arial"/>
              </a:rPr>
              <a:t>EXTRA VERTICAL SPACE</a:t>
            </a:r>
          </a:p>
        </p:txBody>
      </p:sp>
      <p:sp>
        <p:nvSpPr>
          <p:cNvPr id="6" name="Content Placeholder 5"/>
          <p:cNvSpPr>
            <a:spLocks noGrp="1"/>
          </p:cNvSpPr>
          <p:nvPr>
            <p:ph sz="quarter" idx="13"/>
          </p:nvPr>
        </p:nvSpPr>
        <p:spPr>
          <a:xfrm>
            <a:off x="338667" y="1210734"/>
            <a:ext cx="11563350" cy="4851400"/>
          </a:xfrm>
        </p:spPr>
        <p:txBody>
          <a:bodyPr>
            <a:normAutofit/>
          </a:bodyPr>
          <a:lstStyle>
            <a:lvl1pPr>
              <a:defRPr sz="2667"/>
            </a:lvl1pPr>
            <a:lvl2pPr marL="762010" indent="-313271">
              <a:defRPr sz="2667"/>
            </a:lvl2pPr>
            <a:lvl3pPr>
              <a:defRPr sz="2667"/>
            </a:lvl3pPr>
            <a:lvl4pPr>
              <a:defRPr sz="2667"/>
            </a:lvl4pPr>
            <a:lvl5pPr>
              <a:defRPr sz="2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5553167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00AE5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A5DBA9C6-5706-AB43-BA93-FADC2A753112}"/>
              </a:ext>
            </a:extLst>
          </p:cNvPr>
          <p:cNvPicPr>
            <a:picLocks noChangeAspect="1"/>
          </p:cNvPicPr>
          <p:nvPr userDrawn="1"/>
        </p:nvPicPr>
        <p:blipFill rotWithShape="1">
          <a:blip r:embed="rId2" cstate="print"/>
          <a:srcRect l="92237" t="72748"/>
          <a:stretch/>
        </p:blipFill>
        <p:spPr>
          <a:xfrm>
            <a:off x="11245517" y="4989096"/>
            <a:ext cx="946484" cy="1868905"/>
          </a:xfrm>
          <a:prstGeom prst="rect">
            <a:avLst/>
          </a:prstGeom>
        </p:spPr>
      </p:pic>
      <p:sp>
        <p:nvSpPr>
          <p:cNvPr id="4" name="Date Placeholder 3">
            <a:extLst>
              <a:ext uri="{FF2B5EF4-FFF2-40B4-BE49-F238E27FC236}">
                <a16:creationId xmlns="" xmlns:a16="http://schemas.microsoft.com/office/drawing/2014/main" id="{CCF2AAD9-4456-C743-AD88-15EAABA22A9C}"/>
              </a:ext>
            </a:extLst>
          </p:cNvPr>
          <p:cNvSpPr>
            <a:spLocks noGrp="1"/>
          </p:cNvSpPr>
          <p:nvPr>
            <p:ph type="dt" sz="half" idx="10"/>
          </p:nvPr>
        </p:nvSpPr>
        <p:spPr>
          <a:xfrm>
            <a:off x="838200" y="6356350"/>
            <a:ext cx="2743200" cy="365125"/>
          </a:xfrm>
          <a:prstGeom prst="rect">
            <a:avLst/>
          </a:prstGeom>
        </p:spPr>
        <p:txBody>
          <a:bodyPr/>
          <a:lstStyle/>
          <a:p>
            <a:fld id="{451EF836-970A-4F5C-AEAC-39F1367360D4}" type="datetime1">
              <a:rPr lang="en-US" smtClean="0">
                <a:solidFill>
                  <a:prstClr val="black">
                    <a:tint val="75000"/>
                  </a:prstClr>
                </a:solidFill>
              </a:rPr>
              <a:pPr/>
              <a:t>6/14/2020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2914A38-B45B-4845-B503-147948E1832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DA59F1A-F47D-3A44-B7C0-7AF9A4C3DC49}"/>
              </a:ext>
            </a:extLst>
          </p:cNvPr>
          <p:cNvSpPr>
            <a:spLocks noGrp="1"/>
          </p:cNvSpPr>
          <p:nvPr>
            <p:ph type="sldNum" sz="quarter" idx="12"/>
          </p:nvPr>
        </p:nvSpPr>
        <p:spPr>
          <a:xfrm>
            <a:off x="11592560" y="6219708"/>
            <a:ext cx="419235" cy="365125"/>
          </a:xfrm>
        </p:spPr>
        <p:txBody>
          <a:bodyPr/>
          <a:lstStyle>
            <a:lvl1pPr algn="ctr">
              <a:defRPr sz="1100" b="0" i="0">
                <a:solidFill>
                  <a:schemeClr val="bg1"/>
                </a:solidFill>
                <a:latin typeface="Arial" panose="020B0604020202020204" pitchFamily="34" charset="0"/>
                <a:cs typeface="Arial" panose="020B0604020202020204" pitchFamily="34" charset="0"/>
              </a:defRPr>
            </a:lvl1pPr>
          </a:lstStyle>
          <a:p>
            <a:fld id="{77E78EF0-8754-1D4B-BC65-847709F04698}" type="slidenum">
              <a:rPr lang="en-US" smtClean="0">
                <a:solidFill>
                  <a:prstClr val="white"/>
                </a:solidFill>
              </a:rPr>
              <a:pPr/>
              <a:t>‹Nº›</a:t>
            </a:fld>
            <a:endParaRPr lang="en-US">
              <a:solidFill>
                <a:prstClr val="white"/>
              </a:solidFill>
            </a:endParaRPr>
          </a:p>
        </p:txBody>
      </p:sp>
    </p:spTree>
    <p:extLst>
      <p:ext uri="{BB962C8B-B14F-4D97-AF65-F5344CB8AC3E}">
        <p14:creationId xmlns="" xmlns:p14="http://schemas.microsoft.com/office/powerpoint/2010/main" val="19139975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ADA59F1A-F47D-3A44-B7C0-7AF9A4C3DC49}"/>
              </a:ext>
            </a:extLst>
          </p:cNvPr>
          <p:cNvSpPr>
            <a:spLocks noGrp="1"/>
          </p:cNvSpPr>
          <p:nvPr>
            <p:ph type="sldNum" sz="quarter" idx="12"/>
          </p:nvPr>
        </p:nvSpPr>
        <p:spPr>
          <a:xfrm>
            <a:off x="11592560" y="6219708"/>
            <a:ext cx="419235" cy="365125"/>
          </a:xfrm>
        </p:spPr>
        <p:txBody>
          <a:bodyPr/>
          <a:lstStyle>
            <a:lvl1pPr algn="ctr">
              <a:defRPr sz="1100" b="0" i="0">
                <a:latin typeface="Arial" panose="020B0604020202020204" pitchFamily="34" charset="0"/>
                <a:cs typeface="Arial" panose="020B0604020202020204" pitchFamily="34" charset="0"/>
              </a:defRPr>
            </a:lvl1pPr>
          </a:lstStyle>
          <a:p>
            <a:fld id="{77E78EF0-8754-1D4B-BC65-847709F04698}" type="slidenum">
              <a:rPr lang="en-US" smtClean="0">
                <a:solidFill>
                  <a:prstClr val="black">
                    <a:tint val="75000"/>
                  </a:prstClr>
                </a:solidFill>
              </a:rPr>
              <a:pPr/>
              <a:t>‹Nº›</a:t>
            </a:fld>
            <a:endParaRPr lang="en-US">
              <a:solidFill>
                <a:prstClr val="black">
                  <a:tint val="75000"/>
                </a:prstClr>
              </a:solidFill>
            </a:endParaRPr>
          </a:p>
        </p:txBody>
      </p:sp>
      <p:sp>
        <p:nvSpPr>
          <p:cNvPr id="9" name="Rectangle 8">
            <a:extLst>
              <a:ext uri="{FF2B5EF4-FFF2-40B4-BE49-F238E27FC236}">
                <a16:creationId xmlns="" xmlns:a16="http://schemas.microsoft.com/office/drawing/2014/main" id="{8E68AD85-2D13-304E-9A48-F36D664E01ED}"/>
              </a:ext>
            </a:extLst>
          </p:cNvPr>
          <p:cNvSpPr/>
          <p:nvPr userDrawn="1"/>
        </p:nvSpPr>
        <p:spPr>
          <a:xfrm>
            <a:off x="-110065" y="-8373"/>
            <a:ext cx="12557760" cy="207264"/>
          </a:xfrm>
          <a:prstGeom prst="rect">
            <a:avLst/>
          </a:prstGeom>
          <a:gradFill flip="none" rotWithShape="1">
            <a:gsLst>
              <a:gs pos="26000">
                <a:srgbClr val="00AE58"/>
              </a:gs>
              <a:gs pos="100000">
                <a:srgbClr val="008745"/>
              </a:gs>
              <a:gs pos="0">
                <a:srgbClr val="008745"/>
              </a:gs>
              <a:gs pos="71000">
                <a:srgbClr val="00AE58"/>
              </a:gs>
            </a:gsLst>
            <a:lin ang="0" scaled="1"/>
            <a:tileRect/>
          </a:gradFill>
          <a:ln w="9525" cap="flat" cmpd="sng" algn="ctr">
            <a:noFill/>
            <a:prstDash val="solid"/>
          </a:ln>
          <a:effectLst/>
        </p:spPr>
        <p:txBody>
          <a:bodyPr rtlCol="0" anchor="ctr"/>
          <a:lstStyle/>
          <a:p>
            <a:pPr algn="ctr" defTabSz="609570">
              <a:defRPr/>
            </a:pPr>
            <a:endParaRPr lang="en-US" sz="2400" kern="0">
              <a:solidFill>
                <a:prstClr val="white"/>
              </a:solidFill>
              <a:latin typeface="Trefoil Sans"/>
            </a:endParaRPr>
          </a:p>
        </p:txBody>
      </p:sp>
      <p:sp>
        <p:nvSpPr>
          <p:cNvPr id="10" name="Title 1">
            <a:extLst>
              <a:ext uri="{FF2B5EF4-FFF2-40B4-BE49-F238E27FC236}">
                <a16:creationId xmlns="" xmlns:a16="http://schemas.microsoft.com/office/drawing/2014/main" id="{73D8712C-B0D5-604F-92CE-4E1E89089942}"/>
              </a:ext>
            </a:extLst>
          </p:cNvPr>
          <p:cNvSpPr>
            <a:spLocks noGrp="1"/>
          </p:cNvSpPr>
          <p:nvPr>
            <p:ph type="title"/>
          </p:nvPr>
        </p:nvSpPr>
        <p:spPr>
          <a:xfrm>
            <a:off x="121024" y="256034"/>
            <a:ext cx="11890771" cy="792839"/>
          </a:xfrm>
        </p:spPr>
        <p:txBody>
          <a:bodyPr anchor="t">
            <a:normAutofit/>
          </a:bodyPr>
          <a:lstStyle>
            <a:lvl1pPr>
              <a:defRPr sz="3370" b="1">
                <a:solidFill>
                  <a:srgbClr val="000000"/>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Box 10">
            <a:extLst>
              <a:ext uri="{FF2B5EF4-FFF2-40B4-BE49-F238E27FC236}">
                <a16:creationId xmlns="" xmlns:a16="http://schemas.microsoft.com/office/drawing/2014/main" id="{7770247D-7EB8-4E40-8610-C5F9C914C378}"/>
              </a:ext>
            </a:extLst>
          </p:cNvPr>
          <p:cNvSpPr txBox="1"/>
          <p:nvPr userDrawn="1"/>
        </p:nvSpPr>
        <p:spPr>
          <a:xfrm>
            <a:off x="341972" y="6553517"/>
            <a:ext cx="7620001" cy="276999"/>
          </a:xfrm>
          <a:prstGeom prst="rect">
            <a:avLst/>
          </a:prstGeom>
          <a:noFill/>
        </p:spPr>
        <p:txBody>
          <a:bodyPr wrap="square" rtlCol="0">
            <a:spAutoFit/>
          </a:bodyPr>
          <a:lstStyle/>
          <a:p>
            <a:r>
              <a:rPr lang="en-US" sz="1200" b="1">
                <a:solidFill>
                  <a:srgbClr val="00AE58"/>
                </a:solidFill>
                <a:latin typeface="Arial" panose="020B0604020202020204" pitchFamily="34" charset="0"/>
                <a:cs typeface="Arial" panose="020B0604020202020204" pitchFamily="34" charset="0"/>
              </a:rPr>
              <a:t>CONFIDENTIAL</a:t>
            </a:r>
            <a:r>
              <a:rPr lang="en-US" sz="1200">
                <a:solidFill>
                  <a:srgbClr val="00AE58"/>
                </a:solidFill>
                <a:latin typeface="Arial" panose="020B0604020202020204" pitchFamily="34" charset="0"/>
                <a:cs typeface="Arial" panose="020B0604020202020204" pitchFamily="34" charset="0"/>
              </a:rPr>
              <a:t> — for internal use only </a:t>
            </a:r>
          </a:p>
        </p:txBody>
      </p:sp>
    </p:spTree>
    <p:extLst>
      <p:ext uri="{BB962C8B-B14F-4D97-AF65-F5344CB8AC3E}">
        <p14:creationId xmlns="" xmlns:p14="http://schemas.microsoft.com/office/powerpoint/2010/main" val="2257075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4_Extra vertical space">
    <p:spTree>
      <p:nvGrpSpPr>
        <p:cNvPr id="1" name=""/>
        <p:cNvGrpSpPr/>
        <p:nvPr/>
      </p:nvGrpSpPr>
      <p:grpSpPr>
        <a:xfrm>
          <a:off x="0" y="0"/>
          <a:ext cx="0" cy="0"/>
          <a:chOff x="0" y="0"/>
          <a:chExt cx="0" cy="0"/>
        </a:xfrm>
      </p:grpSpPr>
      <p:sp>
        <p:nvSpPr>
          <p:cNvPr id="14" name="Rectangle 13"/>
          <p:cNvSpPr/>
          <p:nvPr userDrawn="1"/>
        </p:nvSpPr>
        <p:spPr>
          <a:xfrm>
            <a:off x="-110065" y="-8373"/>
            <a:ext cx="12557760" cy="207264"/>
          </a:xfrm>
          <a:prstGeom prst="rect">
            <a:avLst/>
          </a:prstGeom>
          <a:gradFill flip="none" rotWithShape="1">
            <a:gsLst>
              <a:gs pos="26000">
                <a:schemeClr val="tx2"/>
              </a:gs>
              <a:gs pos="100000">
                <a:srgbClr val="008745"/>
              </a:gs>
              <a:gs pos="0">
                <a:srgbClr val="008745"/>
              </a:gs>
              <a:gs pos="71000">
                <a:schemeClr val="tx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1800">
              <a:solidFill>
                <a:prstClr val="white"/>
              </a:solidFill>
              <a:latin typeface="Arial"/>
            </a:endParaRPr>
          </a:p>
        </p:txBody>
      </p:sp>
      <p:sp>
        <p:nvSpPr>
          <p:cNvPr id="2" name="Title 1"/>
          <p:cNvSpPr>
            <a:spLocks noGrp="1"/>
          </p:cNvSpPr>
          <p:nvPr>
            <p:ph type="title"/>
          </p:nvPr>
        </p:nvSpPr>
        <p:spPr>
          <a:xfrm>
            <a:off x="463296" y="256034"/>
            <a:ext cx="7777013" cy="954793"/>
          </a:xfrm>
        </p:spPr>
        <p:txBody>
          <a:bodyPr/>
          <a:lstStyle>
            <a:lvl1pPr>
              <a:defRPr>
                <a:solidFill>
                  <a:srgbClr val="000000"/>
                </a:solidFill>
              </a:defRPr>
            </a:lvl1pPr>
          </a:lstStyle>
          <a:p>
            <a:r>
              <a:rPr lang="en-US"/>
              <a:t>Click to edit Master title style</a:t>
            </a:r>
          </a:p>
        </p:txBody>
      </p:sp>
      <p:sp>
        <p:nvSpPr>
          <p:cNvPr id="3" name="Slide Number Placeholder 2"/>
          <p:cNvSpPr>
            <a:spLocks noGrp="1"/>
          </p:cNvSpPr>
          <p:nvPr>
            <p:ph type="sldNum" sz="quarter" idx="11"/>
          </p:nvPr>
        </p:nvSpPr>
        <p:spPr/>
        <p:txBody>
          <a:bodyPr/>
          <a:lstStyle/>
          <a:p>
            <a:fld id="{990CBC6E-F1C2-1F47-ABA1-B1BBE767C3DA}" type="slidenum">
              <a:rPr lang="en-US" smtClean="0">
                <a:solidFill>
                  <a:srgbClr val="C7C8CA"/>
                </a:solidFill>
              </a:rPr>
              <a:pPr/>
              <a:t>‹Nº›</a:t>
            </a:fld>
            <a:endParaRPr lang="en-US">
              <a:solidFill>
                <a:srgbClr val="C7C8CA"/>
              </a:solidFill>
            </a:endParaRPr>
          </a:p>
        </p:txBody>
      </p:sp>
      <p:sp>
        <p:nvSpPr>
          <p:cNvPr id="4" name="Footer Placeholder 3"/>
          <p:cNvSpPr>
            <a:spLocks noGrp="1"/>
          </p:cNvSpPr>
          <p:nvPr>
            <p:ph type="ftr" sz="quarter" idx="12"/>
          </p:nvPr>
        </p:nvSpPr>
        <p:spPr>
          <a:xfrm>
            <a:off x="938784" y="6360028"/>
            <a:ext cx="7083947" cy="209549"/>
          </a:xfrm>
        </p:spPr>
        <p:txBody>
          <a:bodyPr/>
          <a:lstStyle/>
          <a:p>
            <a:endParaRPr lang="en-US">
              <a:solidFill>
                <a:prstClr val="black">
                  <a:tint val="75000"/>
                </a:prstClr>
              </a:solidFill>
            </a:endParaRP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prstClr val="white"/>
                </a:solidFill>
                <a:latin typeface="Arial"/>
              </a:rPr>
              <a:t>EXTRA VERTICAL SPACE</a:t>
            </a:r>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21482" y="6276800"/>
            <a:ext cx="572844" cy="409583"/>
          </a:xfrm>
          <a:prstGeom prst="rect">
            <a:avLst/>
          </a:prstGeom>
        </p:spPr>
      </p:pic>
      <p:sp>
        <p:nvSpPr>
          <p:cNvPr id="11" name="Text Placeholder 5"/>
          <p:cNvSpPr>
            <a:spLocks noGrp="1"/>
          </p:cNvSpPr>
          <p:nvPr>
            <p:ph idx="1"/>
          </p:nvPr>
        </p:nvSpPr>
        <p:spPr>
          <a:xfrm>
            <a:off x="460781" y="1428434"/>
            <a:ext cx="11617055" cy="42423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9648196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bwMode="auto">
          <a:xfrm>
            <a:off x="31054" y="1"/>
            <a:ext cx="3116279" cy="1298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a:spLocks noGrp="1"/>
          </p:cNvSpPr>
          <p:nvPr>
            <p:ph type="ctrTitle" hasCustomPrompt="1"/>
          </p:nvPr>
        </p:nvSpPr>
        <p:spPr>
          <a:xfrm>
            <a:off x="838200" y="1122363"/>
            <a:ext cx="10515600" cy="2387600"/>
          </a:xfrm>
        </p:spPr>
        <p:txBody>
          <a:bodyPr anchor="b">
            <a:normAutofit/>
          </a:bodyPr>
          <a:lstStyle>
            <a:lvl1pPr algn="l">
              <a:defRPr sz="4400" b="1" baseline="0">
                <a:solidFill>
                  <a:schemeClr val="tx1"/>
                </a:solidFill>
              </a:defRPr>
            </a:lvl1pPr>
          </a:lstStyle>
          <a:p>
            <a:r>
              <a:rPr lang="en-GB" dirty="0" smtClean="0"/>
              <a:t>CLICK TO EDIT MASTER TITLE </a:t>
            </a:r>
            <a:endParaRPr lang="en-GB" dirty="0"/>
          </a:p>
        </p:txBody>
      </p:sp>
      <p:sp>
        <p:nvSpPr>
          <p:cNvPr id="13" name="Subtitle 2"/>
          <p:cNvSpPr>
            <a:spLocks noGrp="1"/>
          </p:cNvSpPr>
          <p:nvPr>
            <p:ph type="subTitle" idx="1"/>
          </p:nvPr>
        </p:nvSpPr>
        <p:spPr>
          <a:xfrm>
            <a:off x="838200" y="3602038"/>
            <a:ext cx="10515600" cy="1181718"/>
          </a:xfrm>
        </p:spPr>
        <p:txBody>
          <a:bodyPr>
            <a:normAutofit/>
          </a:bodyPr>
          <a:lstStyle>
            <a:lvl1pPr marL="0" indent="0" algn="l">
              <a:buNone/>
              <a:defRPr sz="240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
        <p:nvSpPr>
          <p:cNvPr id="14" name="Text Placeholder 20"/>
          <p:cNvSpPr>
            <a:spLocks noGrp="1"/>
          </p:cNvSpPr>
          <p:nvPr>
            <p:ph type="body" sz="quarter" idx="13" hasCustomPrompt="1"/>
          </p:nvPr>
        </p:nvSpPr>
        <p:spPr>
          <a:xfrm>
            <a:off x="838200" y="5248413"/>
            <a:ext cx="10515600" cy="810690"/>
          </a:xfrm>
        </p:spPr>
        <p:txBody>
          <a:bodyPr>
            <a:noAutofit/>
          </a:bodyPr>
          <a:lstStyle>
            <a:lvl1pPr marL="0" indent="0">
              <a:buNone/>
              <a:defRPr sz="180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smtClean="0"/>
              <a:t>Name, title</a:t>
            </a:r>
            <a:br>
              <a:rPr lang="en-US" dirty="0" smtClean="0"/>
            </a:br>
            <a:r>
              <a:rPr lang="en-US" dirty="0" smtClean="0"/>
              <a:t>Department</a:t>
            </a:r>
            <a:endParaRPr lang="en-GB" dirty="0"/>
          </a:p>
        </p:txBody>
      </p:sp>
      <p:sp>
        <p:nvSpPr>
          <p:cNvPr id="2" name="Date Placeholder 1"/>
          <p:cNvSpPr>
            <a:spLocks noGrp="1"/>
          </p:cNvSpPr>
          <p:nvPr>
            <p:ph type="dt" sz="half" idx="14"/>
          </p:nvPr>
        </p:nvSpPr>
        <p:spPr/>
        <p:txBody>
          <a:bodyPr/>
          <a:lstStyle/>
          <a:p>
            <a:fld id="{9658F818-19C7-4132-8AF1-2090C5BBBF59}" type="datetime1">
              <a:rPr lang="en-GB" smtClean="0"/>
              <a:pPr/>
              <a:t>14/06/2020</a:t>
            </a:fld>
            <a:endParaRPr lang="en-GB"/>
          </a:p>
        </p:txBody>
      </p:sp>
      <p:sp>
        <p:nvSpPr>
          <p:cNvPr id="3" name="Footer Placeholder 2"/>
          <p:cNvSpPr>
            <a:spLocks noGrp="1"/>
          </p:cNvSpPr>
          <p:nvPr>
            <p:ph type="ftr" sz="quarter" idx="15"/>
          </p:nvPr>
        </p:nvSpPr>
        <p:spPr/>
        <p:txBody>
          <a:bodyPr/>
          <a:lstStyle/>
          <a:p>
            <a:r>
              <a:rPr lang="en-US" smtClean="0"/>
              <a:t>© 2020 World Association Of Girl Guides &amp; Girl Scouts</a:t>
            </a:r>
            <a:br>
              <a:rPr lang="en-US" smtClean="0"/>
            </a:br>
            <a:r>
              <a:rPr lang="en-US" smtClean="0"/>
              <a:t>Registered Charity No. 1159255</a:t>
            </a:r>
            <a:endParaRPr lang="en-GB" dirty="0"/>
          </a:p>
        </p:txBody>
      </p:sp>
      <p:sp>
        <p:nvSpPr>
          <p:cNvPr id="7" name="Slide Number Placeholder 6"/>
          <p:cNvSpPr>
            <a:spLocks noGrp="1"/>
          </p:cNvSpPr>
          <p:nvPr>
            <p:ph type="sldNum" sz="quarter" idx="16"/>
          </p:nvPr>
        </p:nvSpPr>
        <p:spPr/>
        <p:txBody>
          <a:bodyPr/>
          <a:lstStyle/>
          <a:p>
            <a:fld id="{9C3C3D13-8B22-438D-9662-89B30ED276BD}" type="slidenum">
              <a:rPr lang="en-GB" smtClean="0"/>
              <a:pPr/>
              <a:t>‹Nº›</a:t>
            </a:fld>
            <a:endParaRPr lang="en-GB"/>
          </a:p>
        </p:txBody>
      </p:sp>
      <p:pic>
        <p:nvPicPr>
          <p:cNvPr id="9" name="Picture 8"/>
          <p:cNvPicPr>
            <a:picLocks noChangeAspect="1"/>
          </p:cNvPicPr>
          <p:nvPr userDrawn="1"/>
        </p:nvPicPr>
        <p:blipFill>
          <a:blip r:embed="rId3"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542611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Date Placeholder 6"/>
          <p:cNvSpPr>
            <a:spLocks noGrp="1"/>
          </p:cNvSpPr>
          <p:nvPr>
            <p:ph type="dt" sz="half" idx="10"/>
          </p:nvPr>
        </p:nvSpPr>
        <p:spPr/>
        <p:txBody>
          <a:bodyPr/>
          <a:lstStyle/>
          <a:p>
            <a:fld id="{9658F818-19C7-4132-8AF1-2090C5BBBF59}" type="datetime1">
              <a:rPr lang="en-GB" smtClean="0"/>
              <a:pPr/>
              <a:t>14/06/2020</a:t>
            </a:fld>
            <a:endParaRPr lang="en-GB"/>
          </a:p>
        </p:txBody>
      </p:sp>
      <p:sp>
        <p:nvSpPr>
          <p:cNvPr id="9" name="Footer Placeholder 8"/>
          <p:cNvSpPr>
            <a:spLocks noGrp="1"/>
          </p:cNvSpPr>
          <p:nvPr>
            <p:ph type="ftr" sz="quarter" idx="11"/>
          </p:nvPr>
        </p:nvSpPr>
        <p:spPr/>
        <p:txBody>
          <a:bodyPr/>
          <a:lstStyle/>
          <a:p>
            <a:r>
              <a:rPr lang="en-US" smtClean="0"/>
              <a:t>© 2020 World Association Of Girl Guides &amp; Girl Scouts</a:t>
            </a:r>
            <a:br>
              <a:rPr lang="en-US" smtClean="0"/>
            </a:br>
            <a:r>
              <a:rPr lang="en-US" smtClean="0"/>
              <a:t>Registered Charity No. 1159255</a:t>
            </a:r>
            <a:endParaRPr lang="en-GB" dirty="0"/>
          </a:p>
        </p:txBody>
      </p:sp>
      <p:sp>
        <p:nvSpPr>
          <p:cNvPr id="10" name="Slide Number Placeholder 9"/>
          <p:cNvSpPr>
            <a:spLocks noGrp="1"/>
          </p:cNvSpPr>
          <p:nvPr>
            <p:ph type="sldNum" sz="quarter" idx="12"/>
          </p:nvPr>
        </p:nvSpPr>
        <p:spPr/>
        <p:txBody>
          <a:bodyPr/>
          <a:lstStyle/>
          <a:p>
            <a:fld id="{9C3C3D13-8B22-438D-9662-89B30ED276BD}" type="slidenum">
              <a:rPr lang="en-GB" smtClean="0"/>
              <a:pPr/>
              <a:t>‹Nº›</a:t>
            </a:fld>
            <a:endParaRPr lang="en-GB"/>
          </a:p>
        </p:txBody>
      </p:sp>
    </p:spTree>
    <p:extLst>
      <p:ext uri="{BB962C8B-B14F-4D97-AF65-F5344CB8AC3E}">
        <p14:creationId xmlns="" xmlns:p14="http://schemas.microsoft.com/office/powerpoint/2010/main" val="14973456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normAutofit/>
          </a:bodyPr>
          <a:lstStyle>
            <a:lvl1pPr>
              <a:defRPr sz="4400" b="1"/>
            </a:lvl1pPr>
          </a:lstStyle>
          <a:p>
            <a:r>
              <a:rPr lang="en-US" smtClean="0"/>
              <a:t>Click to edit Master title style</a:t>
            </a:r>
            <a:endParaRPr lang="en-GB" dirty="0"/>
          </a:p>
        </p:txBody>
      </p:sp>
      <p:sp>
        <p:nvSpPr>
          <p:cNvPr id="3" name="Text Placeholder 2"/>
          <p:cNvSpPr>
            <a:spLocks noGrp="1"/>
          </p:cNvSpPr>
          <p:nvPr>
            <p:ph type="body" idx="1"/>
          </p:nvPr>
        </p:nvSpPr>
        <p:spPr>
          <a:xfrm>
            <a:off x="831851" y="4589467"/>
            <a:ext cx="10515600" cy="1500187"/>
          </a:xfrm>
        </p:spPr>
        <p:txBody>
          <a:bodyPr>
            <a:normAutofit/>
          </a:bodyPr>
          <a:lstStyle>
            <a:lvl1pPr marL="0" indent="0">
              <a:buNone/>
              <a:defRPr sz="2400">
                <a:solidFill>
                  <a:schemeClr val="tx1">
                    <a:tint val="75000"/>
                  </a:schemeClr>
                </a:solidFill>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6" name="Slide Number Placeholder 5"/>
          <p:cNvSpPr>
            <a:spLocks noGrp="1"/>
          </p:cNvSpPr>
          <p:nvPr>
            <p:ph type="sldNum" sz="quarter" idx="12"/>
          </p:nvPr>
        </p:nvSpPr>
        <p:spPr/>
        <p:txBody>
          <a:bodyPr/>
          <a:lstStyle/>
          <a:p>
            <a:fld id="{9C3C3D13-8B22-438D-9662-89B30ED276BD}" type="slidenum">
              <a:rPr lang="en-GB" smtClean="0"/>
              <a:pPr/>
              <a:t>‹Nº›</a:t>
            </a:fld>
            <a:endParaRPr lang="en-GB"/>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069752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normAutofit/>
          </a:bodyPr>
          <a:lstStyle>
            <a:lvl1pPr>
              <a:defRPr sz="4400" b="1"/>
            </a:lvl1pPr>
          </a:lstStyle>
          <a:p>
            <a:r>
              <a:rPr lang="en-US" smtClean="0"/>
              <a:t>Click to edit Master title style</a:t>
            </a:r>
            <a:endParaRPr lang="en-GB" dirty="0"/>
          </a:p>
        </p:txBody>
      </p:sp>
      <p:sp>
        <p:nvSpPr>
          <p:cNvPr id="3" name="Text Placeholder 2"/>
          <p:cNvSpPr>
            <a:spLocks noGrp="1"/>
          </p:cNvSpPr>
          <p:nvPr>
            <p:ph type="body" idx="1"/>
          </p:nvPr>
        </p:nvSpPr>
        <p:spPr>
          <a:xfrm>
            <a:off x="831851" y="4589467"/>
            <a:ext cx="10515600" cy="1500187"/>
          </a:xfrm>
        </p:spPr>
        <p:txBody>
          <a:bodyPr>
            <a:normAutofit/>
          </a:bodyPr>
          <a:lstStyle>
            <a:lvl1pPr marL="0" indent="0">
              <a:buNone/>
              <a:defRPr sz="2400">
                <a:solidFill>
                  <a:schemeClr val="tx1">
                    <a:tint val="75000"/>
                  </a:schemeClr>
                </a:solidFill>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6" name="Slide Number Placeholder 5"/>
          <p:cNvSpPr>
            <a:spLocks noGrp="1"/>
          </p:cNvSpPr>
          <p:nvPr>
            <p:ph type="sldNum" sz="quarter" idx="12"/>
          </p:nvPr>
        </p:nvSpPr>
        <p:spPr/>
        <p:txBody>
          <a:bodyPr/>
          <a:lstStyle/>
          <a:p>
            <a:fld id="{9C3C3D13-8B22-438D-9662-89B30ED276BD}" type="slidenum">
              <a:rPr lang="en-GB" smtClean="0"/>
              <a:pPr/>
              <a:t>‹Nº›</a:t>
            </a:fld>
            <a:endParaRPr lang="en-GB"/>
          </a:p>
        </p:txBody>
      </p:sp>
    </p:spTree>
    <p:extLst>
      <p:ext uri="{BB962C8B-B14F-4D97-AF65-F5344CB8AC3E}">
        <p14:creationId xmlns="" xmlns:p14="http://schemas.microsoft.com/office/powerpoint/2010/main" val="2757540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Yellow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normAutofit/>
          </a:bodyPr>
          <a:lstStyle>
            <a:lvl1pPr>
              <a:defRPr sz="4400" b="1">
                <a:solidFill>
                  <a:schemeClr val="bg1"/>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831851" y="4589467"/>
            <a:ext cx="10515600" cy="1500187"/>
          </a:xfrm>
        </p:spPr>
        <p:txBody>
          <a:bodyPr>
            <a:normAutofit/>
          </a:bodyPr>
          <a:lstStyle>
            <a:lvl1pPr marL="0" indent="0">
              <a:buNone/>
              <a:defRPr sz="240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6" name="Slide Number Placeholder 5"/>
          <p:cNvSpPr>
            <a:spLocks noGrp="1"/>
          </p:cNvSpPr>
          <p:nvPr>
            <p:ph type="sldNum" sz="quarter" idx="12"/>
          </p:nvPr>
        </p:nvSpPr>
        <p:spPr/>
        <p:txBody>
          <a:bodyPr/>
          <a:lstStyle/>
          <a:p>
            <a:fld id="{B313FE93-4A89-BF45-9FF6-203250506450}" type="slidenum">
              <a:rPr lang="en-US" smtClean="0"/>
              <a:pPr/>
              <a:t>‹Nº›</a:t>
            </a:fld>
            <a:endParaRPr lang="en-US"/>
          </a:p>
        </p:txBody>
      </p:sp>
    </p:spTree>
    <p:extLst>
      <p:ext uri="{BB962C8B-B14F-4D97-AF65-F5344CB8AC3E}">
        <p14:creationId xmlns="" xmlns:p14="http://schemas.microsoft.com/office/powerpoint/2010/main" val="3346292792"/>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9" name="Picture 8"/>
          <p:cNvPicPr>
            <a:picLocks noChangeAspect="1"/>
          </p:cNvPicPr>
          <p:nvPr userDrawn="1"/>
        </p:nvPicPr>
        <p:blipFill>
          <a:blip r:embed="rId2"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p:nvPr>
        </p:nvSpPr>
        <p:spPr/>
        <p:txBody>
          <a:bodyPr/>
          <a:lstStyle/>
          <a:p>
            <a:fld id="{9658F818-19C7-4132-8AF1-2090C5BBBF59}" type="datetime1">
              <a:rPr lang="en-GB" smtClean="0"/>
              <a:pPr/>
              <a:t>14/06/2020</a:t>
            </a:fld>
            <a:endParaRPr lang="en-GB"/>
          </a:p>
        </p:txBody>
      </p:sp>
      <p:sp>
        <p:nvSpPr>
          <p:cNvPr id="10" name="Footer Placeholder 9"/>
          <p:cNvSpPr>
            <a:spLocks noGrp="1"/>
          </p:cNvSpPr>
          <p:nvPr>
            <p:ph type="ftr" sz="quarter" idx="11"/>
          </p:nvPr>
        </p:nvSpPr>
        <p:spPr/>
        <p:txBody>
          <a:bodyPr/>
          <a:lstStyle/>
          <a:p>
            <a:r>
              <a:rPr lang="en-US" smtClean="0"/>
              <a:t>© 2020 World Association Of Girl Guides &amp; Girl Scouts</a:t>
            </a:r>
            <a:br>
              <a:rPr lang="en-US" smtClean="0"/>
            </a:br>
            <a:r>
              <a:rPr lang="en-US" smtClean="0"/>
              <a:t>Registered Charity No. 1159255</a:t>
            </a:r>
            <a:endParaRPr lang="en-GB" dirty="0"/>
          </a:p>
        </p:txBody>
      </p:sp>
      <p:sp>
        <p:nvSpPr>
          <p:cNvPr id="11" name="Slide Number Placeholder 10"/>
          <p:cNvSpPr>
            <a:spLocks noGrp="1"/>
          </p:cNvSpPr>
          <p:nvPr>
            <p:ph type="sldNum" sz="quarter" idx="12"/>
          </p:nvPr>
        </p:nvSpPr>
        <p:spPr/>
        <p:txBody>
          <a:bodyPr/>
          <a:lstStyle/>
          <a:p>
            <a:fld id="{9C3C3D13-8B22-438D-9662-89B30ED276BD}" type="slidenum">
              <a:rPr lang="en-GB" smtClean="0"/>
              <a:pPr/>
              <a:t>‹Nº›</a:t>
            </a:fld>
            <a:endParaRPr lang="en-GB"/>
          </a:p>
        </p:txBody>
      </p:sp>
    </p:spTree>
    <p:extLst>
      <p:ext uri="{BB962C8B-B14F-4D97-AF65-F5344CB8AC3E}">
        <p14:creationId xmlns="" xmlns:p14="http://schemas.microsoft.com/office/powerpoint/2010/main" val="17311548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11" name="Picture 10"/>
          <p:cNvPicPr>
            <a:picLocks noChangeAspect="1"/>
          </p:cNvPicPr>
          <p:nvPr userDrawn="1"/>
        </p:nvPicPr>
        <p:blipFill>
          <a:blip r:embed="rId2"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Date Placeholder 9"/>
          <p:cNvSpPr>
            <a:spLocks noGrp="1"/>
          </p:cNvSpPr>
          <p:nvPr>
            <p:ph type="dt" sz="half" idx="10"/>
          </p:nvPr>
        </p:nvSpPr>
        <p:spPr/>
        <p:txBody>
          <a:bodyPr/>
          <a:lstStyle/>
          <a:p>
            <a:fld id="{9658F818-19C7-4132-8AF1-2090C5BBBF59}" type="datetime1">
              <a:rPr lang="en-GB" smtClean="0"/>
              <a:pPr/>
              <a:t>14/06/2020</a:t>
            </a:fld>
            <a:endParaRPr lang="en-GB"/>
          </a:p>
        </p:txBody>
      </p:sp>
      <p:sp>
        <p:nvSpPr>
          <p:cNvPr id="12" name="Footer Placeholder 11"/>
          <p:cNvSpPr>
            <a:spLocks noGrp="1"/>
          </p:cNvSpPr>
          <p:nvPr>
            <p:ph type="ftr" sz="quarter" idx="11"/>
          </p:nvPr>
        </p:nvSpPr>
        <p:spPr/>
        <p:txBody>
          <a:bodyPr/>
          <a:lstStyle/>
          <a:p>
            <a:r>
              <a:rPr lang="en-US" smtClean="0"/>
              <a:t>© 2020 World Association Of Girl Guides &amp; Girl Scouts</a:t>
            </a:r>
            <a:br>
              <a:rPr lang="en-US" smtClean="0"/>
            </a:br>
            <a:r>
              <a:rPr lang="en-US" smtClean="0"/>
              <a:t>Registered Charity No. 1159255</a:t>
            </a:r>
            <a:endParaRPr lang="en-GB" dirty="0"/>
          </a:p>
        </p:txBody>
      </p:sp>
      <p:sp>
        <p:nvSpPr>
          <p:cNvPr id="13" name="Slide Number Placeholder 12"/>
          <p:cNvSpPr>
            <a:spLocks noGrp="1"/>
          </p:cNvSpPr>
          <p:nvPr>
            <p:ph type="sldNum" sz="quarter" idx="12"/>
          </p:nvPr>
        </p:nvSpPr>
        <p:spPr/>
        <p:txBody>
          <a:bodyPr/>
          <a:lstStyle/>
          <a:p>
            <a:fld id="{9C3C3D13-8B22-438D-9662-89B30ED276BD}" type="slidenum">
              <a:rPr lang="en-GB" smtClean="0"/>
              <a:pPr/>
              <a:t>‹Nº›</a:t>
            </a:fld>
            <a:endParaRPr lang="en-GB"/>
          </a:p>
        </p:txBody>
      </p:sp>
    </p:spTree>
    <p:extLst>
      <p:ext uri="{BB962C8B-B14F-4D97-AF65-F5344CB8AC3E}">
        <p14:creationId xmlns="" xmlns:p14="http://schemas.microsoft.com/office/powerpoint/2010/main" val="15412544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fld id="{9658F818-19C7-4132-8AF1-2090C5BBBF59}" type="datetime1">
              <a:rPr lang="en-GB" smtClean="0"/>
              <a:pPr/>
              <a:t>14/06/2020</a:t>
            </a:fld>
            <a:endParaRPr lang="en-GB"/>
          </a:p>
        </p:txBody>
      </p:sp>
      <p:sp>
        <p:nvSpPr>
          <p:cNvPr id="8" name="Footer Placeholder 7"/>
          <p:cNvSpPr>
            <a:spLocks noGrp="1"/>
          </p:cNvSpPr>
          <p:nvPr>
            <p:ph type="ftr" sz="quarter" idx="11"/>
          </p:nvPr>
        </p:nvSpPr>
        <p:spPr/>
        <p:txBody>
          <a:bodyPr/>
          <a:lstStyle/>
          <a:p>
            <a:r>
              <a:rPr lang="en-US" smtClean="0"/>
              <a:t>© 2020 World Association Of Girl Guides &amp; Girl Scouts</a:t>
            </a:r>
            <a:br>
              <a:rPr lang="en-US" smtClean="0"/>
            </a:br>
            <a:r>
              <a:rPr lang="en-US" smtClean="0"/>
              <a:t>Registered Charity No. 1159255</a:t>
            </a:r>
            <a:endParaRPr lang="en-GB" dirty="0"/>
          </a:p>
        </p:txBody>
      </p:sp>
      <p:sp>
        <p:nvSpPr>
          <p:cNvPr id="9" name="Slide Number Placeholder 8"/>
          <p:cNvSpPr>
            <a:spLocks noGrp="1"/>
          </p:cNvSpPr>
          <p:nvPr>
            <p:ph type="sldNum" sz="quarter" idx="12"/>
          </p:nvPr>
        </p:nvSpPr>
        <p:spPr/>
        <p:txBody>
          <a:bodyPr/>
          <a:lstStyle/>
          <a:p>
            <a:fld id="{9C3C3D13-8B22-438D-9662-89B30ED276BD}" type="slidenum">
              <a:rPr lang="en-GB" smtClean="0"/>
              <a:pPr/>
              <a:t>‹Nº›</a:t>
            </a:fld>
            <a:endParaRPr lang="en-GB"/>
          </a:p>
        </p:txBody>
      </p:sp>
    </p:spTree>
    <p:extLst>
      <p:ext uri="{BB962C8B-B14F-4D97-AF65-F5344CB8AC3E}">
        <p14:creationId xmlns="" xmlns:p14="http://schemas.microsoft.com/office/powerpoint/2010/main" val="34397171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3C3D13-8B22-438D-9662-89B30ED276BD}" type="slidenum">
              <a:rPr lang="en-GB" smtClean="0"/>
              <a:pPr/>
              <a:t>‹Nº›</a:t>
            </a:fld>
            <a:endParaRPr lang="en-GB"/>
          </a:p>
        </p:txBody>
      </p:sp>
      <p:pic>
        <p:nvPicPr>
          <p:cNvPr id="5" name="Picture 4"/>
          <p:cNvPicPr>
            <a:picLocks noChangeAspect="1"/>
          </p:cNvPicPr>
          <p:nvPr userDrawn="1"/>
        </p:nvPicPr>
        <p:blipFill>
          <a:blip r:embed="rId2"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532079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3C3D13-8B22-438D-9662-89B30ED276BD}" type="slidenum">
              <a:rPr lang="en-GB" smtClean="0"/>
              <a:pPr/>
              <a:t>‹Nº›</a:t>
            </a:fld>
            <a:endParaRPr lang="en-GB"/>
          </a:p>
        </p:txBody>
      </p:sp>
    </p:spTree>
    <p:extLst>
      <p:ext uri="{BB962C8B-B14F-4D97-AF65-F5344CB8AC3E}">
        <p14:creationId xmlns="" xmlns:p14="http://schemas.microsoft.com/office/powerpoint/2010/main" val="38767745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pic>
        <p:nvPicPr>
          <p:cNvPr id="9" name="Picture 8"/>
          <p:cNvPicPr>
            <a:picLocks noChangeAspect="1"/>
          </p:cNvPicPr>
          <p:nvPr userDrawn="1"/>
        </p:nvPicPr>
        <p:blipFill>
          <a:blip r:embed="rId2"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p:nvPr>
        </p:nvSpPr>
        <p:spPr/>
        <p:txBody>
          <a:bodyPr/>
          <a:lstStyle/>
          <a:p>
            <a:fld id="{9658F818-19C7-4132-8AF1-2090C5BBBF59}" type="datetime1">
              <a:rPr lang="en-GB" smtClean="0"/>
              <a:pPr/>
              <a:t>14/06/2020</a:t>
            </a:fld>
            <a:endParaRPr lang="en-GB"/>
          </a:p>
        </p:txBody>
      </p:sp>
      <p:sp>
        <p:nvSpPr>
          <p:cNvPr id="10" name="Footer Placeholder 9"/>
          <p:cNvSpPr>
            <a:spLocks noGrp="1"/>
          </p:cNvSpPr>
          <p:nvPr>
            <p:ph type="ftr" sz="quarter" idx="11"/>
          </p:nvPr>
        </p:nvSpPr>
        <p:spPr/>
        <p:txBody>
          <a:bodyPr/>
          <a:lstStyle/>
          <a:p>
            <a:r>
              <a:rPr lang="en-US" smtClean="0"/>
              <a:t>© 2020 World Association Of Girl Guides &amp; Girl Scouts</a:t>
            </a:r>
            <a:br>
              <a:rPr lang="en-US" smtClean="0"/>
            </a:br>
            <a:r>
              <a:rPr lang="en-US" smtClean="0"/>
              <a:t>Registered Charity No. 1159255</a:t>
            </a:r>
            <a:endParaRPr lang="en-GB" dirty="0"/>
          </a:p>
        </p:txBody>
      </p:sp>
      <p:sp>
        <p:nvSpPr>
          <p:cNvPr id="11" name="Slide Number Placeholder 10"/>
          <p:cNvSpPr>
            <a:spLocks noGrp="1"/>
          </p:cNvSpPr>
          <p:nvPr>
            <p:ph type="sldNum" sz="quarter" idx="12"/>
          </p:nvPr>
        </p:nvSpPr>
        <p:spPr/>
        <p:txBody>
          <a:bodyPr/>
          <a:lstStyle/>
          <a:p>
            <a:fld id="{9C3C3D13-8B22-438D-9662-89B30ED276BD}" type="slidenum">
              <a:rPr lang="en-GB" smtClean="0"/>
              <a:pPr/>
              <a:t>‹Nº›</a:t>
            </a:fld>
            <a:endParaRPr lang="en-GB"/>
          </a:p>
        </p:txBody>
      </p:sp>
    </p:spTree>
    <p:extLst>
      <p:ext uri="{BB962C8B-B14F-4D97-AF65-F5344CB8AC3E}">
        <p14:creationId xmlns="" xmlns:p14="http://schemas.microsoft.com/office/powerpoint/2010/main" val="17794088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pic>
        <p:nvPicPr>
          <p:cNvPr id="9" name="Picture 8"/>
          <p:cNvPicPr>
            <a:picLocks noChangeAspect="1"/>
          </p:cNvPicPr>
          <p:nvPr userDrawn="1"/>
        </p:nvPicPr>
        <p:blipFill>
          <a:blip r:embed="rId2"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p:nvPr>
        </p:nvSpPr>
        <p:spPr/>
        <p:txBody>
          <a:bodyPr/>
          <a:lstStyle/>
          <a:p>
            <a:fld id="{9658F818-19C7-4132-8AF1-2090C5BBBF59}" type="datetime1">
              <a:rPr lang="en-GB" smtClean="0"/>
              <a:pPr/>
              <a:t>14/06/2020</a:t>
            </a:fld>
            <a:endParaRPr lang="en-GB"/>
          </a:p>
        </p:txBody>
      </p:sp>
      <p:sp>
        <p:nvSpPr>
          <p:cNvPr id="10" name="Footer Placeholder 9"/>
          <p:cNvSpPr>
            <a:spLocks noGrp="1"/>
          </p:cNvSpPr>
          <p:nvPr>
            <p:ph type="ftr" sz="quarter" idx="11"/>
          </p:nvPr>
        </p:nvSpPr>
        <p:spPr/>
        <p:txBody>
          <a:bodyPr/>
          <a:lstStyle/>
          <a:p>
            <a:r>
              <a:rPr lang="en-US" smtClean="0"/>
              <a:t>© 2020 World Association Of Girl Guides &amp; Girl Scouts</a:t>
            </a:r>
            <a:br>
              <a:rPr lang="en-US" smtClean="0"/>
            </a:br>
            <a:r>
              <a:rPr lang="en-US" smtClean="0"/>
              <a:t>Registered Charity No. 1159255</a:t>
            </a:r>
            <a:endParaRPr lang="en-GB" dirty="0"/>
          </a:p>
        </p:txBody>
      </p:sp>
      <p:sp>
        <p:nvSpPr>
          <p:cNvPr id="11" name="Slide Number Placeholder 10"/>
          <p:cNvSpPr>
            <a:spLocks noGrp="1"/>
          </p:cNvSpPr>
          <p:nvPr>
            <p:ph type="sldNum" sz="quarter" idx="12"/>
          </p:nvPr>
        </p:nvSpPr>
        <p:spPr/>
        <p:txBody>
          <a:bodyPr/>
          <a:lstStyle/>
          <a:p>
            <a:fld id="{9C3C3D13-8B22-438D-9662-89B30ED276BD}" type="slidenum">
              <a:rPr lang="en-GB" smtClean="0"/>
              <a:pPr/>
              <a:t>‹Nº›</a:t>
            </a:fld>
            <a:endParaRPr lang="en-GB"/>
          </a:p>
        </p:txBody>
      </p:sp>
    </p:spTree>
    <p:extLst>
      <p:ext uri="{BB962C8B-B14F-4D97-AF65-F5344CB8AC3E}">
        <p14:creationId xmlns="" xmlns:p14="http://schemas.microsoft.com/office/powerpoint/2010/main" val="15550000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Date Placeholder 6"/>
          <p:cNvSpPr>
            <a:spLocks noGrp="1"/>
          </p:cNvSpPr>
          <p:nvPr>
            <p:ph type="dt" sz="half" idx="10"/>
          </p:nvPr>
        </p:nvSpPr>
        <p:spPr/>
        <p:txBody>
          <a:bodyPr/>
          <a:lstStyle/>
          <a:p>
            <a:fld id="{9658F818-19C7-4132-8AF1-2090C5BBBF59}" type="datetime1">
              <a:rPr lang="en-GB" smtClean="0"/>
              <a:pPr/>
              <a:t>14/06/2020</a:t>
            </a:fld>
            <a:endParaRPr lang="en-GB"/>
          </a:p>
        </p:txBody>
      </p:sp>
      <p:sp>
        <p:nvSpPr>
          <p:cNvPr id="9" name="Footer Placeholder 8"/>
          <p:cNvSpPr>
            <a:spLocks noGrp="1"/>
          </p:cNvSpPr>
          <p:nvPr>
            <p:ph type="ftr" sz="quarter" idx="11"/>
          </p:nvPr>
        </p:nvSpPr>
        <p:spPr/>
        <p:txBody>
          <a:bodyPr/>
          <a:lstStyle/>
          <a:p>
            <a:r>
              <a:rPr lang="en-US" smtClean="0"/>
              <a:t>© 2020 World Association Of Girl Guides &amp; Girl Scouts</a:t>
            </a:r>
            <a:br>
              <a:rPr lang="en-US" smtClean="0"/>
            </a:br>
            <a:r>
              <a:rPr lang="en-US" smtClean="0"/>
              <a:t>Registered Charity No. 1159255</a:t>
            </a:r>
            <a:endParaRPr lang="en-GB" dirty="0"/>
          </a:p>
        </p:txBody>
      </p:sp>
      <p:sp>
        <p:nvSpPr>
          <p:cNvPr id="10" name="Slide Number Placeholder 9"/>
          <p:cNvSpPr>
            <a:spLocks noGrp="1"/>
          </p:cNvSpPr>
          <p:nvPr>
            <p:ph type="sldNum" sz="quarter" idx="12"/>
          </p:nvPr>
        </p:nvSpPr>
        <p:spPr/>
        <p:txBody>
          <a:bodyPr/>
          <a:lstStyle/>
          <a:p>
            <a:fld id="{9C3C3D13-8B22-438D-9662-89B30ED276BD}" type="slidenum">
              <a:rPr lang="en-GB" smtClean="0"/>
              <a:pPr/>
              <a:t>‹Nº›</a:t>
            </a:fld>
            <a:endParaRPr lang="en-GB"/>
          </a:p>
        </p:txBody>
      </p:sp>
    </p:spTree>
    <p:extLst>
      <p:ext uri="{BB962C8B-B14F-4D97-AF65-F5344CB8AC3E}">
        <p14:creationId xmlns="" xmlns:p14="http://schemas.microsoft.com/office/powerpoint/2010/main" val="13285989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rcRect r="37941" b="35324"/>
          <a:stretch>
            <a:fillRect/>
          </a:stretch>
        </p:blipFill>
        <p:spPr bwMode="auto">
          <a:xfrm>
            <a:off x="8896488" y="3429000"/>
            <a:ext cx="3295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Date Placeholder 6"/>
          <p:cNvSpPr>
            <a:spLocks noGrp="1"/>
          </p:cNvSpPr>
          <p:nvPr>
            <p:ph type="dt" sz="half" idx="10"/>
          </p:nvPr>
        </p:nvSpPr>
        <p:spPr/>
        <p:txBody>
          <a:bodyPr/>
          <a:lstStyle/>
          <a:p>
            <a:fld id="{9658F818-19C7-4132-8AF1-2090C5BBBF59}" type="datetime1">
              <a:rPr lang="en-GB" smtClean="0"/>
              <a:pPr/>
              <a:t>14/06/2020</a:t>
            </a:fld>
            <a:endParaRPr lang="en-GB"/>
          </a:p>
        </p:txBody>
      </p:sp>
      <p:sp>
        <p:nvSpPr>
          <p:cNvPr id="9" name="Footer Placeholder 8"/>
          <p:cNvSpPr>
            <a:spLocks noGrp="1"/>
          </p:cNvSpPr>
          <p:nvPr>
            <p:ph type="ftr" sz="quarter" idx="11"/>
          </p:nvPr>
        </p:nvSpPr>
        <p:spPr/>
        <p:txBody>
          <a:bodyPr/>
          <a:lstStyle/>
          <a:p>
            <a:r>
              <a:rPr lang="en-US" smtClean="0"/>
              <a:t>© 2020 World Association Of Girl Guides &amp; Girl Scouts</a:t>
            </a:r>
            <a:br>
              <a:rPr lang="en-US" smtClean="0"/>
            </a:br>
            <a:r>
              <a:rPr lang="en-US" smtClean="0"/>
              <a:t>Registered Charity No. 1159255</a:t>
            </a:r>
            <a:endParaRPr lang="en-GB" dirty="0"/>
          </a:p>
        </p:txBody>
      </p:sp>
      <p:sp>
        <p:nvSpPr>
          <p:cNvPr id="10" name="Slide Number Placeholder 9"/>
          <p:cNvSpPr>
            <a:spLocks noGrp="1"/>
          </p:cNvSpPr>
          <p:nvPr>
            <p:ph type="sldNum" sz="quarter" idx="12"/>
          </p:nvPr>
        </p:nvSpPr>
        <p:spPr/>
        <p:txBody>
          <a:bodyPr/>
          <a:lstStyle/>
          <a:p>
            <a:fld id="{9C3C3D13-8B22-438D-9662-89B30ED276BD}" type="slidenum">
              <a:rPr lang="en-GB" smtClean="0"/>
              <a:pPr/>
              <a:t>‹Nº›</a:t>
            </a:fld>
            <a:endParaRPr lang="en-GB"/>
          </a:p>
        </p:txBody>
      </p:sp>
    </p:spTree>
    <p:extLst>
      <p:ext uri="{BB962C8B-B14F-4D97-AF65-F5344CB8AC3E}">
        <p14:creationId xmlns="" xmlns:p14="http://schemas.microsoft.com/office/powerpoint/2010/main" val="30218153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393575" y="774700"/>
            <a:ext cx="5308600" cy="5308600"/>
          </a:xfrm>
          <a:prstGeom prst="rect">
            <a:avLst/>
          </a:prstGeom>
        </p:spPr>
      </p:pic>
      <p:sp>
        <p:nvSpPr>
          <p:cNvPr id="6" name="Footer Placeholder 5"/>
          <p:cNvSpPr>
            <a:spLocks noGrp="1"/>
          </p:cNvSpPr>
          <p:nvPr>
            <p:ph type="ftr" sz="quarter" idx="11"/>
          </p:nvPr>
        </p:nvSpPr>
        <p:spPr/>
        <p:txBody>
          <a:bodyPr/>
          <a:lstStyle/>
          <a:p>
            <a:r>
              <a:rPr lang="en-US" smtClean="0"/>
              <a:t>© 2020 World Association Of Girl Guides &amp; Girl Scouts</a:t>
            </a:r>
            <a:br>
              <a:rPr lang="en-US" smtClean="0"/>
            </a:br>
            <a:r>
              <a:rPr lang="en-US" smtClean="0"/>
              <a:t>Registered Charity No. 1159255</a:t>
            </a:r>
            <a:endParaRPr lang="en-GB" dirty="0"/>
          </a:p>
        </p:txBody>
      </p:sp>
    </p:spTree>
    <p:extLst>
      <p:ext uri="{BB962C8B-B14F-4D97-AF65-F5344CB8AC3E}">
        <p14:creationId xmlns="" xmlns:p14="http://schemas.microsoft.com/office/powerpoint/2010/main" val="2775201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hit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normAutofit/>
          </a:bodyPr>
          <a:lstStyle>
            <a:lvl1pPr>
              <a:defRPr sz="4400" b="1">
                <a:solidFill>
                  <a:schemeClr val="tx1"/>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831851" y="4589467"/>
            <a:ext cx="10515600" cy="1500187"/>
          </a:xfrm>
        </p:spPr>
        <p:txBody>
          <a:bodyPr>
            <a:normAutofit/>
          </a:bodyPr>
          <a:lstStyle>
            <a:lvl1pPr marL="0" indent="0">
              <a:buNone/>
              <a:defRPr sz="2400">
                <a:solidFill>
                  <a:schemeClr val="tx1">
                    <a:tint val="75000"/>
                  </a:schemeClr>
                </a:solidFill>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Tree>
    <p:extLst>
      <p:ext uri="{BB962C8B-B14F-4D97-AF65-F5344CB8AC3E}">
        <p14:creationId xmlns="" xmlns:p14="http://schemas.microsoft.com/office/powerpoint/2010/main" val="9719352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theme" Target="../theme/theme2.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2"/>
                </a:solidFill>
              </a:defRPr>
            </a:lvl1pPr>
          </a:lstStyle>
          <a:p>
            <a:fld id="{FD4957BE-C250-8D49-A61C-352F997DDF19}" type="datetimeFigureOut">
              <a:rPr lang="en-US" smtClean="0"/>
              <a:pPr/>
              <a:t>6/14/2020</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2"/>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2"/>
                </a:solidFill>
              </a:defRPr>
            </a:lvl1pPr>
          </a:lstStyle>
          <a:p>
            <a:fld id="{B313FE93-4A89-BF45-9FF6-203250506450}" type="slidenum">
              <a:rPr lang="en-US" smtClean="0"/>
              <a:pPr/>
              <a:t>‹Nº›</a:t>
            </a:fld>
            <a:endParaRPr lang="en-US"/>
          </a:p>
        </p:txBody>
      </p:sp>
    </p:spTree>
    <p:extLst>
      <p:ext uri="{BB962C8B-B14F-4D97-AF65-F5344CB8AC3E}">
        <p14:creationId xmlns="" xmlns:p14="http://schemas.microsoft.com/office/powerpoint/2010/main" val="509976430"/>
      </p:ext>
    </p:extLst>
  </p:cSld>
  <p:clrMap bg1="dk1" tx1="lt1" bg2="dk2" tx2="lt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 id="2147484367" r:id="rId15"/>
    <p:sldLayoutId id="2147484368" r:id="rId16"/>
    <p:sldLayoutId id="2147484369" r:id="rId17"/>
    <p:sldLayoutId id="2147484370" r:id="rId18"/>
    <p:sldLayoutId id="2147484371" r:id="rId19"/>
    <p:sldLayoutId id="2147484372" r:id="rId20"/>
    <p:sldLayoutId id="2147484373" r:id="rId21"/>
    <p:sldLayoutId id="2147484374" r:id="rId22"/>
    <p:sldLayoutId id="2147484260" r:id="rId23"/>
    <p:sldLayoutId id="2147484261" r:id="rId24"/>
    <p:sldLayoutId id="2147484262" r:id="rId25"/>
    <p:sldLayoutId id="2147484263" r:id="rId26"/>
    <p:sldLayoutId id="2147484264" r:id="rId27"/>
    <p:sldLayoutId id="2147484265" r:id="rId28"/>
    <p:sldLayoutId id="2147484343" r:id="rId29"/>
    <p:sldLayoutId id="2147484348" r:id="rId30"/>
    <p:sldLayoutId id="2147484351" r:id="rId31"/>
    <p:sldLayoutId id="2147484216" r:id="rId32"/>
    <p:sldLayoutId id="2147484218" r:id="rId33"/>
    <p:sldLayoutId id="2147484221" r:id="rId34"/>
    <p:sldLayoutId id="2147484222" r:id="rId35"/>
    <p:sldLayoutId id="2147484223" r:id="rId36"/>
    <p:sldLayoutId id="2147484224" r:id="rId37"/>
    <p:sldLayoutId id="2147484225" r:id="rId38"/>
    <p:sldLayoutId id="2147484226" r:id="rId39"/>
    <p:sldLayoutId id="2147484227" r:id="rId40"/>
    <p:sldLayoutId id="2147484228" r:id="rId41"/>
    <p:sldLayoutId id="2147484229" r:id="rId42"/>
    <p:sldLayoutId id="2147484232" r:id="rId43"/>
    <p:sldLayoutId id="2147484233" r:id="rId44"/>
    <p:sldLayoutId id="2147484236" r:id="rId45"/>
    <p:sldLayoutId id="2147484237" r:id="rId46"/>
    <p:sldLayoutId id="2147484180" r:id="rId47"/>
    <p:sldLayoutId id="2147484181" r:id="rId48"/>
    <p:sldLayoutId id="2147484183" r:id="rId49"/>
    <p:sldLayoutId id="2147484187" r:id="rId50"/>
    <p:sldLayoutId id="2147484188" r:id="rId51"/>
    <p:sldLayoutId id="2147484189" r:id="rId52"/>
    <p:sldLayoutId id="2147484190" r:id="rId53"/>
    <p:sldLayoutId id="2147484191" r:id="rId54"/>
    <p:sldLayoutId id="2147484192" r:id="rId55"/>
    <p:sldLayoutId id="2147484193" r:id="rId56"/>
    <p:sldLayoutId id="2147484194" r:id="rId57"/>
    <p:sldLayoutId id="2147484195" r:id="rId58"/>
    <p:sldLayoutId id="2147484196" r:id="rId59"/>
    <p:sldLayoutId id="2147484197" r:id="rId60"/>
    <p:sldLayoutId id="2147484198" r:id="rId61"/>
    <p:sldLayoutId id="2147484199" r:id="rId62"/>
    <p:sldLayoutId id="2147484200" r:id="rId63"/>
    <p:sldLayoutId id="2147484201" r:id="rId64"/>
    <p:sldLayoutId id="2147484202" r:id="rId65"/>
    <p:sldLayoutId id="2147484204" r:id="rId66"/>
    <p:sldLayoutId id="2147484205" r:id="rId67"/>
    <p:sldLayoutId id="2147484206" r:id="rId68"/>
    <p:sldLayoutId id="2147484207" r:id="rId69"/>
    <p:sldLayoutId id="2147484208" r:id="rId70"/>
    <p:sldLayoutId id="2147484210" r:id="rId71"/>
    <p:sldLayoutId id="2147484211" r:id="rId72"/>
    <p:sldLayoutId id="2147484213" r:id="rId73"/>
    <p:sldLayoutId id="2147484214" r:id="rId74"/>
    <p:sldLayoutId id="2147484332" r:id="rId75"/>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solidFill>
              </a:defRPr>
            </a:lvl1pPr>
          </a:lstStyle>
          <a:p>
            <a:fld id="{9658F818-19C7-4132-8AF1-2090C5BBBF59}" type="datetime1">
              <a:rPr lang="en-GB" smtClean="0"/>
              <a:pPr/>
              <a:t>14/06/2020</a:t>
            </a:fld>
            <a:endParaRPr lang="en-GB"/>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solidFill>
              </a:defRPr>
            </a:lvl1pPr>
          </a:lstStyle>
          <a:p>
            <a:r>
              <a:rPr lang="en-US" dirty="0" smtClean="0"/>
              <a:t>© 2020 World Association Of Girl Guides &amp; Girl Scouts</a:t>
            </a:r>
            <a:br>
              <a:rPr lang="en-US" dirty="0" smtClean="0"/>
            </a:br>
            <a:r>
              <a:rPr lang="en-US" dirty="0" smtClean="0"/>
              <a:t>Registered Charity No. 1159255</a:t>
            </a:r>
            <a:endParaRPr lang="en-GB"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solidFill>
              </a:defRPr>
            </a:lvl1pPr>
          </a:lstStyle>
          <a:p>
            <a:fld id="{9C3C3D13-8B22-438D-9662-89B30ED276BD}" type="slidenum">
              <a:rPr lang="en-GB" smtClean="0"/>
              <a:pPr/>
              <a:t>‹Nº›</a:t>
            </a:fld>
            <a:endParaRPr lang="en-GB"/>
          </a:p>
        </p:txBody>
      </p:sp>
    </p:spTree>
    <p:extLst>
      <p:ext uri="{BB962C8B-B14F-4D97-AF65-F5344CB8AC3E}">
        <p14:creationId xmlns="" xmlns:p14="http://schemas.microsoft.com/office/powerpoint/2010/main" val="1171583223"/>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 id="2147484387" r:id="rId12"/>
    <p:sldLayoutId id="2147484388" r:id="rId13"/>
    <p:sldLayoutId id="2147484389" r:id="rId14"/>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417A6A1-3481-2646-A646-BD6A0ECAA22E}"/>
              </a:ext>
            </a:extLst>
          </p:cNvPr>
          <p:cNvSpPr txBox="1"/>
          <p:nvPr/>
        </p:nvSpPr>
        <p:spPr>
          <a:xfrm>
            <a:off x="498658" y="2997466"/>
            <a:ext cx="7610625" cy="2169825"/>
          </a:xfrm>
          <a:prstGeom prst="rect">
            <a:avLst/>
          </a:prstGeom>
          <a:noFill/>
        </p:spPr>
        <p:txBody>
          <a:bodyPr wrap="square" rtlCol="0">
            <a:spAutoFit/>
          </a:bodyPr>
          <a:lstStyle/>
          <a:p>
            <a:pPr>
              <a:lnSpc>
                <a:spcPts val="5000"/>
              </a:lnSpc>
              <a:spcBef>
                <a:spcPts val="600"/>
              </a:spcBef>
            </a:pPr>
            <a:r>
              <a:rPr lang="es-MX" sz="4000" b="1" cap="all">
                <a:solidFill>
                  <a:schemeClr val="tx2"/>
                </a:solidFill>
                <a:latin typeface="+mj-lt"/>
                <a:cs typeface="Arial" panose="020B0604020202020204" pitchFamily="34" charset="0"/>
              </a:rPr>
              <a:t>Tu estrategia puesta a prueba </a:t>
            </a:r>
          </a:p>
          <a:p>
            <a:pPr>
              <a:lnSpc>
                <a:spcPts val="5000"/>
              </a:lnSpc>
              <a:spcBef>
                <a:spcPts val="600"/>
              </a:spcBef>
            </a:pPr>
            <a:r>
              <a:rPr lang="es-MX" sz="4000" b="1" cap="all">
                <a:solidFill>
                  <a:schemeClr val="tx2"/>
                </a:solidFill>
                <a:latin typeface="+mj-lt"/>
                <a:cs typeface="Arial" panose="020B0604020202020204" pitchFamily="34" charset="0"/>
              </a:rPr>
              <a:t>para una crisis imprevista</a:t>
            </a:r>
          </a:p>
          <a:p>
            <a:pPr>
              <a:lnSpc>
                <a:spcPts val="5000"/>
              </a:lnSpc>
              <a:spcBef>
                <a:spcPts val="600"/>
              </a:spcBef>
            </a:pPr>
            <a:r>
              <a:rPr lang="es-MX" sz="2400" b="1" cap="all">
                <a:solidFill>
                  <a:schemeClr val="accent4"/>
                </a:solidFill>
                <a:latin typeface="+mj-lt"/>
                <a:cs typeface="Arial" panose="020B0604020202020204" pitchFamily="34" charset="0"/>
              </a:rPr>
              <a:t>El marco de COVID-19</a:t>
            </a:r>
          </a:p>
        </p:txBody>
      </p:sp>
    </p:spTree>
    <p:extLst>
      <p:ext uri="{BB962C8B-B14F-4D97-AF65-F5344CB8AC3E}">
        <p14:creationId xmlns="" xmlns:p14="http://schemas.microsoft.com/office/powerpoint/2010/main" val="17483792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420B2C-A714-4C0A-BA50-5004F615E0EB}"/>
              </a:ext>
            </a:extLst>
          </p:cNvPr>
          <p:cNvSpPr>
            <a:spLocks noGrp="1"/>
          </p:cNvSpPr>
          <p:nvPr>
            <p:ph type="title"/>
          </p:nvPr>
        </p:nvSpPr>
        <p:spPr>
          <a:xfrm>
            <a:off x="838200" y="647352"/>
            <a:ext cx="10515600" cy="1325563"/>
          </a:xfrm>
        </p:spPr>
        <p:txBody>
          <a:bodyPr/>
          <a:lstStyle/>
          <a:p>
            <a:r>
              <a:rPr lang="es-MX" sz="3200">
                <a:solidFill>
                  <a:schemeClr val="accent4"/>
                </a:solidFill>
              </a:rPr>
              <a:t>Afiliación</a:t>
            </a:r>
          </a:p>
        </p:txBody>
      </p:sp>
      <p:sp>
        <p:nvSpPr>
          <p:cNvPr id="3" name="Content Placeholder 2">
            <a:extLst>
              <a:ext uri="{FF2B5EF4-FFF2-40B4-BE49-F238E27FC236}">
                <a16:creationId xmlns="" xmlns:a16="http://schemas.microsoft.com/office/drawing/2014/main" id="{516D7B4E-3356-41F3-8C3A-10CAF1F98DD2}"/>
              </a:ext>
            </a:extLst>
          </p:cNvPr>
          <p:cNvSpPr>
            <a:spLocks noGrp="1"/>
          </p:cNvSpPr>
          <p:nvPr>
            <p:ph idx="1"/>
          </p:nvPr>
        </p:nvSpPr>
        <p:spPr>
          <a:xfrm>
            <a:off x="838200" y="2298011"/>
            <a:ext cx="4608443" cy="2742164"/>
          </a:xfrm>
        </p:spPr>
        <p:txBody>
          <a:bodyPr vert="horz" lIns="91440" tIns="45720" rIns="91440" bIns="45720" rtlCol="0" anchor="t">
            <a:normAutofit/>
          </a:bodyPr>
          <a:lstStyle/>
          <a:p>
            <a:r>
              <a:rPr lang="es-MX" sz="2000">
                <a:solidFill>
                  <a:schemeClr val="tx2"/>
                </a:solidFill>
              </a:rPr>
              <a:t>Membresía de niñas en general</a:t>
            </a:r>
          </a:p>
          <a:p>
            <a:pPr lvl="1"/>
            <a:r>
              <a:rPr lang="es-MX" sz="2000">
                <a:solidFill>
                  <a:schemeClr val="tx2"/>
                </a:solidFill>
              </a:rPr>
              <a:t>Membresía de compañías/grupos por niveles</a:t>
            </a:r>
          </a:p>
          <a:p>
            <a:pPr lvl="1"/>
            <a:r>
              <a:rPr lang="es-MX" sz="2000">
                <a:solidFill>
                  <a:schemeClr val="tx2"/>
                </a:solidFill>
              </a:rPr>
              <a:t>Participación en la aplicación de programas alternos por niveles</a:t>
            </a:r>
          </a:p>
          <a:p>
            <a:pPr lvl="1"/>
            <a:r>
              <a:rPr lang="es-MX" sz="2000">
                <a:solidFill>
                  <a:schemeClr val="tx2"/>
                </a:solidFill>
              </a:rPr>
              <a:t>% de niñas que requieren apoyo financiero</a:t>
            </a:r>
          </a:p>
          <a:p>
            <a:r>
              <a:rPr lang="es-MX" sz="2000">
                <a:solidFill>
                  <a:schemeClr val="tx2"/>
                </a:solidFill>
              </a:rPr>
              <a:t>Membresía de adultas en general</a:t>
            </a:r>
          </a:p>
          <a:p>
            <a:pPr lvl="1"/>
            <a:endParaRPr lang="en-US" sz="3200" dirty="0">
              <a:solidFill>
                <a:srgbClr val="00B050"/>
              </a:solidFill>
            </a:endParaRPr>
          </a:p>
        </p:txBody>
      </p:sp>
      <p:sp>
        <p:nvSpPr>
          <p:cNvPr id="4" name="Content Placeholder 2">
            <a:extLst>
              <a:ext uri="{FF2B5EF4-FFF2-40B4-BE49-F238E27FC236}">
                <a16:creationId xmlns="" xmlns:a16="http://schemas.microsoft.com/office/drawing/2014/main" id="{82AFA2D5-6DFF-452B-92FD-9D1468EEF537}"/>
              </a:ext>
            </a:extLst>
          </p:cNvPr>
          <p:cNvSpPr txBox="1">
            <a:spLocks/>
          </p:cNvSpPr>
          <p:nvPr/>
        </p:nvSpPr>
        <p:spPr>
          <a:xfrm>
            <a:off x="6612834" y="2298011"/>
            <a:ext cx="39624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sz="2000">
                <a:solidFill>
                  <a:schemeClr val="tx2"/>
                </a:solidFill>
              </a:rPr>
              <a:t>Número de voluntarias</a:t>
            </a:r>
          </a:p>
          <a:p>
            <a:pPr lvl="1"/>
            <a:r>
              <a:rPr lang="es-MX" sz="2000">
                <a:solidFill>
                  <a:schemeClr val="tx2"/>
                </a:solidFill>
              </a:rPr>
              <a:t>Guiadoras de compañías/grupos</a:t>
            </a:r>
          </a:p>
          <a:p>
            <a:pPr lvl="1"/>
            <a:r>
              <a:rPr lang="es-MX" sz="2000">
                <a:solidFill>
                  <a:schemeClr val="tx2"/>
                </a:solidFill>
              </a:rPr>
              <a:t>Otro</a:t>
            </a:r>
          </a:p>
          <a:p>
            <a:r>
              <a:rPr lang="es-MX" sz="2000">
                <a:solidFill>
                  <a:schemeClr val="tx2"/>
                </a:solidFill>
              </a:rPr>
              <a:t>Número de guías antiguas </a:t>
            </a:r>
          </a:p>
          <a:p>
            <a:r>
              <a:rPr lang="es-MX" sz="2000">
                <a:solidFill>
                  <a:schemeClr val="tx2"/>
                </a:solidFill>
              </a:rPr>
              <a:t>Apoyo actual de voluntarias</a:t>
            </a:r>
          </a:p>
          <a:p>
            <a:pPr lvl="2"/>
            <a:endParaRPr lang="en-US" sz="3200" dirty="0">
              <a:solidFill>
                <a:srgbClr val="00B050"/>
              </a:solidFill>
            </a:endParaRPr>
          </a:p>
        </p:txBody>
      </p:sp>
      <p:sp>
        <p:nvSpPr>
          <p:cNvPr id="5" name="Rectangle 4"/>
          <p:cNvSpPr/>
          <p:nvPr/>
        </p:nvSpPr>
        <p:spPr>
          <a:xfrm>
            <a:off x="6612834" y="1063044"/>
            <a:ext cx="3085012" cy="584775"/>
          </a:xfrm>
          <a:prstGeom prst="rect">
            <a:avLst/>
          </a:prstGeom>
        </p:spPr>
        <p:txBody>
          <a:bodyPr wrap="none">
            <a:spAutoFit/>
          </a:bodyPr>
          <a:lstStyle/>
          <a:p>
            <a:r>
              <a:rPr lang="es-MX"/>
              <a:t>Apoyo a las voluntarias</a:t>
            </a:r>
          </a:p>
        </p:txBody>
      </p:sp>
      <p:cxnSp>
        <p:nvCxnSpPr>
          <p:cNvPr id="10" name="Straight Connector 9"/>
          <p:cNvCxnSpPr>
            <a:stCxn id="2" idx="2"/>
          </p:cNvCxnSpPr>
          <p:nvPr/>
        </p:nvCxnSpPr>
        <p:spPr>
          <a:xfrm>
            <a:off x="6096000" y="1972915"/>
            <a:ext cx="0" cy="3436858"/>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 xmlns:p14="http://schemas.microsoft.com/office/powerpoint/2010/main" val="31469720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04E53E-126F-4E38-9350-4D1D7A661C8D}"/>
              </a:ext>
            </a:extLst>
          </p:cNvPr>
          <p:cNvSpPr>
            <a:spLocks noGrp="1"/>
          </p:cNvSpPr>
          <p:nvPr>
            <p:ph type="title"/>
          </p:nvPr>
        </p:nvSpPr>
        <p:spPr/>
        <p:txBody>
          <a:bodyPr/>
          <a:lstStyle/>
          <a:p>
            <a:r>
              <a:rPr lang="es-MX">
                <a:solidFill>
                  <a:schemeClr val="accent4"/>
                </a:solidFill>
              </a:rPr>
              <a:t>Aplicación del programa					Marca/”visibilidad”</a:t>
            </a:r>
          </a:p>
        </p:txBody>
      </p:sp>
      <p:sp>
        <p:nvSpPr>
          <p:cNvPr id="3" name="Content Placeholder 2">
            <a:extLst>
              <a:ext uri="{FF2B5EF4-FFF2-40B4-BE49-F238E27FC236}">
                <a16:creationId xmlns="" xmlns:a16="http://schemas.microsoft.com/office/drawing/2014/main" id="{8DCBDF3E-F5DA-49CE-B236-9C80AA65A265}"/>
              </a:ext>
            </a:extLst>
          </p:cNvPr>
          <p:cNvSpPr>
            <a:spLocks noGrp="1"/>
          </p:cNvSpPr>
          <p:nvPr>
            <p:ph idx="1"/>
          </p:nvPr>
        </p:nvSpPr>
        <p:spPr>
          <a:xfrm>
            <a:off x="838200" y="1498079"/>
            <a:ext cx="4827104" cy="4994796"/>
          </a:xfrm>
        </p:spPr>
        <p:txBody>
          <a:bodyPr>
            <a:noAutofit/>
          </a:bodyPr>
          <a:lstStyle/>
          <a:p>
            <a:r>
              <a:rPr lang="es-MX" sz="2000"/>
              <a:t>Número de programas ofrecidos</a:t>
            </a:r>
          </a:p>
          <a:p>
            <a:pPr lvl="1"/>
            <a:r>
              <a:rPr lang="es-MX" sz="2000"/>
              <a:t>Por nivel</a:t>
            </a:r>
          </a:p>
          <a:p>
            <a:pPr lvl="1"/>
            <a:r>
              <a:rPr lang="es-MX" sz="2000"/>
              <a:t>Por tipo (por ej. virtual, eventos, campamentos)</a:t>
            </a:r>
          </a:p>
          <a:p>
            <a:r>
              <a:rPr lang="es-MX" sz="2000"/>
              <a:t>Número de programas cancelados como resultado de eventos inesperados</a:t>
            </a:r>
          </a:p>
          <a:p>
            <a:pPr lvl="1"/>
            <a:r>
              <a:rPr lang="es-MX" sz="2000"/>
              <a:t>Por nivel</a:t>
            </a:r>
          </a:p>
          <a:p>
            <a:pPr lvl="1"/>
            <a:r>
              <a:rPr lang="es-MX" sz="2000"/>
              <a:t>Por tipo (Libre de Ser Yo, YESS, Alto a la Violencia)</a:t>
            </a:r>
          </a:p>
          <a:p>
            <a:r>
              <a:rPr lang="es-MX" sz="2000"/>
              <a:t>Número de nuevos programas virtuales ofrecidos a consecuencia de eventos inesperados </a:t>
            </a:r>
          </a:p>
          <a:p>
            <a:pPr lvl="1"/>
            <a:r>
              <a:rPr lang="es-MX" sz="2000"/>
              <a:t>Por nivel</a:t>
            </a:r>
          </a:p>
          <a:p>
            <a:r>
              <a:rPr lang="es-MX" sz="2000"/>
              <a:t>Lista de propiedades </a:t>
            </a:r>
          </a:p>
          <a:p>
            <a:pPr lvl="1"/>
            <a:r>
              <a:rPr lang="es-MX" sz="2000"/>
              <a:t>Por tipo</a:t>
            </a:r>
          </a:p>
          <a:p>
            <a:pPr lvl="2"/>
            <a:endParaRPr lang="en-US" sz="2800" dirty="0">
              <a:solidFill>
                <a:srgbClr val="00B050"/>
              </a:solidFill>
            </a:endParaRPr>
          </a:p>
          <a:p>
            <a:pPr lvl="2"/>
            <a:endParaRPr lang="en-US" sz="2800" dirty="0">
              <a:solidFill>
                <a:srgbClr val="00B050"/>
              </a:solidFill>
            </a:endParaRPr>
          </a:p>
        </p:txBody>
      </p:sp>
      <p:cxnSp>
        <p:nvCxnSpPr>
          <p:cNvPr id="4" name="Straight Connector 3"/>
          <p:cNvCxnSpPr/>
          <p:nvPr/>
        </p:nvCxnSpPr>
        <p:spPr>
          <a:xfrm>
            <a:off x="6096000" y="1972915"/>
            <a:ext cx="0" cy="3436858"/>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sp>
        <p:nvSpPr>
          <p:cNvPr id="5" name="Content Placeholder 2">
            <a:extLst>
              <a:ext uri="{FF2B5EF4-FFF2-40B4-BE49-F238E27FC236}">
                <a16:creationId xmlns="" xmlns:a16="http://schemas.microsoft.com/office/drawing/2014/main" id="{BECB2A4F-DA31-4E99-97FA-CC04B9812726}"/>
              </a:ext>
            </a:extLst>
          </p:cNvPr>
          <p:cNvSpPr txBox="1">
            <a:spLocks/>
          </p:cNvSpPr>
          <p:nvPr/>
        </p:nvSpPr>
        <p:spPr>
          <a:xfrm>
            <a:off x="6677439" y="1525614"/>
            <a:ext cx="3664226"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sz="2000"/>
              <a:t>Programas de activismo existentes</a:t>
            </a:r>
          </a:p>
          <a:p>
            <a:r>
              <a:rPr lang="es-MX" sz="2000"/>
              <a:t>Medios de comunicación con que se cuenta</a:t>
            </a:r>
          </a:p>
          <a:p>
            <a:r>
              <a:rPr lang="es-MX" sz="2000"/>
              <a:t>Recursos actuales de redes sociales</a:t>
            </a:r>
          </a:p>
        </p:txBody>
      </p:sp>
    </p:spTree>
    <p:extLst>
      <p:ext uri="{BB962C8B-B14F-4D97-AF65-F5344CB8AC3E}">
        <p14:creationId xmlns="" xmlns:p14="http://schemas.microsoft.com/office/powerpoint/2010/main" val="38336660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28349A-EB84-4F35-BAB8-754C1AA48AF6}"/>
              </a:ext>
            </a:extLst>
          </p:cNvPr>
          <p:cNvSpPr>
            <a:spLocks noGrp="1"/>
          </p:cNvSpPr>
          <p:nvPr>
            <p:ph type="title"/>
          </p:nvPr>
        </p:nvSpPr>
        <p:spPr/>
        <p:txBody>
          <a:bodyPr>
            <a:normAutofit/>
          </a:bodyPr>
          <a:lstStyle/>
          <a:p>
            <a:r>
              <a:rPr lang="es-MX" sz="3200">
                <a:solidFill>
                  <a:schemeClr val="accent4"/>
                </a:solidFill>
              </a:rPr>
              <a:t>Recursos financieros</a:t>
            </a:r>
          </a:p>
        </p:txBody>
      </p:sp>
      <p:sp>
        <p:nvSpPr>
          <p:cNvPr id="3" name="Content Placeholder 2">
            <a:extLst>
              <a:ext uri="{FF2B5EF4-FFF2-40B4-BE49-F238E27FC236}">
                <a16:creationId xmlns="" xmlns:a16="http://schemas.microsoft.com/office/drawing/2014/main" id="{F97DF719-ADFC-4A57-A0E2-05E928D6BDA5}"/>
              </a:ext>
            </a:extLst>
          </p:cNvPr>
          <p:cNvSpPr>
            <a:spLocks noGrp="1"/>
          </p:cNvSpPr>
          <p:nvPr>
            <p:ph idx="1"/>
          </p:nvPr>
        </p:nvSpPr>
        <p:spPr>
          <a:xfrm>
            <a:off x="990600" y="1690688"/>
            <a:ext cx="5105400" cy="6072299"/>
          </a:xfrm>
        </p:spPr>
        <p:txBody>
          <a:bodyPr>
            <a:normAutofit/>
          </a:bodyPr>
          <a:lstStyle/>
          <a:p>
            <a:r>
              <a:rPr lang="es-MX" sz="2000"/>
              <a:t>Mezcla de ingresos </a:t>
            </a:r>
          </a:p>
          <a:p>
            <a:pPr lvl="1"/>
            <a:r>
              <a:rPr lang="es-MX" sz="2000"/>
              <a:t>Cuotas de programa</a:t>
            </a:r>
          </a:p>
          <a:p>
            <a:pPr lvl="1"/>
            <a:r>
              <a:rPr lang="es-MX" sz="2000"/>
              <a:t>Venta de equipo</a:t>
            </a:r>
          </a:p>
          <a:p>
            <a:pPr lvl="1"/>
            <a:r>
              <a:rPr lang="es-MX" sz="2000"/>
              <a:t>Venta de productos</a:t>
            </a:r>
          </a:p>
          <a:p>
            <a:pPr lvl="1"/>
            <a:r>
              <a:rPr lang="es-MX" sz="2000"/>
              <a:t>Renta de instalaciones</a:t>
            </a:r>
          </a:p>
          <a:p>
            <a:pPr lvl="1"/>
            <a:r>
              <a:rPr lang="es-MX" sz="2000"/>
              <a:t>Filantropía, etc. </a:t>
            </a:r>
          </a:p>
          <a:p>
            <a:pPr lvl="1"/>
            <a:r>
              <a:rPr lang="es-MX" sz="2000"/>
              <a:t>Venta de productos</a:t>
            </a:r>
          </a:p>
          <a:p>
            <a:pPr lvl="1"/>
            <a:r>
              <a:rPr lang="es-MX" sz="2000"/>
              <a:t>Fondos de reserva</a:t>
            </a:r>
          </a:p>
          <a:p>
            <a:pPr lvl="1"/>
            <a:r>
              <a:rPr lang="es-MX" sz="2000"/>
              <a:t>Cartera</a:t>
            </a:r>
          </a:p>
          <a:p>
            <a:pPr lvl="1"/>
            <a:endParaRPr lang="en-US" sz="2000" dirty="0"/>
          </a:p>
          <a:p>
            <a:r>
              <a:rPr lang="es-MX" sz="2000"/>
              <a:t>Costos fijos </a:t>
            </a:r>
          </a:p>
          <a:p>
            <a:pPr lvl="1"/>
            <a:r>
              <a:rPr lang="es-MX" sz="2000"/>
              <a:t>Personal</a:t>
            </a:r>
          </a:p>
          <a:p>
            <a:pPr lvl="1"/>
            <a:r>
              <a:rPr lang="es-MX" sz="2000"/>
              <a:t>Primas de seguros</a:t>
            </a:r>
          </a:p>
          <a:p>
            <a:pPr lvl="1"/>
            <a:r>
              <a:rPr lang="es-MX" sz="2000"/>
              <a:t>Instalaciones, etc.</a:t>
            </a:r>
          </a:p>
          <a:p>
            <a:pPr lvl="1"/>
            <a:endParaRPr lang="en-US" sz="2000" dirty="0"/>
          </a:p>
          <a:p>
            <a:pPr marL="457200" lvl="1" indent="0">
              <a:buNone/>
            </a:pPr>
            <a:endParaRPr lang="en-US" sz="2800" dirty="0">
              <a:solidFill>
                <a:srgbClr val="00B050"/>
              </a:solidFill>
            </a:endParaRPr>
          </a:p>
          <a:p>
            <a:pPr lvl="2"/>
            <a:endParaRPr lang="en-US" sz="2800" dirty="0">
              <a:solidFill>
                <a:srgbClr val="00B050"/>
              </a:solidFill>
            </a:endParaRPr>
          </a:p>
          <a:p>
            <a:pPr lvl="1"/>
            <a:endParaRPr lang="en-US" sz="2800" dirty="0">
              <a:solidFill>
                <a:srgbClr val="00B050"/>
              </a:solidFill>
            </a:endParaRPr>
          </a:p>
          <a:p>
            <a:pPr lvl="2"/>
            <a:endParaRPr lang="en-US" sz="2800" dirty="0">
              <a:solidFill>
                <a:srgbClr val="00B050"/>
              </a:solidFill>
            </a:endParaRPr>
          </a:p>
        </p:txBody>
      </p:sp>
      <p:sp>
        <p:nvSpPr>
          <p:cNvPr id="4" name="Content Placeholder 2">
            <a:extLst>
              <a:ext uri="{FF2B5EF4-FFF2-40B4-BE49-F238E27FC236}">
                <a16:creationId xmlns="" xmlns:a16="http://schemas.microsoft.com/office/drawing/2014/main" id="{F97DF719-ADFC-4A57-A0E2-05E928D6BDA5}"/>
              </a:ext>
            </a:extLst>
          </p:cNvPr>
          <p:cNvSpPr txBox="1">
            <a:spLocks/>
          </p:cNvSpPr>
          <p:nvPr/>
        </p:nvSpPr>
        <p:spPr>
          <a:xfrm>
            <a:off x="6400800" y="1690688"/>
            <a:ext cx="5105400" cy="6072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2800" dirty="0">
              <a:solidFill>
                <a:srgbClr val="00B050"/>
              </a:solidFill>
            </a:endParaRPr>
          </a:p>
          <a:p>
            <a:pPr lvl="2"/>
            <a:endParaRPr lang="en-US" sz="2800" dirty="0">
              <a:solidFill>
                <a:srgbClr val="00B050"/>
              </a:solidFill>
            </a:endParaRPr>
          </a:p>
          <a:p>
            <a:pPr lvl="1"/>
            <a:endParaRPr lang="en-US" sz="2800" dirty="0">
              <a:solidFill>
                <a:srgbClr val="00B050"/>
              </a:solidFill>
            </a:endParaRPr>
          </a:p>
          <a:p>
            <a:pPr lvl="2"/>
            <a:endParaRPr lang="en-US" sz="2800" dirty="0">
              <a:solidFill>
                <a:srgbClr val="00B050"/>
              </a:solidFill>
            </a:endParaRPr>
          </a:p>
        </p:txBody>
      </p:sp>
      <p:sp>
        <p:nvSpPr>
          <p:cNvPr id="5" name="Content Placeholder 2">
            <a:extLst>
              <a:ext uri="{FF2B5EF4-FFF2-40B4-BE49-F238E27FC236}">
                <a16:creationId xmlns="" xmlns:a16="http://schemas.microsoft.com/office/drawing/2014/main" id="{66D2C6EA-71F3-435D-BB7A-42074C7971A3}"/>
              </a:ext>
            </a:extLst>
          </p:cNvPr>
          <p:cNvSpPr txBox="1">
            <a:spLocks/>
          </p:cNvSpPr>
          <p:nvPr/>
        </p:nvSpPr>
        <p:spPr>
          <a:xfrm>
            <a:off x="6616148" y="1932340"/>
            <a:ext cx="4409661"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sz="2000"/>
              <a:t>Número y cantidad de donativos designados para operación</a:t>
            </a:r>
          </a:p>
          <a:p>
            <a:r>
              <a:rPr lang="es-MX" sz="2000"/>
              <a:t>Número y cantidad de donativos de capital</a:t>
            </a:r>
          </a:p>
          <a:p>
            <a:r>
              <a:rPr lang="es-MX" sz="2000"/>
              <a:t>Número de donativos planeados</a:t>
            </a:r>
          </a:p>
          <a:p>
            <a:r>
              <a:rPr lang="es-MX" sz="2000"/>
              <a:t>Fuente de donativos, por tipo (por ej. Anual, mensual, en línea) </a:t>
            </a:r>
          </a:p>
          <a:p>
            <a:r>
              <a:rPr lang="es-MX" sz="2000"/>
              <a:t>Financiadores externos principales y monto de donativo el año previo</a:t>
            </a:r>
          </a:p>
          <a:p>
            <a:r>
              <a:rPr lang="es-MX" sz="2000"/>
              <a:t>Donadores principales y monto de donativo el año previo</a:t>
            </a:r>
          </a:p>
        </p:txBody>
      </p:sp>
      <p:sp>
        <p:nvSpPr>
          <p:cNvPr id="6" name="Rectangle 5"/>
          <p:cNvSpPr/>
          <p:nvPr/>
        </p:nvSpPr>
        <p:spPr>
          <a:xfrm>
            <a:off x="5796143" y="735522"/>
            <a:ext cx="6049669" cy="584775"/>
          </a:xfrm>
          <a:prstGeom prst="rect">
            <a:avLst/>
          </a:prstGeom>
        </p:spPr>
        <p:txBody>
          <a:bodyPr wrap="none">
            <a:spAutoFit/>
          </a:bodyPr>
          <a:lstStyle/>
          <a:p>
            <a:r>
              <a:rPr lang="es-MX" sz="3200">
                <a:solidFill>
                  <a:schemeClr val="accent4"/>
                </a:solidFill>
                <a:latin typeface="+mj-lt"/>
              </a:rPr>
              <a:t>Desarrollo de fondos y filantropía</a:t>
            </a:r>
          </a:p>
        </p:txBody>
      </p:sp>
      <p:cxnSp>
        <p:nvCxnSpPr>
          <p:cNvPr id="7" name="Straight Connector 6"/>
          <p:cNvCxnSpPr/>
          <p:nvPr/>
        </p:nvCxnSpPr>
        <p:spPr>
          <a:xfrm>
            <a:off x="5449956" y="1932340"/>
            <a:ext cx="0" cy="3436858"/>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 xmlns:p14="http://schemas.microsoft.com/office/powerpoint/2010/main" val="2205595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DD268B-72E4-49C7-A875-186266C0A847}"/>
              </a:ext>
            </a:extLst>
          </p:cNvPr>
          <p:cNvSpPr>
            <a:spLocks noGrp="1"/>
          </p:cNvSpPr>
          <p:nvPr>
            <p:ph type="title"/>
          </p:nvPr>
        </p:nvSpPr>
        <p:spPr/>
        <p:txBody>
          <a:bodyPr>
            <a:normAutofit/>
          </a:bodyPr>
          <a:lstStyle/>
          <a:p>
            <a:r>
              <a:rPr lang="es-MX" sz="3200">
                <a:solidFill>
                  <a:schemeClr val="accent4"/>
                </a:solidFill>
              </a:rPr>
              <a:t>Estructura de la Organización</a:t>
            </a:r>
          </a:p>
        </p:txBody>
      </p:sp>
      <p:sp>
        <p:nvSpPr>
          <p:cNvPr id="3" name="Content Placeholder 2">
            <a:extLst>
              <a:ext uri="{FF2B5EF4-FFF2-40B4-BE49-F238E27FC236}">
                <a16:creationId xmlns="" xmlns:a16="http://schemas.microsoft.com/office/drawing/2014/main" id="{A8400605-FBB6-4E48-BEB5-EF2D96130997}"/>
              </a:ext>
            </a:extLst>
          </p:cNvPr>
          <p:cNvSpPr>
            <a:spLocks noGrp="1"/>
          </p:cNvSpPr>
          <p:nvPr>
            <p:ph idx="1"/>
          </p:nvPr>
        </p:nvSpPr>
        <p:spPr>
          <a:xfrm>
            <a:off x="838200" y="1825625"/>
            <a:ext cx="5284304" cy="4351338"/>
          </a:xfrm>
        </p:spPr>
        <p:txBody>
          <a:bodyPr>
            <a:normAutofit/>
          </a:bodyPr>
          <a:lstStyle/>
          <a:p>
            <a:r>
              <a:rPr lang="es-MX" sz="2000"/>
              <a:t>Contratación de personal</a:t>
            </a:r>
          </a:p>
          <a:p>
            <a:pPr lvl="1"/>
            <a:r>
              <a:rPr lang="es-MX" sz="2000"/>
              <a:t>Número de personal de medio tiempo</a:t>
            </a:r>
          </a:p>
          <a:p>
            <a:pPr lvl="1"/>
            <a:r>
              <a:rPr lang="es-MX" sz="2000"/>
              <a:t>Número de personal de tiempo completo</a:t>
            </a:r>
          </a:p>
          <a:p>
            <a:r>
              <a:rPr lang="es-MX" sz="2000"/>
              <a:t>Documentos de gobierno</a:t>
            </a:r>
          </a:p>
          <a:p>
            <a:pPr lvl="1"/>
            <a:r>
              <a:rPr lang="es-MX" sz="2000"/>
              <a:t>Fechas de la última revisión</a:t>
            </a:r>
          </a:p>
          <a:p>
            <a:pPr lvl="1"/>
            <a:r>
              <a:rPr lang="es-MX" sz="2000"/>
              <a:t>Mandatos/restricciones legales para nuevas formas de trabajo (por ej. Juntas virtuales)</a:t>
            </a:r>
          </a:p>
          <a:p>
            <a:pPr lvl="1"/>
            <a:endParaRPr lang="en-US" sz="2800" dirty="0">
              <a:solidFill>
                <a:srgbClr val="00B050"/>
              </a:solidFill>
            </a:endParaRPr>
          </a:p>
          <a:p>
            <a:pPr lvl="1"/>
            <a:endParaRPr lang="en-US" sz="2800" dirty="0">
              <a:solidFill>
                <a:srgbClr val="00B050"/>
              </a:solidFill>
            </a:endParaRPr>
          </a:p>
          <a:p>
            <a:pPr lvl="1"/>
            <a:endParaRPr lang="en-US" sz="2800" dirty="0">
              <a:solidFill>
                <a:srgbClr val="00B050"/>
              </a:solidFill>
            </a:endParaRPr>
          </a:p>
        </p:txBody>
      </p:sp>
      <p:sp>
        <p:nvSpPr>
          <p:cNvPr id="4" name="Content Placeholder 2">
            <a:extLst>
              <a:ext uri="{FF2B5EF4-FFF2-40B4-BE49-F238E27FC236}">
                <a16:creationId xmlns="" xmlns:a16="http://schemas.microsoft.com/office/drawing/2014/main" id="{CA46EC8A-5819-4FF5-B02E-F658FAB5C6E6}"/>
              </a:ext>
            </a:extLst>
          </p:cNvPr>
          <p:cNvSpPr txBox="1">
            <a:spLocks/>
          </p:cNvSpPr>
          <p:nvPr/>
        </p:nvSpPr>
        <p:spPr>
          <a:xfrm>
            <a:off x="6669156" y="2012427"/>
            <a:ext cx="5257800" cy="435133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sz="2000"/>
              <a:t>Escuelas: cuantas escuelas abiertas y/o cuantas virtuales</a:t>
            </a:r>
          </a:p>
          <a:p>
            <a:r>
              <a:rPr lang="es-MX" sz="2000"/>
              <a:t>Locales de junta de compañía, cuántos están abiertos y disponibles</a:t>
            </a:r>
          </a:p>
          <a:p>
            <a:r>
              <a:rPr lang="es-MX" sz="2000"/>
              <a:t>Opciones actuales de apoyo/”red de seguridad” social</a:t>
            </a:r>
          </a:p>
          <a:p>
            <a:r>
              <a:rPr lang="es-MX" sz="2000"/>
              <a:t>Recursos comunitarios representantes</a:t>
            </a:r>
          </a:p>
          <a:p>
            <a:pPr lvl="1"/>
            <a:endParaRPr lang="en-US" dirty="0" smtClean="0">
              <a:solidFill>
                <a:srgbClr val="00B050"/>
              </a:solidFill>
            </a:endParaRPr>
          </a:p>
          <a:p>
            <a:pPr lvl="1"/>
            <a:endParaRPr lang="en-US" dirty="0" smtClean="0">
              <a:solidFill>
                <a:srgbClr val="00B050"/>
              </a:solidFill>
            </a:endParaRPr>
          </a:p>
          <a:p>
            <a:endParaRPr lang="en-US" dirty="0" smtClean="0">
              <a:solidFill>
                <a:srgbClr val="00B050"/>
              </a:solidFill>
            </a:endParaRPr>
          </a:p>
          <a:p>
            <a:pPr lvl="1"/>
            <a:endParaRPr lang="en-US" dirty="0" smtClean="0">
              <a:solidFill>
                <a:srgbClr val="00B050"/>
              </a:solidFill>
            </a:endParaRPr>
          </a:p>
          <a:p>
            <a:endParaRPr lang="en-US" dirty="0" smtClean="0">
              <a:solidFill>
                <a:srgbClr val="00B050"/>
              </a:solidFill>
            </a:endParaRPr>
          </a:p>
          <a:p>
            <a:endParaRPr lang="en-US" dirty="0">
              <a:solidFill>
                <a:srgbClr val="00B050"/>
              </a:solidFill>
            </a:endParaRPr>
          </a:p>
        </p:txBody>
      </p:sp>
      <p:sp>
        <p:nvSpPr>
          <p:cNvPr id="5" name="Rectangle 4"/>
          <p:cNvSpPr/>
          <p:nvPr/>
        </p:nvSpPr>
        <p:spPr>
          <a:xfrm>
            <a:off x="6669156" y="735522"/>
            <a:ext cx="4377224" cy="584775"/>
          </a:xfrm>
          <a:prstGeom prst="rect">
            <a:avLst/>
          </a:prstGeom>
        </p:spPr>
        <p:txBody>
          <a:bodyPr wrap="none">
            <a:spAutoFit/>
          </a:bodyPr>
          <a:lstStyle/>
          <a:p>
            <a:r>
              <a:rPr lang="es-MX" sz="3200">
                <a:solidFill>
                  <a:schemeClr val="accent4"/>
                </a:solidFill>
                <a:latin typeface="+mj-lt"/>
              </a:rPr>
              <a:t>Nuestro entorno externo </a:t>
            </a:r>
          </a:p>
        </p:txBody>
      </p:sp>
      <p:cxnSp>
        <p:nvCxnSpPr>
          <p:cNvPr id="6" name="Straight Connector 5"/>
          <p:cNvCxnSpPr/>
          <p:nvPr/>
        </p:nvCxnSpPr>
        <p:spPr>
          <a:xfrm>
            <a:off x="5996608" y="1932340"/>
            <a:ext cx="0" cy="3436858"/>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 xmlns:p14="http://schemas.microsoft.com/office/powerpoint/2010/main" val="20682054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 xmlns:a16="http://schemas.microsoft.com/office/drawing/2014/main" id="{2CC99A83-84AF-7C42-9E63-A41F9144FDA4}"/>
              </a:ext>
            </a:extLst>
          </p:cNvPr>
          <p:cNvSpPr txBox="1">
            <a:spLocks/>
          </p:cNvSpPr>
          <p:nvPr/>
        </p:nvSpPr>
        <p:spPr>
          <a:xfrm>
            <a:off x="487358" y="689409"/>
            <a:ext cx="11327652" cy="13166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a:solidFill>
                  <a:schemeClr val="accent4"/>
                </a:solidFill>
              </a:rPr>
              <a:t>Actualicen su información</a:t>
            </a:r>
          </a:p>
        </p:txBody>
      </p:sp>
      <p:sp>
        <p:nvSpPr>
          <p:cNvPr id="3" name="Content Placeholder 2">
            <a:extLst>
              <a:ext uri="{FF2B5EF4-FFF2-40B4-BE49-F238E27FC236}">
                <a16:creationId xmlns="" xmlns:a16="http://schemas.microsoft.com/office/drawing/2014/main" id="{03C46C9F-E42E-46D5-9716-7D6D44135FED}"/>
              </a:ext>
            </a:extLst>
          </p:cNvPr>
          <p:cNvSpPr txBox="1">
            <a:spLocks/>
          </p:cNvSpPr>
          <p:nvPr/>
        </p:nvSpPr>
        <p:spPr>
          <a:xfrm>
            <a:off x="669758" y="1584994"/>
            <a:ext cx="10515600" cy="45751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a:t>Revisen su </a:t>
            </a:r>
            <a:r>
              <a:rPr lang="es-MX" sz="2000" b="1"/>
              <a:t>información actual y después actualicen: </a:t>
            </a:r>
          </a:p>
          <a:p>
            <a:pPr>
              <a:buNone/>
            </a:pPr>
            <a:endParaRPr lang="en-US" sz="2000" dirty="0"/>
          </a:p>
          <a:p>
            <a:pPr lvl="1"/>
            <a:r>
              <a:rPr lang="es-MX" sz="2000"/>
              <a:t>Desafíos actuales</a:t>
            </a:r>
          </a:p>
          <a:p>
            <a:pPr lvl="1"/>
            <a:r>
              <a:rPr lang="es-MX" sz="2000"/>
              <a:t>Información actualizada</a:t>
            </a:r>
          </a:p>
          <a:p>
            <a:pPr lvl="1"/>
            <a:r>
              <a:rPr lang="es-MX" sz="2000"/>
              <a:t>Plan de acción</a:t>
            </a:r>
          </a:p>
          <a:p>
            <a:pPr lvl="1"/>
            <a:r>
              <a:rPr lang="es-MX" sz="2000"/>
              <a:t>Recursos necesarios.</a:t>
            </a:r>
          </a:p>
          <a:p>
            <a:pPr lvl="1"/>
            <a:r>
              <a:rPr lang="es-MX" sz="2000"/>
              <a:t>Encargada</a:t>
            </a:r>
          </a:p>
          <a:p>
            <a:pPr lvl="1"/>
            <a:r>
              <a:rPr lang="es-MX" sz="2000"/>
              <a:t>Fecha objetivo revisada/ajustada</a:t>
            </a:r>
          </a:p>
          <a:p>
            <a:pPr marL="0" indent="0">
              <a:buNone/>
            </a:pPr>
            <a:endParaRPr lang="en-US" dirty="0">
              <a:solidFill>
                <a:srgbClr val="00B050"/>
              </a:solidFill>
            </a:endParaRPr>
          </a:p>
          <a:p>
            <a:pPr marL="0" indent="0">
              <a:buNone/>
            </a:pPr>
            <a:endParaRPr lang="en-US" dirty="0">
              <a:solidFill>
                <a:srgbClr val="00B050"/>
              </a:solidFill>
            </a:endParaRPr>
          </a:p>
        </p:txBody>
      </p:sp>
    </p:spTree>
    <p:extLst>
      <p:ext uri="{BB962C8B-B14F-4D97-AF65-F5344CB8AC3E}">
        <p14:creationId xmlns="" xmlns:p14="http://schemas.microsoft.com/office/powerpoint/2010/main" val="25904373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 xmlns:a16="http://schemas.microsoft.com/office/drawing/2014/main" id="{2CC99A83-84AF-7C42-9E63-A41F9144FDA4}"/>
              </a:ext>
            </a:extLst>
          </p:cNvPr>
          <p:cNvSpPr txBox="1">
            <a:spLocks/>
          </p:cNvSpPr>
          <p:nvPr/>
        </p:nvSpPr>
        <p:spPr>
          <a:xfrm>
            <a:off x="463295" y="704621"/>
            <a:ext cx="11411873" cy="95479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a:solidFill>
                  <a:schemeClr val="accent4"/>
                </a:solidFill>
              </a:rPr>
              <a:t>Paso 3: Dar prioridad a los desafíos y respuestas</a:t>
            </a:r>
          </a:p>
        </p:txBody>
      </p:sp>
      <p:sp>
        <p:nvSpPr>
          <p:cNvPr id="3" name="TextBox 2"/>
          <p:cNvSpPr txBox="1"/>
          <p:nvPr/>
        </p:nvSpPr>
        <p:spPr>
          <a:xfrm>
            <a:off x="1491916" y="1997242"/>
            <a:ext cx="48126" cy="369332"/>
          </a:xfrm>
          <a:prstGeom prst="rect">
            <a:avLst/>
          </a:prstGeom>
          <a:noFill/>
        </p:spPr>
        <p:txBody>
          <a:bodyPr wrap="square" rtlCol="0">
            <a:spAutoFit/>
          </a:bodyPr>
          <a:lstStyle/>
          <a:p>
            <a:endParaRPr lang="en-US" dirty="0"/>
          </a:p>
        </p:txBody>
      </p:sp>
      <p:sp>
        <p:nvSpPr>
          <p:cNvPr id="4" name="Content Placeholder 2">
            <a:extLst>
              <a:ext uri="{FF2B5EF4-FFF2-40B4-BE49-F238E27FC236}">
                <a16:creationId xmlns="" xmlns:a16="http://schemas.microsoft.com/office/drawing/2014/main" id="{CA46EC8A-5819-4FF5-B02E-F658FAB5C6E6}"/>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a:t>Capturen las oportunidades</a:t>
            </a:r>
          </a:p>
          <a:p>
            <a:r>
              <a:rPr lang="es-MX" sz="2000"/>
              <a:t>Desvíen las amenazas</a:t>
            </a:r>
          </a:p>
          <a:p>
            <a:r>
              <a:rPr lang="es-MX" sz="2200"/>
              <a:t>Evalúen la viabilidad de sus planes actuales durante y después de la crisis. </a:t>
            </a:r>
          </a:p>
          <a:p>
            <a:pPr marL="0" indent="0">
              <a:buNone/>
            </a:pPr>
            <a:r>
              <a:rPr lang="es-MX" sz="2200"/>
              <a:t>   ¿Hay elementos en su plan que ya no son viables? </a:t>
            </a:r>
          </a:p>
          <a:p>
            <a:pPr lvl="1"/>
            <a:r>
              <a:rPr lang="es-MX"/>
              <a:t>Si no pueden hacer algo más sobre esos elementos, sigan adelante.</a:t>
            </a:r>
            <a:r>
              <a:rPr lang="es-MX" sz="2200"/>
              <a:t> </a:t>
            </a:r>
          </a:p>
          <a:p>
            <a:pPr lvl="1"/>
            <a:r>
              <a:rPr lang="es-MX" sz="2000"/>
              <a:t>¿Hay algunos factores que hacen que el elemento de su plan ya no sea viable? Algunos factores pueden tener un impacto positivo en las decisiones que puedan tomar Algunos factores quizá no afecten las operaciones de manera alguna. </a:t>
            </a:r>
          </a:p>
          <a:p>
            <a:endParaRPr lang="en-US" sz="3200" dirty="0">
              <a:solidFill>
                <a:srgbClr val="00B050"/>
              </a:solidFill>
            </a:endParaRPr>
          </a:p>
          <a:p>
            <a:endParaRPr lang="en-US" sz="3200" dirty="0">
              <a:solidFill>
                <a:srgbClr val="00B050"/>
              </a:solidFill>
            </a:endParaRPr>
          </a:p>
        </p:txBody>
      </p:sp>
    </p:spTree>
    <p:extLst>
      <p:ext uri="{BB962C8B-B14F-4D97-AF65-F5344CB8AC3E}">
        <p14:creationId xmlns="" xmlns:p14="http://schemas.microsoft.com/office/powerpoint/2010/main" val="32794270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 xmlns:a16="http://schemas.microsoft.com/office/drawing/2014/main" id="{2CC99A83-84AF-7C42-9E63-A41F9144FDA4}"/>
              </a:ext>
            </a:extLst>
          </p:cNvPr>
          <p:cNvSpPr txBox="1">
            <a:spLocks/>
          </p:cNvSpPr>
          <p:nvPr/>
        </p:nvSpPr>
        <p:spPr>
          <a:xfrm>
            <a:off x="463295" y="488046"/>
            <a:ext cx="11435937" cy="9547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a:solidFill>
                  <a:schemeClr val="accent4"/>
                </a:solidFill>
              </a:rPr>
              <a:t>Paso 4: Planear opciones para la recuperación</a:t>
            </a:r>
          </a:p>
        </p:txBody>
      </p:sp>
      <p:sp>
        <p:nvSpPr>
          <p:cNvPr id="3" name="Content Placeholder 2">
            <a:extLst>
              <a:ext uri="{FF2B5EF4-FFF2-40B4-BE49-F238E27FC236}">
                <a16:creationId xmlns="" xmlns:a16="http://schemas.microsoft.com/office/drawing/2014/main" id="{CA46EC8A-5819-4FF5-B02E-F658FAB5C6E6}"/>
              </a:ext>
            </a:extLst>
          </p:cNvPr>
          <p:cNvSpPr txBox="1">
            <a:spLocks/>
          </p:cNvSpPr>
          <p:nvPr/>
        </p:nvSpPr>
        <p:spPr>
          <a:xfrm>
            <a:off x="605415" y="1442840"/>
            <a:ext cx="1051560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2000"/>
              <a:t>¿Tenemos los datos y las respuestas a “Dónde estamos ahora”?</a:t>
            </a:r>
          </a:p>
          <a:p>
            <a:pPr marL="0" indent="0">
              <a:buNone/>
            </a:pPr>
            <a:endParaRPr lang="en-US" sz="2000" dirty="0"/>
          </a:p>
          <a:p>
            <a:r>
              <a:rPr lang="es-MX" sz="2000"/>
              <a:t>¿Ahora necesitamos ver donde queremos estar en </a:t>
            </a:r>
          </a:p>
          <a:p>
            <a:pPr lvl="1"/>
            <a:r>
              <a:rPr lang="es-MX" sz="2000"/>
              <a:t>Un mes?</a:t>
            </a:r>
          </a:p>
          <a:p>
            <a:pPr lvl="1"/>
            <a:r>
              <a:rPr lang="es-MX" sz="2000"/>
              <a:t>Tres meses?</a:t>
            </a:r>
          </a:p>
          <a:p>
            <a:pPr lvl="1"/>
            <a:r>
              <a:rPr lang="es-MX" sz="2000"/>
              <a:t>Seis meses?</a:t>
            </a:r>
          </a:p>
          <a:p>
            <a:pPr lvl="1"/>
            <a:r>
              <a:rPr lang="es-MX" sz="2000"/>
              <a:t>El año entrante?</a:t>
            </a:r>
          </a:p>
          <a:p>
            <a:r>
              <a:rPr lang="es-MX" sz="2000"/>
              <a:t>¿Cómo llegaremos ahí?</a:t>
            </a:r>
          </a:p>
          <a:p>
            <a:r>
              <a:rPr lang="es-MX" sz="2000"/>
              <a:t>No se puede predecir el futuro</a:t>
            </a:r>
          </a:p>
          <a:p>
            <a:pPr lvl="1"/>
            <a:r>
              <a:rPr lang="es-MX" sz="2000"/>
              <a:t>Escenario X</a:t>
            </a:r>
          </a:p>
          <a:p>
            <a:pPr lvl="1"/>
            <a:r>
              <a:rPr lang="es-MX" sz="2000"/>
              <a:t>Escenario Y</a:t>
            </a:r>
          </a:p>
          <a:p>
            <a:pPr lvl="1"/>
            <a:r>
              <a:rPr lang="es-MX" sz="2000"/>
              <a:t>Escenario Z</a:t>
            </a:r>
          </a:p>
          <a:p>
            <a:endParaRPr lang="en-US" dirty="0">
              <a:solidFill>
                <a:srgbClr val="00B050"/>
              </a:solidFill>
            </a:endParaRPr>
          </a:p>
          <a:p>
            <a:pPr lvl="1"/>
            <a:endParaRPr lang="en-US" sz="2800" dirty="0">
              <a:solidFill>
                <a:srgbClr val="00B050"/>
              </a:solidFill>
            </a:endParaRPr>
          </a:p>
          <a:p>
            <a:pPr lvl="1"/>
            <a:endParaRPr lang="en-US" sz="2800" dirty="0">
              <a:solidFill>
                <a:srgbClr val="00B050"/>
              </a:solidFill>
            </a:endParaRPr>
          </a:p>
          <a:p>
            <a:endParaRPr lang="en-US" dirty="0">
              <a:solidFill>
                <a:srgbClr val="00B050"/>
              </a:solidFill>
            </a:endParaRPr>
          </a:p>
          <a:p>
            <a:pPr lvl="1"/>
            <a:endParaRPr lang="en-US" sz="2800" dirty="0">
              <a:solidFill>
                <a:srgbClr val="00B050"/>
              </a:solidFill>
            </a:endParaRPr>
          </a:p>
          <a:p>
            <a:endParaRPr lang="en-US" dirty="0">
              <a:solidFill>
                <a:srgbClr val="00B050"/>
              </a:solidFill>
            </a:endParaRPr>
          </a:p>
          <a:p>
            <a:endParaRPr lang="en-US" dirty="0">
              <a:solidFill>
                <a:srgbClr val="00B050"/>
              </a:solidFill>
            </a:endParaRPr>
          </a:p>
        </p:txBody>
      </p:sp>
    </p:spTree>
    <p:extLst>
      <p:ext uri="{BB962C8B-B14F-4D97-AF65-F5344CB8AC3E}">
        <p14:creationId xmlns="" xmlns:p14="http://schemas.microsoft.com/office/powerpoint/2010/main" val="1060433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2CC99A83-84AF-7C42-9E63-A41F9144FDA4}"/>
              </a:ext>
            </a:extLst>
          </p:cNvPr>
          <p:cNvSpPr>
            <a:spLocks noGrp="1"/>
          </p:cNvSpPr>
          <p:nvPr>
            <p:ph type="title" idx="4294967295"/>
          </p:nvPr>
        </p:nvSpPr>
        <p:spPr>
          <a:xfrm>
            <a:off x="388938" y="460375"/>
            <a:ext cx="11803062" cy="955675"/>
          </a:xfrm>
        </p:spPr>
        <p:txBody>
          <a:bodyPr>
            <a:noAutofit/>
          </a:bodyPr>
          <a:lstStyle/>
          <a:p>
            <a:r>
              <a:rPr lang="es-MX" sz="3200">
                <a:solidFill>
                  <a:schemeClr val="bg2"/>
                </a:solidFill>
              </a:rPr>
              <a:t>La progresión para recuperarse de una crisis es evolutiva</a:t>
            </a:r>
          </a:p>
        </p:txBody>
      </p:sp>
      <p:sp>
        <p:nvSpPr>
          <p:cNvPr id="4" name="TextBox 3"/>
          <p:cNvSpPr txBox="1"/>
          <p:nvPr/>
        </p:nvSpPr>
        <p:spPr>
          <a:xfrm>
            <a:off x="3021928" y="6461650"/>
            <a:ext cx="11913272" cy="261610"/>
          </a:xfrm>
          <a:prstGeom prst="rect">
            <a:avLst/>
          </a:prstGeom>
          <a:noFill/>
        </p:spPr>
        <p:txBody>
          <a:bodyPr wrap="square" rtlCol="0">
            <a:spAutoFit/>
          </a:bodyPr>
          <a:lstStyle/>
          <a:p>
            <a:r>
              <a:rPr lang="es-MX" sz="1050" i="1"/>
              <a:t>Adaptado de: </a:t>
            </a:r>
            <a:r>
              <a:rPr lang="es-MX" sz="1050" i="1" u="sng"/>
              <a:t>https://www.mckinsey.com/industries/healthcare-systems-and-services/our-insights/beyond-coronavirus-the-path-to-the-next-normal </a:t>
            </a:r>
          </a:p>
        </p:txBody>
      </p:sp>
      <p:sp>
        <p:nvSpPr>
          <p:cNvPr id="7" name="Right Arrow 6"/>
          <p:cNvSpPr/>
          <p:nvPr/>
        </p:nvSpPr>
        <p:spPr>
          <a:xfrm>
            <a:off x="585793" y="1742026"/>
            <a:ext cx="4969042" cy="106897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a:solidFill>
                  <a:srgbClr val="FFC000"/>
                </a:solidFill>
              </a:rPr>
              <a:t> </a:t>
            </a:r>
            <a:r>
              <a:rPr lang="es-MX" sz="2800">
                <a:solidFill>
                  <a:schemeClr val="tx1"/>
                </a:solidFill>
              </a:rPr>
              <a:t>Responder</a:t>
            </a:r>
          </a:p>
        </p:txBody>
      </p:sp>
      <p:sp>
        <p:nvSpPr>
          <p:cNvPr id="10" name="Right Arrow 9"/>
          <p:cNvSpPr/>
          <p:nvPr/>
        </p:nvSpPr>
        <p:spPr>
          <a:xfrm>
            <a:off x="3346780" y="3253816"/>
            <a:ext cx="4969042" cy="106897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2800">
                <a:solidFill>
                  <a:schemeClr val="accent1"/>
                </a:solidFill>
              </a:rPr>
              <a:t>Recuperarse</a:t>
            </a:r>
          </a:p>
        </p:txBody>
      </p:sp>
      <p:sp>
        <p:nvSpPr>
          <p:cNvPr id="11" name="Right Arrow 10"/>
          <p:cNvSpPr/>
          <p:nvPr/>
        </p:nvSpPr>
        <p:spPr>
          <a:xfrm>
            <a:off x="6928181" y="4589554"/>
            <a:ext cx="4969042" cy="106897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sz="2800">
                <a:solidFill>
                  <a:schemeClr val="tx1"/>
                </a:solidFill>
              </a:rPr>
              <a:t>Prosperar</a:t>
            </a:r>
          </a:p>
        </p:txBody>
      </p:sp>
      <p:sp>
        <p:nvSpPr>
          <p:cNvPr id="2" name="TextBox 1"/>
          <p:cNvSpPr txBox="1"/>
          <p:nvPr/>
        </p:nvSpPr>
        <p:spPr>
          <a:xfrm>
            <a:off x="536530" y="2607485"/>
            <a:ext cx="4193001" cy="646331"/>
          </a:xfrm>
          <a:prstGeom prst="rect">
            <a:avLst/>
          </a:prstGeom>
          <a:noFill/>
        </p:spPr>
        <p:txBody>
          <a:bodyPr wrap="square" rtlCol="0">
            <a:spAutoFit/>
          </a:bodyPr>
          <a:lstStyle/>
          <a:p>
            <a:r>
              <a:rPr lang="es-MX"/>
              <a:t>Período en el que enfrentamos la situación actual y gestionamos la continuidad </a:t>
            </a:r>
          </a:p>
        </p:txBody>
      </p:sp>
      <p:sp>
        <p:nvSpPr>
          <p:cNvPr id="12" name="TextBox 11"/>
          <p:cNvSpPr txBox="1"/>
          <p:nvPr/>
        </p:nvSpPr>
        <p:spPr>
          <a:xfrm>
            <a:off x="6882063" y="5413757"/>
            <a:ext cx="4193001" cy="646331"/>
          </a:xfrm>
          <a:prstGeom prst="rect">
            <a:avLst/>
          </a:prstGeom>
          <a:noFill/>
        </p:spPr>
        <p:txBody>
          <a:bodyPr wrap="square" rtlCol="0">
            <a:spAutoFit/>
          </a:bodyPr>
          <a:lstStyle/>
          <a:p>
            <a:r>
              <a:rPr lang="es-MX"/>
              <a:t>Período para preparar y darle forma</a:t>
            </a:r>
          </a:p>
          <a:p>
            <a:r>
              <a:rPr lang="es-MX"/>
              <a:t>al futuro </a:t>
            </a:r>
          </a:p>
        </p:txBody>
      </p:sp>
      <p:sp>
        <p:nvSpPr>
          <p:cNvPr id="13" name="TextBox 12"/>
          <p:cNvSpPr txBox="1"/>
          <p:nvPr/>
        </p:nvSpPr>
        <p:spPr>
          <a:xfrm>
            <a:off x="3306235" y="4178487"/>
            <a:ext cx="4456225" cy="369332"/>
          </a:xfrm>
          <a:prstGeom prst="rect">
            <a:avLst/>
          </a:prstGeom>
          <a:noFill/>
        </p:spPr>
        <p:txBody>
          <a:bodyPr wrap="square" rtlCol="0">
            <a:spAutoFit/>
          </a:bodyPr>
          <a:lstStyle/>
          <a:p>
            <a:r>
              <a:rPr lang="es-MX"/>
              <a:t>Período de aprendizaje y de surgir más fuertes  </a:t>
            </a:r>
          </a:p>
        </p:txBody>
      </p:sp>
    </p:spTree>
    <p:extLst>
      <p:ext uri="{BB962C8B-B14F-4D97-AF65-F5344CB8AC3E}">
        <p14:creationId xmlns="" xmlns:p14="http://schemas.microsoft.com/office/powerpoint/2010/main" val="4401679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 xmlns:a16="http://schemas.microsoft.com/office/drawing/2014/main" id="{2CC99A83-84AF-7C42-9E63-A41F9144FDA4}"/>
              </a:ext>
            </a:extLst>
          </p:cNvPr>
          <p:cNvSpPr txBox="1">
            <a:spLocks/>
          </p:cNvSpPr>
          <p:nvPr/>
        </p:nvSpPr>
        <p:spPr>
          <a:xfrm>
            <a:off x="463295" y="488045"/>
            <a:ext cx="11219368" cy="14249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a:solidFill>
                  <a:schemeClr val="bg2"/>
                </a:solidFill>
              </a:rPr>
              <a:t>Paso 5: Actúen de inmediato y comuniquen</a:t>
            </a:r>
          </a:p>
        </p:txBody>
      </p:sp>
      <p:sp>
        <p:nvSpPr>
          <p:cNvPr id="3" name="Content Placeholder 2">
            <a:extLst>
              <a:ext uri="{FF2B5EF4-FFF2-40B4-BE49-F238E27FC236}">
                <a16:creationId xmlns="" xmlns:a16="http://schemas.microsoft.com/office/drawing/2014/main" id="{7CE59BA3-4B22-416C-B083-4287DE9DB0CB}"/>
              </a:ext>
            </a:extLst>
          </p:cNvPr>
          <p:cNvSpPr txBox="1">
            <a:spLocks/>
          </p:cNvSpPr>
          <p:nvPr/>
        </p:nvSpPr>
        <p:spPr>
          <a:xfrm>
            <a:off x="463295" y="137836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a:t>Instrumenten un </a:t>
            </a:r>
            <a:r>
              <a:rPr lang="es-MX" sz="2000" i="1"/>
              <a:t>plan de interacción y comunicación </a:t>
            </a:r>
            <a:r>
              <a:rPr lang="es-MX" sz="2000"/>
              <a:t>con participantes clave, internos y externos.   </a:t>
            </a:r>
          </a:p>
          <a:p>
            <a:r>
              <a:rPr lang="es-MX" sz="2000"/>
              <a:t>La comunicación debe ser </a:t>
            </a:r>
            <a:r>
              <a:rPr lang="es-MX" sz="2000" i="1"/>
              <a:t>Inmediata, Efectiva y Congruente</a:t>
            </a:r>
            <a:r>
              <a:rPr lang="es-MX" sz="2000"/>
              <a:t>.</a:t>
            </a:r>
          </a:p>
          <a:p>
            <a:r>
              <a:rPr lang="es-MX" sz="2000"/>
              <a:t>Actualicen el plan y las comunicaciones según sea necesario </a:t>
            </a:r>
          </a:p>
          <a:p>
            <a:r>
              <a:rPr lang="es-MX" sz="2000"/>
              <a:t>Den oportunidad para hacer preguntas y comunicarse en ambos sentidos</a:t>
            </a:r>
          </a:p>
          <a:p>
            <a:r>
              <a:rPr lang="es-MX" sz="2000"/>
              <a:t>Sus comunicaciones tienen </a:t>
            </a:r>
            <a:r>
              <a:rPr lang="es-MX" sz="2000" i="1"/>
              <a:t>dos objetivos </a:t>
            </a:r>
          </a:p>
          <a:p>
            <a:pPr marL="914400" lvl="1" indent="-457200">
              <a:buFont typeface="+mj-lt"/>
              <a:buAutoNum type="arabicPeriod"/>
            </a:pPr>
            <a:r>
              <a:rPr lang="es-MX" sz="2000" i="1"/>
              <a:t>Informar a participantes</a:t>
            </a:r>
          </a:p>
          <a:p>
            <a:pPr marL="914400" lvl="1" indent="-457200">
              <a:buFont typeface="+mj-lt"/>
              <a:buAutoNum type="arabicPeriod"/>
            </a:pPr>
            <a:r>
              <a:rPr lang="es-MX" sz="2000" i="1"/>
              <a:t>Agradecer a participantes</a:t>
            </a:r>
          </a:p>
          <a:p>
            <a:pPr marL="914400" lvl="1" indent="-457200">
              <a:buFont typeface="+mj-lt"/>
              <a:buAutoNum type="arabicPeriod"/>
            </a:pPr>
            <a:endParaRPr lang="en-US" dirty="0">
              <a:solidFill>
                <a:srgbClr val="00B050"/>
              </a:solidFill>
            </a:endParaRPr>
          </a:p>
          <a:p>
            <a:pPr>
              <a:buNone/>
            </a:pPr>
            <a:endParaRPr lang="en-US" dirty="0">
              <a:solidFill>
                <a:srgbClr val="00B050"/>
              </a:solidFill>
            </a:endParaRPr>
          </a:p>
        </p:txBody>
      </p:sp>
    </p:spTree>
    <p:extLst>
      <p:ext uri="{BB962C8B-B14F-4D97-AF65-F5344CB8AC3E}">
        <p14:creationId xmlns="" xmlns:p14="http://schemas.microsoft.com/office/powerpoint/2010/main" val="6959280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 xmlns:a16="http://schemas.microsoft.com/office/drawing/2014/main" id="{2CC99A83-84AF-7C42-9E63-A41F9144FDA4}"/>
              </a:ext>
            </a:extLst>
          </p:cNvPr>
          <p:cNvSpPr txBox="1">
            <a:spLocks/>
          </p:cNvSpPr>
          <p:nvPr/>
        </p:nvSpPr>
        <p:spPr>
          <a:xfrm>
            <a:off x="463295" y="488045"/>
            <a:ext cx="11219368" cy="14249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3" name="Content Placeholder 2">
            <a:extLst>
              <a:ext uri="{FF2B5EF4-FFF2-40B4-BE49-F238E27FC236}">
                <a16:creationId xmlns="" xmlns:a16="http://schemas.microsoft.com/office/drawing/2014/main" id="{7CE59BA3-4B22-416C-B083-4287DE9DB0CB}"/>
              </a:ext>
            </a:extLst>
          </p:cNvPr>
          <p:cNvSpPr txBox="1">
            <a:spLocks/>
          </p:cNvSpPr>
          <p:nvPr/>
        </p:nvSpPr>
        <p:spPr>
          <a:xfrm>
            <a:off x="89453" y="981872"/>
            <a:ext cx="7871790" cy="1095407"/>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800" b="1" dirty="0">
              <a:solidFill>
                <a:srgbClr val="00B050"/>
              </a:solidFill>
            </a:endParaRPr>
          </a:p>
          <a:p>
            <a:pPr marL="457200" lvl="1" indent="0">
              <a:buNone/>
            </a:pPr>
            <a:r>
              <a:rPr lang="es-MX" sz="2000" i="1">
                <a:cs typeface="Arial"/>
              </a:rPr>
              <a:t>Una comunicación eficaz y honesta es clave para desarrollar la confianza. </a:t>
            </a:r>
          </a:p>
          <a:p>
            <a:pPr marL="457200" lvl="1" indent="0">
              <a:buNone/>
            </a:pPr>
            <a:endParaRPr lang="en-US" sz="2800" b="1" dirty="0">
              <a:solidFill>
                <a:srgbClr val="00B050"/>
              </a:solidFill>
            </a:endParaRPr>
          </a:p>
          <a:p>
            <a:pPr marL="457200" lvl="1" indent="0">
              <a:buNone/>
            </a:pPr>
            <a:endParaRPr lang="en-US" sz="2800" b="1" dirty="0">
              <a:solidFill>
                <a:srgbClr val="00B050"/>
              </a:solidFill>
            </a:endParaRPr>
          </a:p>
          <a:p>
            <a:endParaRPr lang="en-US" b="1" dirty="0">
              <a:solidFill>
                <a:srgbClr val="00B050"/>
              </a:solidFill>
            </a:endParaRPr>
          </a:p>
        </p:txBody>
      </p:sp>
      <p:sp>
        <p:nvSpPr>
          <p:cNvPr id="6" name="Title 2">
            <a:extLst>
              <a:ext uri="{FF2B5EF4-FFF2-40B4-BE49-F238E27FC236}">
                <a16:creationId xmlns="" xmlns:a16="http://schemas.microsoft.com/office/drawing/2014/main" id="{2CC99A83-84AF-7C42-9E63-A41F9144FDA4}"/>
              </a:ext>
            </a:extLst>
          </p:cNvPr>
          <p:cNvSpPr txBox="1">
            <a:spLocks/>
          </p:cNvSpPr>
          <p:nvPr/>
        </p:nvSpPr>
        <p:spPr>
          <a:xfrm>
            <a:off x="593047" y="464024"/>
            <a:ext cx="11219368" cy="14249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b="1">
                <a:solidFill>
                  <a:schemeClr val="bg2"/>
                </a:solidFill>
              </a:rPr>
              <a:t>¡Estamos juntas en esto!</a:t>
            </a:r>
          </a:p>
        </p:txBody>
      </p:sp>
      <p:sp>
        <p:nvSpPr>
          <p:cNvPr id="5" name="Oval Callout 4"/>
          <p:cNvSpPr/>
          <p:nvPr/>
        </p:nvSpPr>
        <p:spPr>
          <a:xfrm>
            <a:off x="4253947" y="2872408"/>
            <a:ext cx="3279914" cy="2574235"/>
          </a:xfrm>
          <a:prstGeom prst="wedgeEllipseCallout">
            <a:avLst/>
          </a:prstGeom>
          <a:noFill/>
          <a:ln w="57150">
            <a:solidFill>
              <a:schemeClr val="bg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2800">
                <a:solidFill>
                  <a:schemeClr val="bg2"/>
                </a:solidFill>
              </a:rPr>
              <a:t>Pregunten ¿Estamos alineadas?</a:t>
            </a:r>
          </a:p>
        </p:txBody>
      </p:sp>
    </p:spTree>
    <p:extLst>
      <p:ext uri="{BB962C8B-B14F-4D97-AF65-F5344CB8AC3E}">
        <p14:creationId xmlns="" xmlns:p14="http://schemas.microsoft.com/office/powerpoint/2010/main" val="6125424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2CC99A83-84AF-7C42-9E63-A41F9144FDA4}"/>
              </a:ext>
            </a:extLst>
          </p:cNvPr>
          <p:cNvSpPr>
            <a:spLocks noGrp="1"/>
          </p:cNvSpPr>
          <p:nvPr>
            <p:ph type="title" idx="4294967295"/>
          </p:nvPr>
        </p:nvSpPr>
        <p:spPr>
          <a:xfrm>
            <a:off x="755073" y="378033"/>
            <a:ext cx="10714038" cy="955675"/>
          </a:xfrm>
        </p:spPr>
        <p:txBody>
          <a:bodyPr>
            <a:noAutofit/>
          </a:bodyPr>
          <a:lstStyle/>
          <a:p>
            <a:r>
              <a:rPr lang="es-MX" sz="3200">
                <a:solidFill>
                  <a:schemeClr val="bg2"/>
                </a:solidFill>
              </a:rPr>
              <a:t>Objetivos de la sesión</a:t>
            </a:r>
          </a:p>
        </p:txBody>
      </p:sp>
      <p:sp>
        <p:nvSpPr>
          <p:cNvPr id="5" name="Rectangle 4"/>
          <p:cNvSpPr/>
          <p:nvPr/>
        </p:nvSpPr>
        <p:spPr>
          <a:xfrm>
            <a:off x="755073" y="1741492"/>
            <a:ext cx="9641257" cy="3637021"/>
          </a:xfrm>
          <a:prstGeom prst="rect">
            <a:avLst/>
          </a:prstGeom>
        </p:spPr>
        <p:txBody>
          <a:bodyPr wrap="square" anchor="t">
            <a:spAutoFit/>
          </a:bodyPr>
          <a:lstStyle/>
          <a:p>
            <a:pPr marL="457200" indent="-457200">
              <a:lnSpc>
                <a:spcPct val="90000"/>
              </a:lnSpc>
              <a:buFont typeface="Arial" panose="020B0604020202020204" pitchFamily="34" charset="0"/>
              <a:buChar char="•"/>
            </a:pPr>
            <a:r>
              <a:rPr lang="es-MX" sz="2000">
                <a:cs typeface="Arial" panose="020B0604020202020204" pitchFamily="34" charset="0"/>
              </a:rPr>
              <a:t>Examinar el impacto de situaciones imprevistas en tu Organización Miembro</a:t>
            </a:r>
          </a:p>
          <a:p>
            <a:pPr marL="457200" indent="-457200">
              <a:lnSpc>
                <a:spcPct val="90000"/>
              </a:lnSpc>
              <a:buFont typeface="Arial" panose="020B0604020202020204" pitchFamily="34" charset="0"/>
              <a:buChar char="•"/>
            </a:pPr>
            <a:endParaRPr lang="en-US" sz="2000" dirty="0">
              <a:cs typeface="Arial" panose="020B0604020202020204" pitchFamily="34" charset="0"/>
            </a:endParaRPr>
          </a:p>
          <a:p>
            <a:pPr marL="457200" indent="-457200">
              <a:lnSpc>
                <a:spcPct val="90000"/>
              </a:lnSpc>
              <a:buFont typeface="Arial" panose="020B0604020202020204" pitchFamily="34" charset="0"/>
              <a:buChar char="•"/>
            </a:pPr>
            <a:r>
              <a:rPr lang="es-MX" sz="2000">
                <a:cs typeface="Arial" panose="020B0604020202020204" pitchFamily="34" charset="0"/>
              </a:rPr>
              <a:t>Comprender más a fondo la posición de las OM como resultado de la situación de crisis externa imprevista </a:t>
            </a:r>
          </a:p>
          <a:p>
            <a:pPr marL="457200" indent="-457200">
              <a:lnSpc>
                <a:spcPct val="90000"/>
              </a:lnSpc>
              <a:buFont typeface="Arial" panose="020B0604020202020204" pitchFamily="34" charset="0"/>
              <a:buChar char="•"/>
            </a:pPr>
            <a:endParaRPr lang="en-US" sz="2000" dirty="0">
              <a:cs typeface="Arial" panose="020B0604020202020204" pitchFamily="34" charset="0"/>
            </a:endParaRPr>
          </a:p>
          <a:p>
            <a:pPr marL="457200" indent="-457200">
              <a:lnSpc>
                <a:spcPct val="90000"/>
              </a:lnSpc>
              <a:buFont typeface="Arial" panose="020B0604020202020204" pitchFamily="34" charset="0"/>
              <a:buChar char="•"/>
            </a:pPr>
            <a:r>
              <a:rPr lang="es-MX" sz="2000">
                <a:cs typeface="Arial"/>
              </a:rPr>
              <a:t>Determinar iniciativas estratégicas inmediatas o ajustes para enfrentar nuestra nueva realidad</a:t>
            </a:r>
          </a:p>
          <a:p>
            <a:pPr marL="457200" indent="-457200">
              <a:lnSpc>
                <a:spcPct val="90000"/>
              </a:lnSpc>
              <a:buFont typeface="Arial" panose="020B0604020202020204" pitchFamily="34" charset="0"/>
              <a:buChar char="•"/>
            </a:pPr>
            <a:endParaRPr lang="en-US" sz="2000" dirty="0">
              <a:cs typeface="Arial" panose="020B0604020202020204" pitchFamily="34" charset="0"/>
            </a:endParaRPr>
          </a:p>
          <a:p>
            <a:pPr marL="457200" indent="-457200">
              <a:lnSpc>
                <a:spcPct val="90000"/>
              </a:lnSpc>
              <a:buFont typeface="Arial" panose="020B0604020202020204" pitchFamily="34" charset="0"/>
              <a:buChar char="•"/>
            </a:pPr>
            <a:r>
              <a:rPr lang="es-MX" sz="2000">
                <a:cs typeface="Arial" panose="020B0604020202020204" pitchFamily="34" charset="0"/>
              </a:rPr>
              <a:t>Empezar a identificar una estrategia a largo plazo alineada con la estrategia del Movimiento</a:t>
            </a:r>
          </a:p>
          <a:p>
            <a:pPr marL="457200" indent="-457200">
              <a:lnSpc>
                <a:spcPct val="90000"/>
              </a:lnSpc>
              <a:buFont typeface="Wingdings" panose="05000000000000000000" pitchFamily="2" charset="2"/>
              <a:buChar char="v"/>
            </a:pPr>
            <a:endParaRPr lang="en-US" sz="2800" dirty="0">
              <a:latin typeface="Arial" panose="020B0604020202020204" pitchFamily="34" charset="0"/>
              <a:cs typeface="Arial" panose="020B0604020202020204" pitchFamily="34" charset="0"/>
            </a:endParaRPr>
          </a:p>
          <a:p>
            <a:pPr marL="468630" lvl="1" indent="-285750">
              <a:lnSpc>
                <a:spcPct val="107000"/>
              </a:lnSpc>
              <a:spcBef>
                <a:spcPts val="900"/>
              </a:spcBef>
              <a:buClr>
                <a:srgbClr val="00AE58"/>
              </a:buClr>
              <a:buSzPct val="80000"/>
              <a:buFont typeface="Wingdings" panose="05000000000000000000" pitchFamily="2" charset="2"/>
              <a:buChar char="v"/>
            </a:pPr>
            <a:endParaRPr lang="en-US"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8325475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 xmlns:a16="http://schemas.microsoft.com/office/drawing/2014/main" id="{2CC99A83-84AF-7C42-9E63-A41F9144FDA4}"/>
              </a:ext>
            </a:extLst>
          </p:cNvPr>
          <p:cNvSpPr txBox="1">
            <a:spLocks/>
          </p:cNvSpPr>
          <p:nvPr/>
        </p:nvSpPr>
        <p:spPr>
          <a:xfrm>
            <a:off x="463295" y="488046"/>
            <a:ext cx="10770189" cy="954794"/>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a:solidFill>
                  <a:schemeClr val="accent4"/>
                </a:solidFill>
              </a:rPr>
              <a:t>Cinco pasos clave para avanzar desde Responder hasta Prosperar</a:t>
            </a:r>
          </a:p>
        </p:txBody>
      </p:sp>
      <p:sp>
        <p:nvSpPr>
          <p:cNvPr id="3" name="Content Placeholder 2">
            <a:extLst>
              <a:ext uri="{FF2B5EF4-FFF2-40B4-BE49-F238E27FC236}">
                <a16:creationId xmlns="" xmlns:a16="http://schemas.microsoft.com/office/drawing/2014/main" id="{03C46C9F-E42E-46D5-9716-7D6D44135FED}"/>
              </a:ext>
            </a:extLst>
          </p:cNvPr>
          <p:cNvSpPr txBox="1">
            <a:spLocks/>
          </p:cNvSpPr>
          <p:nvPr/>
        </p:nvSpPr>
        <p:spPr>
          <a:xfrm>
            <a:off x="717884" y="1560931"/>
            <a:ext cx="10515600" cy="45751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s-MX" sz="2400" dirty="0" smtClean="0"/>
              <a:t>Reúnan </a:t>
            </a:r>
            <a:r>
              <a:rPr lang="es-MX" sz="2400" dirty="0"/>
              <a:t>el equipo de respuesta</a:t>
            </a:r>
          </a:p>
          <a:p>
            <a:pPr marL="742950" indent="-742950">
              <a:buFont typeface="+mj-lt"/>
              <a:buAutoNum type="arabicPeriod"/>
            </a:pPr>
            <a:r>
              <a:rPr lang="es-MX" sz="2400" dirty="0" smtClean="0"/>
              <a:t>Revisen </a:t>
            </a:r>
            <a:r>
              <a:rPr lang="es-MX" sz="2400" dirty="0"/>
              <a:t>y actualicen la información</a:t>
            </a:r>
          </a:p>
          <a:p>
            <a:pPr marL="742950" indent="-742950">
              <a:buFont typeface="+mj-lt"/>
              <a:buAutoNum type="arabicPeriod"/>
            </a:pPr>
            <a:r>
              <a:rPr lang="es-MX" sz="2400" dirty="0"/>
              <a:t>Den prioridad a los desafíos y respuestas</a:t>
            </a:r>
          </a:p>
          <a:p>
            <a:pPr marL="742950" indent="-742950">
              <a:buFont typeface="+mj-lt"/>
              <a:buAutoNum type="arabicPeriod"/>
            </a:pPr>
            <a:r>
              <a:rPr lang="es-MX" sz="2400" dirty="0"/>
              <a:t>Planeen opciones para la recuperación </a:t>
            </a:r>
          </a:p>
          <a:p>
            <a:pPr marL="742950" indent="-742950">
              <a:buFont typeface="+mj-lt"/>
              <a:buAutoNum type="arabicPeriod"/>
            </a:pPr>
            <a:r>
              <a:rPr lang="es-MX" sz="2400" dirty="0"/>
              <a:t>Actúen de inmediato y comuniquen de manera efectiva y congruente</a:t>
            </a:r>
          </a:p>
        </p:txBody>
      </p:sp>
    </p:spTree>
    <p:extLst>
      <p:ext uri="{BB962C8B-B14F-4D97-AF65-F5344CB8AC3E}">
        <p14:creationId xmlns="" xmlns:p14="http://schemas.microsoft.com/office/powerpoint/2010/main" val="11082478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C6E5B2-305A-844B-B0A5-FAEF6270A369}"/>
              </a:ext>
            </a:extLst>
          </p:cNvPr>
          <p:cNvSpPr>
            <a:spLocks noGrp="1"/>
          </p:cNvSpPr>
          <p:nvPr>
            <p:ph type="title" idx="4294967295"/>
          </p:nvPr>
        </p:nvSpPr>
        <p:spPr>
          <a:xfrm>
            <a:off x="488731" y="331028"/>
            <a:ext cx="11376025" cy="954088"/>
          </a:xfrm>
        </p:spPr>
        <p:txBody>
          <a:bodyPr>
            <a:noAutofit/>
          </a:bodyPr>
          <a:lstStyle/>
          <a:p>
            <a:r>
              <a:rPr lang="es-MX" sz="3200">
                <a:solidFill>
                  <a:schemeClr val="bg2"/>
                </a:solidFill>
              </a:rPr>
              <a:t>Nunca olvidemos:  Nuestra promesa a las niñas</a:t>
            </a:r>
          </a:p>
        </p:txBody>
      </p:sp>
      <p:pic>
        <p:nvPicPr>
          <p:cNvPr id="1028" name="Picture 4" descr="Group shot guide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16426" y="1570383"/>
            <a:ext cx="8578191" cy="48252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198960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B20C85-8632-476D-8A8F-DCD913A7AEFB}" type="slidenum">
              <a:rPr lang="en-US" smtClean="0">
                <a:solidFill>
                  <a:srgbClr val="C7C8CA"/>
                </a:solidFill>
              </a:rPr>
              <a:pPr/>
              <a:t>3</a:t>
            </a:fld>
            <a:endParaRPr lang="en-US" smtClean="0">
              <a:solidFill>
                <a:srgbClr val="C7C8CA"/>
              </a:solidFill>
            </a:endParaRPr>
          </a:p>
        </p:txBody>
      </p:sp>
      <p:sp>
        <p:nvSpPr>
          <p:cNvPr id="2" name="Title 1">
            <a:extLst>
              <a:ext uri="{FF2B5EF4-FFF2-40B4-BE49-F238E27FC236}">
                <a16:creationId xmlns="" xmlns:a16="http://schemas.microsoft.com/office/drawing/2014/main" id="{3EC6E5B2-305A-844B-B0A5-FAEF6270A369}"/>
              </a:ext>
            </a:extLst>
          </p:cNvPr>
          <p:cNvSpPr>
            <a:spLocks noGrp="1"/>
          </p:cNvSpPr>
          <p:nvPr>
            <p:ph type="title" idx="4294967295"/>
          </p:nvPr>
        </p:nvSpPr>
        <p:spPr>
          <a:xfrm>
            <a:off x="1600268" y="5879310"/>
            <a:ext cx="8613775" cy="954088"/>
          </a:xfrm>
        </p:spPr>
        <p:txBody>
          <a:bodyPr>
            <a:noAutofit/>
          </a:bodyPr>
          <a:lstStyle/>
          <a:p>
            <a:pPr algn="ctr"/>
            <a:r>
              <a:rPr lang="es-MX" sz="3200" b="1" cap="all"/>
              <a:t>Nunca olvidemos:  Nuestra promesa a las niñas</a:t>
            </a:r>
          </a:p>
        </p:txBody>
      </p:sp>
      <p:pic>
        <p:nvPicPr>
          <p:cNvPr id="2050" name="Picture 2" descr="Support us solidarity"/>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2822" t="-411" r="12822" b="411"/>
          <a:stretch/>
        </p:blipFill>
        <p:spPr bwMode="auto">
          <a:xfrm>
            <a:off x="1093304" y="899101"/>
            <a:ext cx="8603974" cy="48397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732659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2CC99A83-84AF-7C42-9E63-A41F9144FDA4}"/>
              </a:ext>
            </a:extLst>
          </p:cNvPr>
          <p:cNvSpPr>
            <a:spLocks noGrp="1"/>
          </p:cNvSpPr>
          <p:nvPr>
            <p:ph type="title" idx="4294967295"/>
          </p:nvPr>
        </p:nvSpPr>
        <p:spPr>
          <a:xfrm>
            <a:off x="388938" y="460375"/>
            <a:ext cx="11803062" cy="955675"/>
          </a:xfrm>
        </p:spPr>
        <p:txBody>
          <a:bodyPr>
            <a:noAutofit/>
          </a:bodyPr>
          <a:lstStyle/>
          <a:p>
            <a:r>
              <a:rPr lang="es-MX" sz="3200">
                <a:solidFill>
                  <a:schemeClr val="bg2"/>
                </a:solidFill>
              </a:rPr>
              <a:t>La progresión para recuperarse de una crisis es evolutiva</a:t>
            </a:r>
          </a:p>
        </p:txBody>
      </p:sp>
      <p:sp>
        <p:nvSpPr>
          <p:cNvPr id="4" name="TextBox 3"/>
          <p:cNvSpPr txBox="1"/>
          <p:nvPr/>
        </p:nvSpPr>
        <p:spPr>
          <a:xfrm>
            <a:off x="3021928" y="6461650"/>
            <a:ext cx="11913272" cy="261610"/>
          </a:xfrm>
          <a:prstGeom prst="rect">
            <a:avLst/>
          </a:prstGeom>
          <a:noFill/>
        </p:spPr>
        <p:txBody>
          <a:bodyPr wrap="square" rtlCol="0">
            <a:spAutoFit/>
          </a:bodyPr>
          <a:lstStyle/>
          <a:p>
            <a:r>
              <a:rPr lang="es-MX" sz="1050" i="1"/>
              <a:t>Adaptado de: </a:t>
            </a:r>
            <a:r>
              <a:rPr lang="es-MX" sz="1050" i="1" u="sng"/>
              <a:t>https://www.mckinsey.com/industries/healthcare-systems-and-services/our-insights/beyond-coronavirus-the-path-to-the-next-normal </a:t>
            </a:r>
          </a:p>
        </p:txBody>
      </p:sp>
      <p:sp>
        <p:nvSpPr>
          <p:cNvPr id="7" name="Right Arrow 6"/>
          <p:cNvSpPr/>
          <p:nvPr/>
        </p:nvSpPr>
        <p:spPr>
          <a:xfrm>
            <a:off x="585793" y="1742026"/>
            <a:ext cx="4969042" cy="106897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a:solidFill>
                  <a:srgbClr val="FFC000"/>
                </a:solidFill>
              </a:rPr>
              <a:t> </a:t>
            </a:r>
            <a:r>
              <a:rPr lang="es-MX" sz="2800">
                <a:solidFill>
                  <a:schemeClr val="tx1"/>
                </a:solidFill>
              </a:rPr>
              <a:t>Responder</a:t>
            </a:r>
          </a:p>
        </p:txBody>
      </p:sp>
      <p:sp>
        <p:nvSpPr>
          <p:cNvPr id="10" name="Right Arrow 9"/>
          <p:cNvSpPr/>
          <p:nvPr/>
        </p:nvSpPr>
        <p:spPr>
          <a:xfrm>
            <a:off x="3346780" y="3253816"/>
            <a:ext cx="4969042" cy="106897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2800">
                <a:solidFill>
                  <a:schemeClr val="accent1"/>
                </a:solidFill>
              </a:rPr>
              <a:t>Recuperarse</a:t>
            </a:r>
          </a:p>
        </p:txBody>
      </p:sp>
      <p:sp>
        <p:nvSpPr>
          <p:cNvPr id="11" name="Right Arrow 10"/>
          <p:cNvSpPr/>
          <p:nvPr/>
        </p:nvSpPr>
        <p:spPr>
          <a:xfrm>
            <a:off x="6928181" y="4589554"/>
            <a:ext cx="4969042" cy="106897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sz="2800">
                <a:solidFill>
                  <a:schemeClr val="tx1"/>
                </a:solidFill>
              </a:rPr>
              <a:t>Prosperar</a:t>
            </a:r>
          </a:p>
        </p:txBody>
      </p:sp>
      <p:sp>
        <p:nvSpPr>
          <p:cNvPr id="2" name="TextBox 1"/>
          <p:cNvSpPr txBox="1"/>
          <p:nvPr/>
        </p:nvSpPr>
        <p:spPr>
          <a:xfrm>
            <a:off x="536530" y="2607485"/>
            <a:ext cx="4193001" cy="646331"/>
          </a:xfrm>
          <a:prstGeom prst="rect">
            <a:avLst/>
          </a:prstGeom>
          <a:noFill/>
        </p:spPr>
        <p:txBody>
          <a:bodyPr wrap="square" rtlCol="0">
            <a:spAutoFit/>
          </a:bodyPr>
          <a:lstStyle/>
          <a:p>
            <a:r>
              <a:rPr lang="es-MX"/>
              <a:t>Período en el que enfrentamos la situación actual y gestionamos la continuidad </a:t>
            </a:r>
          </a:p>
        </p:txBody>
      </p:sp>
      <p:sp>
        <p:nvSpPr>
          <p:cNvPr id="12" name="TextBox 11"/>
          <p:cNvSpPr txBox="1"/>
          <p:nvPr/>
        </p:nvSpPr>
        <p:spPr>
          <a:xfrm>
            <a:off x="6882063" y="5413757"/>
            <a:ext cx="4193001" cy="646331"/>
          </a:xfrm>
          <a:prstGeom prst="rect">
            <a:avLst/>
          </a:prstGeom>
          <a:noFill/>
        </p:spPr>
        <p:txBody>
          <a:bodyPr wrap="square" rtlCol="0">
            <a:spAutoFit/>
          </a:bodyPr>
          <a:lstStyle/>
          <a:p>
            <a:r>
              <a:rPr lang="es-MX"/>
              <a:t>Período para preparar y darle forma</a:t>
            </a:r>
          </a:p>
          <a:p>
            <a:r>
              <a:rPr lang="es-MX"/>
              <a:t>al futuro </a:t>
            </a:r>
          </a:p>
        </p:txBody>
      </p:sp>
      <p:sp>
        <p:nvSpPr>
          <p:cNvPr id="13" name="TextBox 12"/>
          <p:cNvSpPr txBox="1"/>
          <p:nvPr/>
        </p:nvSpPr>
        <p:spPr>
          <a:xfrm>
            <a:off x="3306235" y="4178487"/>
            <a:ext cx="4456225" cy="369332"/>
          </a:xfrm>
          <a:prstGeom prst="rect">
            <a:avLst/>
          </a:prstGeom>
          <a:noFill/>
        </p:spPr>
        <p:txBody>
          <a:bodyPr wrap="square" rtlCol="0">
            <a:spAutoFit/>
          </a:bodyPr>
          <a:lstStyle/>
          <a:p>
            <a:r>
              <a:rPr lang="es-MX"/>
              <a:t>Período de aprendizaje y de surgir más fuertes  </a:t>
            </a:r>
          </a:p>
        </p:txBody>
      </p:sp>
    </p:spTree>
    <p:extLst>
      <p:ext uri="{BB962C8B-B14F-4D97-AF65-F5344CB8AC3E}">
        <p14:creationId xmlns="" xmlns:p14="http://schemas.microsoft.com/office/powerpoint/2010/main" val="36999731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627165" y="6394989"/>
            <a:ext cx="3470076" cy="369332"/>
          </a:xfrm>
          <a:prstGeom prst="rect">
            <a:avLst/>
          </a:prstGeom>
        </p:spPr>
        <p:txBody>
          <a:bodyPr wrap="square">
            <a:spAutoFit/>
          </a:bodyPr>
          <a:lstStyle/>
          <a:p>
            <a:pPr marL="182875" marR="0" lvl="0" indent="-182875" algn="l" defTabSz="914400" rtl="0" eaLnBrk="1" fontAlgn="auto" latinLnBrk="0" hangingPunct="1">
              <a:lnSpc>
                <a:spcPct val="100000"/>
              </a:lnSpc>
              <a:spcBef>
                <a:spcPts val="0"/>
              </a:spcBef>
              <a:spcAft>
                <a:spcPts val="0"/>
              </a:spcAft>
              <a:buClrTx/>
              <a:buSzTx/>
              <a:buFontTx/>
              <a:buNone/>
              <a:tabLst/>
              <a:defRPr/>
            </a:pPr>
            <a:r>
              <a:rPr kumimoji="0" lang="es-MX" sz="900" b="1" i="0" u="none" strike="noStrike" cap="none" normalizeH="0" baseline="0" noProof="0">
                <a:ln>
                  <a:noFill/>
                </a:ln>
                <a:uLnTx/>
                <a:uFillTx/>
                <a:ea typeface="Calibri" panose="020F0502020204030204" pitchFamily="34" charset="0"/>
                <a:cs typeface="Arial" panose="020B0604020202020204" pitchFamily="34" charset="0"/>
              </a:rPr>
              <a:t>Fuentes:</a:t>
            </a:r>
            <a:r>
              <a:rPr kumimoji="0" lang="es-MX" sz="900" b="0" i="0" u="none" strike="noStrike" cap="none" normalizeH="0" baseline="0" noProof="0">
                <a:ln>
                  <a:noFill/>
                </a:ln>
                <a:uLnTx/>
                <a:uFillTx/>
                <a:ea typeface="Calibri" panose="020F0502020204030204" pitchFamily="34" charset="0"/>
                <a:cs typeface="Arial" panose="020B0604020202020204" pitchFamily="34" charset="0"/>
              </a:rPr>
              <a:t> Buena estrategia / Mala estrategia: The difference &amp; why it matters </a:t>
            </a:r>
            <a:r>
              <a:rPr kumimoji="0" lang="es-MX" sz="900" b="0" i="1" u="none" strike="noStrike" cap="none" normalizeH="0" baseline="0" noProof="0">
                <a:ln>
                  <a:noFill/>
                </a:ln>
                <a:uLnTx/>
                <a:uFillTx/>
                <a:ea typeface="Calibri" panose="020F0502020204030204" pitchFamily="34" charset="0"/>
                <a:cs typeface="Arial" panose="020B0604020202020204" pitchFamily="34" charset="0"/>
              </a:rPr>
              <a:t>Richard P. Rumelt  </a:t>
            </a:r>
            <a:r>
              <a:rPr kumimoji="0" lang="es-MX" sz="900" b="0" i="0" u="none" strike="noStrike" cap="none" normalizeH="0" baseline="0" noProof="0">
                <a:ln>
                  <a:noFill/>
                </a:ln>
                <a:uLnTx/>
                <a:uFillTx/>
              </a:rPr>
              <a:t>Confidencial, no para su distribución</a:t>
            </a:r>
            <a:r>
              <a:rPr kumimoji="0" lang="es-MX" sz="900" b="0" i="1" u="none" strike="noStrike" cap="none" normalizeH="0" baseline="0" noProof="0">
                <a:ln>
                  <a:noFill/>
                </a:ln>
                <a:uLnTx/>
                <a:uFillTx/>
                <a:ea typeface="Calibri" panose="020F0502020204030204" pitchFamily="34" charset="0"/>
                <a:cs typeface="Arial" panose="020B0604020202020204" pitchFamily="34" charset="0"/>
              </a:rPr>
              <a:t> </a:t>
            </a:r>
          </a:p>
        </p:txBody>
      </p:sp>
      <p:cxnSp>
        <p:nvCxnSpPr>
          <p:cNvPr id="11" name="Straight Connector 10">
            <a:extLst>
              <a:ext uri="{FF2B5EF4-FFF2-40B4-BE49-F238E27FC236}">
                <a16:creationId xmlns="" xmlns:a16="http://schemas.microsoft.com/office/drawing/2014/main" id="{F085654A-B24E-E241-9A00-1B54161D6730}"/>
              </a:ext>
            </a:extLst>
          </p:cNvPr>
          <p:cNvCxnSpPr>
            <a:cxnSpLocks/>
          </p:cNvCxnSpPr>
          <p:nvPr/>
        </p:nvCxnSpPr>
        <p:spPr>
          <a:xfrm>
            <a:off x="5910837" y="1311194"/>
            <a:ext cx="0" cy="4653498"/>
          </a:xfrm>
          <a:prstGeom prst="line">
            <a:avLst/>
          </a:prstGeom>
          <a:ln w="31750">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152" name="Title 3"/>
          <p:cNvSpPr>
            <a:spLocks noGrp="1"/>
          </p:cNvSpPr>
          <p:nvPr>
            <p:ph type="title" idx="4294967295"/>
          </p:nvPr>
        </p:nvSpPr>
        <p:spPr>
          <a:xfrm>
            <a:off x="175199" y="385009"/>
            <a:ext cx="11471275" cy="955675"/>
          </a:xfrm>
        </p:spPr>
        <p:txBody>
          <a:bodyPr>
            <a:noAutofit/>
          </a:bodyPr>
          <a:lstStyle/>
          <a:p>
            <a:pPr>
              <a:lnSpc>
                <a:spcPct val="90000"/>
              </a:lnSpc>
            </a:pPr>
            <a:r>
              <a:rPr lang="es-MX" sz="3200">
                <a:solidFill>
                  <a:schemeClr val="accent4"/>
                </a:solidFill>
                <a:cs typeface="Arial" panose="020B0604020202020204" pitchFamily="34" charset="0"/>
              </a:rPr>
              <a:t>Rápido pero con cuidado  Buena estrategia / Mala estrategia</a:t>
            </a:r>
          </a:p>
        </p:txBody>
      </p:sp>
      <p:grpSp>
        <p:nvGrpSpPr>
          <p:cNvPr id="14" name="Group 13">
            <a:extLst>
              <a:ext uri="{FF2B5EF4-FFF2-40B4-BE49-F238E27FC236}">
                <a16:creationId xmlns="" xmlns:a16="http://schemas.microsoft.com/office/drawing/2014/main" id="{C7DBEB0A-C2A0-1745-90C0-D2A5982F734B}"/>
              </a:ext>
            </a:extLst>
          </p:cNvPr>
          <p:cNvGrpSpPr/>
          <p:nvPr/>
        </p:nvGrpSpPr>
        <p:grpSpPr>
          <a:xfrm>
            <a:off x="6338921" y="1123662"/>
            <a:ext cx="5261810" cy="5129443"/>
            <a:chOff x="6654607" y="952963"/>
            <a:chExt cx="5261810" cy="5129443"/>
          </a:xfrm>
        </p:grpSpPr>
        <p:sp>
          <p:nvSpPr>
            <p:cNvPr id="53" name="TextBox 52"/>
            <p:cNvSpPr txBox="1"/>
            <p:nvPr/>
          </p:nvSpPr>
          <p:spPr>
            <a:xfrm>
              <a:off x="6654607" y="1681201"/>
              <a:ext cx="5261810" cy="4401205"/>
            </a:xfrm>
            <a:prstGeom prst="rect">
              <a:avLst/>
            </a:prstGeom>
            <a:noFill/>
          </p:spPr>
          <p:txBody>
            <a:bodyPr wrap="square" rtlCol="0">
              <a:spAutoFit/>
            </a:bodyPr>
            <a:lstStyle/>
            <a:p>
              <a:pPr marL="166688" marR="0" lvl="0" indent="-166688" algn="l" defTabSz="914400" rtl="0" eaLnBrk="1" fontAlgn="auto" latinLnBrk="0" hangingPunct="1">
                <a:lnSpc>
                  <a:spcPct val="100000"/>
                </a:lnSpc>
                <a:spcBef>
                  <a:spcPts val="0"/>
                </a:spcBef>
                <a:spcAft>
                  <a:spcPts val="0"/>
                </a:spcAft>
                <a:buClr>
                  <a:srgbClr val="EC008B"/>
                </a:buClr>
                <a:buSzTx/>
                <a:buFont typeface="Arial" panose="020B0604020202020204" pitchFamily="34" charset="0"/>
                <a:buChar char="•"/>
                <a:tabLst/>
                <a:defRPr/>
              </a:pPr>
              <a:r>
                <a:rPr kumimoji="0" lang="es-MX" sz="2000" b="1" i="0" u="none" strike="noStrike" cap="none" normalizeH="0" baseline="0" noProof="0">
                  <a:ln>
                    <a:noFill/>
                  </a:ln>
                  <a:uLnTx/>
                  <a:uFillTx/>
                  <a:latin typeface="Arial" panose="020B0604020202020204"/>
                  <a:ea typeface="+mn-ea"/>
                  <a:cs typeface="Arial" panose="020B0604020202020204" pitchFamily="34" charset="0"/>
                </a:rPr>
                <a:t>No enfrentar el reto</a:t>
              </a:r>
              <a:r>
                <a:rPr kumimoji="0" lang="es-MX" sz="2000" b="0" i="0" u="none" strike="noStrike" cap="none" normalizeH="0" baseline="0" noProof="0">
                  <a:ln>
                    <a:noFill/>
                  </a:ln>
                  <a:uLnTx/>
                  <a:uFillTx/>
                  <a:latin typeface="Arial" panose="020B0604020202020204"/>
                  <a:ea typeface="+mn-ea"/>
                  <a:cs typeface="Arial" panose="020B0604020202020204" pitchFamily="34" charset="0"/>
                </a:rPr>
                <a:t>: una organización que no puede reconocer y definir los retos, no podrá mejorar a partir de ellos</a:t>
              </a:r>
            </a:p>
            <a:p>
              <a:pPr marL="166688" marR="0" lvl="0" indent="-166688" algn="l" defTabSz="914400" rtl="0" eaLnBrk="1" fontAlgn="auto" latinLnBrk="0" hangingPunct="1">
                <a:lnSpc>
                  <a:spcPct val="100000"/>
                </a:lnSpc>
                <a:spcBef>
                  <a:spcPts val="0"/>
                </a:spcBef>
                <a:spcAft>
                  <a:spcPts val="0"/>
                </a:spcAft>
                <a:buClr>
                  <a:srgbClr val="EC008B"/>
                </a:buClr>
                <a:buSzTx/>
                <a:buFont typeface="Arial" panose="020B0604020202020204" pitchFamily="34" charset="0"/>
                <a:buChar char="•"/>
                <a:tabLst/>
                <a:defRPr/>
              </a:pPr>
              <a:r>
                <a:rPr kumimoji="0" lang="es-MX" sz="2000" b="1" i="0" u="none" strike="noStrike" cap="none" normalizeH="0" baseline="0" noProof="0">
                  <a:ln>
                    <a:noFill/>
                  </a:ln>
                  <a:uLnTx/>
                  <a:uFillTx/>
                  <a:latin typeface="Arial" panose="020B0604020202020204"/>
                  <a:ea typeface="+mn-ea"/>
                  <a:cs typeface="Arial" panose="020B0604020202020204" pitchFamily="34" charset="0"/>
                </a:rPr>
                <a:t>Confundir metas con estrategia</a:t>
              </a:r>
              <a:r>
                <a:rPr kumimoji="0" lang="es-MX" sz="2000" b="0" i="0" u="none" strike="noStrike" cap="none" normalizeH="0" baseline="0" noProof="0">
                  <a:ln>
                    <a:noFill/>
                  </a:ln>
                  <a:uLnTx/>
                  <a:uFillTx/>
                  <a:latin typeface="Arial" panose="020B0604020202020204"/>
                  <a:ea typeface="+mn-ea"/>
                  <a:cs typeface="Arial" panose="020B0604020202020204" pitchFamily="34" charset="0"/>
                </a:rPr>
                <a:t>: tener declaraciones o deseos en lugar de planes para superar los obstáculos</a:t>
              </a:r>
            </a:p>
            <a:p>
              <a:pPr marL="166688" marR="0" lvl="0" indent="-166688" algn="l" defTabSz="914400" rtl="0" eaLnBrk="1" fontAlgn="auto" latinLnBrk="0" hangingPunct="1">
                <a:lnSpc>
                  <a:spcPct val="100000"/>
                </a:lnSpc>
                <a:spcBef>
                  <a:spcPts val="0"/>
                </a:spcBef>
                <a:spcAft>
                  <a:spcPts val="0"/>
                </a:spcAft>
                <a:buClr>
                  <a:srgbClr val="EC008B"/>
                </a:buClr>
                <a:buSzTx/>
                <a:buFont typeface="Arial" panose="020B0604020202020204" pitchFamily="34" charset="0"/>
                <a:buChar char="•"/>
                <a:tabLst/>
                <a:defRPr/>
              </a:pPr>
              <a:r>
                <a:rPr kumimoji="0" lang="es-MX" sz="2000" b="1" i="0" u="none" strike="noStrike" cap="none" normalizeH="0" baseline="0" noProof="0">
                  <a:ln>
                    <a:noFill/>
                  </a:ln>
                  <a:uLnTx/>
                  <a:uFillTx/>
                  <a:latin typeface="Arial" panose="020B0604020202020204"/>
                  <a:ea typeface="+mn-ea"/>
                  <a:cs typeface="Arial" panose="020B0604020202020204" pitchFamily="34" charset="0"/>
                </a:rPr>
                <a:t>Malos objetivos estratégicos: </a:t>
              </a:r>
              <a:r>
                <a:rPr kumimoji="0" lang="es-MX" sz="2000" b="0" i="0" u="none" strike="noStrike" cap="none" normalizeH="0" baseline="0" noProof="0">
                  <a:ln>
                    <a:noFill/>
                  </a:ln>
                  <a:uLnTx/>
                  <a:uFillTx/>
                  <a:latin typeface="Arial" panose="020B0604020202020204"/>
                  <a:ea typeface="+mn-ea"/>
                  <a:cs typeface="Arial" panose="020B0604020202020204" pitchFamily="34" charset="0"/>
                </a:rPr>
                <a:t>una larga lista de cosas por lograr que no abordan los pocos aspectos cruciales</a:t>
              </a:r>
            </a:p>
            <a:p>
              <a:pPr marL="166688" marR="0" lvl="0" indent="-166688" algn="l" defTabSz="914400" rtl="0" eaLnBrk="1" fontAlgn="auto" latinLnBrk="0" hangingPunct="1">
                <a:lnSpc>
                  <a:spcPct val="100000"/>
                </a:lnSpc>
                <a:spcBef>
                  <a:spcPts val="0"/>
                </a:spcBef>
                <a:spcAft>
                  <a:spcPts val="0"/>
                </a:spcAft>
                <a:buClr>
                  <a:srgbClr val="EC008B"/>
                </a:buClr>
                <a:buSzTx/>
                <a:buFont typeface="Arial" panose="020B0604020202020204" pitchFamily="34" charset="0"/>
                <a:buChar char="•"/>
                <a:tabLst/>
                <a:defRPr/>
              </a:pPr>
              <a:r>
                <a:rPr kumimoji="0" lang="es-MX" sz="2000" b="1" i="0" u="none" strike="noStrike" cap="none" normalizeH="0" baseline="0" noProof="0">
                  <a:ln>
                    <a:noFill/>
                  </a:ln>
                  <a:uLnTx/>
                  <a:uFillTx/>
                  <a:latin typeface="Arial" panose="020B0604020202020204"/>
                  <a:ea typeface="+mn-ea"/>
                  <a:cs typeface="Arial" panose="020B0604020202020204" pitchFamily="34" charset="0"/>
                </a:rPr>
                <a:t>Palabrería: </a:t>
              </a:r>
              <a:r>
                <a:rPr kumimoji="0" lang="es-MX" sz="2000" b="0" i="0" u="none" strike="noStrike" cap="none" normalizeH="0" baseline="0" noProof="0">
                  <a:ln>
                    <a:noFill/>
                  </a:ln>
                  <a:uLnTx/>
                  <a:uFillTx/>
                  <a:latin typeface="Arial" panose="020B0604020202020204"/>
                  <a:ea typeface="+mn-ea"/>
                  <a:cs typeface="Arial" panose="020B0604020202020204" pitchFamily="34" charset="0"/>
                </a:rPr>
                <a:t>una forma de enmascarar en un galimatías que suena como conceptos estratégicos o argumentos, usando palabras de moda que enmascaran la ausencia de sustancia</a:t>
              </a:r>
            </a:p>
          </p:txBody>
        </p:sp>
        <p:grpSp>
          <p:nvGrpSpPr>
            <p:cNvPr id="6" name="Group 5">
              <a:extLst>
                <a:ext uri="{FF2B5EF4-FFF2-40B4-BE49-F238E27FC236}">
                  <a16:creationId xmlns="" xmlns:a16="http://schemas.microsoft.com/office/drawing/2014/main" id="{858C695B-BC62-7443-B749-9C2A8B80D7DF}"/>
                </a:ext>
              </a:extLst>
            </p:cNvPr>
            <p:cNvGrpSpPr/>
            <p:nvPr/>
          </p:nvGrpSpPr>
          <p:grpSpPr>
            <a:xfrm>
              <a:off x="6748119" y="952963"/>
              <a:ext cx="5029200" cy="829271"/>
              <a:chOff x="6748119" y="952963"/>
              <a:chExt cx="5029200" cy="829271"/>
            </a:xfrm>
          </p:grpSpPr>
          <p:sp>
            <p:nvSpPr>
              <p:cNvPr id="23" name="Rectangle 22"/>
              <p:cNvSpPr/>
              <p:nvPr/>
            </p:nvSpPr>
            <p:spPr>
              <a:xfrm>
                <a:off x="6748119" y="1138998"/>
                <a:ext cx="4663440" cy="457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s-MX" sz="2133" b="1" i="0" u="none" strike="noStrike" cap="none" normalizeH="0" baseline="0" noProof="0">
                    <a:ln>
                      <a:noFill/>
                    </a:ln>
                    <a:solidFill>
                      <a:prstClr val="white"/>
                    </a:solidFill>
                    <a:uLnTx/>
                    <a:uFillTx/>
                    <a:latin typeface="Arial" panose="020B0604020202020204"/>
                    <a:ea typeface="+mn-ea"/>
                    <a:cs typeface="Arial" panose="020B0604020202020204" pitchFamily="34" charset="0"/>
                  </a:rPr>
                  <a:t>Mala estrategia</a:t>
                </a:r>
              </a:p>
            </p:txBody>
          </p:sp>
          <p:pic>
            <p:nvPicPr>
              <p:cNvPr id="9" name="Picture 8">
                <a:extLst>
                  <a:ext uri="{FF2B5EF4-FFF2-40B4-BE49-F238E27FC236}">
                    <a16:creationId xmlns="" xmlns:a16="http://schemas.microsoft.com/office/drawing/2014/main" id="{B84A6F33-1AEA-3B41-8B78-BE90A4E6949D}"/>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948048" y="952963"/>
                <a:ext cx="829271" cy="829271"/>
              </a:xfrm>
              <a:prstGeom prst="rect">
                <a:avLst/>
              </a:prstGeom>
            </p:spPr>
          </p:pic>
        </p:grpSp>
      </p:grpSp>
      <p:grpSp>
        <p:nvGrpSpPr>
          <p:cNvPr id="15" name="Group 14">
            <a:extLst>
              <a:ext uri="{FF2B5EF4-FFF2-40B4-BE49-F238E27FC236}">
                <a16:creationId xmlns="" xmlns:a16="http://schemas.microsoft.com/office/drawing/2014/main" id="{ED3857D6-1D66-264B-BC52-1DA88C2E6EE2}"/>
              </a:ext>
            </a:extLst>
          </p:cNvPr>
          <p:cNvGrpSpPr/>
          <p:nvPr/>
        </p:nvGrpSpPr>
        <p:grpSpPr>
          <a:xfrm>
            <a:off x="360359" y="1123662"/>
            <a:ext cx="5151130" cy="5129443"/>
            <a:chOff x="360359" y="952963"/>
            <a:chExt cx="5151130" cy="5129443"/>
          </a:xfrm>
        </p:grpSpPr>
        <p:sp>
          <p:nvSpPr>
            <p:cNvPr id="13" name="TextBox 12"/>
            <p:cNvSpPr txBox="1"/>
            <p:nvPr/>
          </p:nvSpPr>
          <p:spPr>
            <a:xfrm>
              <a:off x="360359" y="1681201"/>
              <a:ext cx="4998954" cy="4401205"/>
            </a:xfrm>
            <a:prstGeom prst="rect">
              <a:avLst/>
            </a:prstGeom>
            <a:noFill/>
          </p:spPr>
          <p:txBody>
            <a:bodyPr wrap="square" rtlCol="0">
              <a:spAutoFit/>
            </a:bodyPr>
            <a:lstStyle/>
            <a:p>
              <a:pPr marL="176213" marR="0" lvl="0" indent="-168275" algn="l" defTabSz="914400" rtl="0" eaLnBrk="1" fontAlgn="auto" latinLnBrk="0" hangingPunct="1">
                <a:lnSpc>
                  <a:spcPct val="100000"/>
                </a:lnSpc>
                <a:spcBef>
                  <a:spcPts val="0"/>
                </a:spcBef>
                <a:spcAft>
                  <a:spcPts val="0"/>
                </a:spcAft>
                <a:buClr>
                  <a:srgbClr val="FAA61A"/>
                </a:buClr>
                <a:buSzTx/>
                <a:buFont typeface="Arial" panose="020B0604020202020204" pitchFamily="34" charset="0"/>
                <a:buChar char="•"/>
                <a:tabLst/>
                <a:defRPr/>
              </a:pPr>
              <a:r>
                <a:rPr kumimoji="0" lang="es-MX" sz="2000" b="1" i="0" u="none" strike="noStrike" cap="none" normalizeH="0" baseline="0" noProof="0">
                  <a:ln>
                    <a:noFill/>
                  </a:ln>
                  <a:uLnTx/>
                  <a:uFillTx/>
                  <a:latin typeface="Arial" panose="020B0604020202020204"/>
                  <a:ea typeface="+mn-ea"/>
                  <a:cs typeface="Arial" panose="020B0604020202020204" pitchFamily="34" charset="0"/>
                </a:rPr>
                <a:t>Diagnóstico: </a:t>
              </a:r>
              <a:r>
                <a:rPr kumimoji="0" lang="es-MX" sz="2000" b="0" i="0" u="none" strike="noStrike" cap="none" normalizeH="0" baseline="0" noProof="0">
                  <a:ln>
                    <a:noFill/>
                  </a:ln>
                  <a:uLnTx/>
                  <a:uFillTx/>
                  <a:latin typeface="Arial" panose="020B0604020202020204"/>
                  <a:ea typeface="+mn-ea"/>
                  <a:cs typeface="Arial" panose="020B0604020202020204" pitchFamily="34" charset="0"/>
                </a:rPr>
                <a:t>una explicación de la naturaleza del reto, un buen diagnóstico simplifica la complejidad, a menudo abrumadora, de la realidad, ´pues identifica ciertos aspectos de la situación como críticos.</a:t>
              </a:r>
            </a:p>
            <a:p>
              <a:pPr marL="176213" marR="0" lvl="0" indent="-168275" algn="l" defTabSz="914400" rtl="0" eaLnBrk="1" fontAlgn="auto" latinLnBrk="0" hangingPunct="1">
                <a:lnSpc>
                  <a:spcPct val="100000"/>
                </a:lnSpc>
                <a:spcBef>
                  <a:spcPts val="0"/>
                </a:spcBef>
                <a:spcAft>
                  <a:spcPts val="0"/>
                </a:spcAft>
                <a:buClr>
                  <a:srgbClr val="FAA61A"/>
                </a:buClr>
                <a:buSzTx/>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Arial" panose="020B0604020202020204"/>
                <a:ea typeface="+mn-ea"/>
                <a:cs typeface="Arial" panose="020B0604020202020204" pitchFamily="34" charset="0"/>
              </a:endParaRPr>
            </a:p>
            <a:p>
              <a:pPr marL="176213" marR="0" lvl="0" indent="-168275" algn="l" defTabSz="914400" rtl="0" eaLnBrk="1" fontAlgn="auto" latinLnBrk="0" hangingPunct="1">
                <a:lnSpc>
                  <a:spcPct val="100000"/>
                </a:lnSpc>
                <a:spcBef>
                  <a:spcPts val="0"/>
                </a:spcBef>
                <a:spcAft>
                  <a:spcPts val="0"/>
                </a:spcAft>
                <a:buClr>
                  <a:srgbClr val="FAA61A"/>
                </a:buClr>
                <a:buSzTx/>
                <a:buFont typeface="Arial" panose="020B0604020202020204" pitchFamily="34" charset="0"/>
                <a:buChar char="•"/>
                <a:tabLst/>
                <a:defRPr/>
              </a:pPr>
              <a:r>
                <a:rPr kumimoji="0" lang="es-MX" sz="2000" b="1" i="0" u="none" strike="noStrike" cap="none" normalizeH="0" baseline="0" noProof="0">
                  <a:ln>
                    <a:noFill/>
                  </a:ln>
                  <a:uLnTx/>
                  <a:uFillTx/>
                  <a:latin typeface="Arial" panose="020B0604020202020204"/>
                  <a:ea typeface="+mn-ea"/>
                  <a:cs typeface="Arial" panose="020B0604020202020204" pitchFamily="34" charset="0"/>
                </a:rPr>
                <a:t>Política de guía</a:t>
              </a:r>
              <a:r>
                <a:rPr kumimoji="0" lang="es-MX" sz="2000" b="0" i="0" u="none" strike="noStrike" cap="none" normalizeH="0" baseline="0" noProof="0">
                  <a:ln>
                    <a:noFill/>
                  </a:ln>
                  <a:uLnTx/>
                  <a:uFillTx/>
                  <a:latin typeface="Arial" panose="020B0604020202020204"/>
                  <a:ea typeface="+mn-ea"/>
                  <a:cs typeface="Arial" panose="020B0604020202020204" pitchFamily="34" charset="0"/>
                </a:rPr>
                <a:t>: un enfoque general elegido para enfrentar o superar los obstáculos identificados en el diagnóstico</a:t>
              </a:r>
            </a:p>
            <a:p>
              <a:pPr marL="176213" marR="0" lvl="0" indent="-168275" algn="l" defTabSz="914400" rtl="0" eaLnBrk="1" fontAlgn="auto" latinLnBrk="0" hangingPunct="1">
                <a:lnSpc>
                  <a:spcPct val="100000"/>
                </a:lnSpc>
                <a:spcBef>
                  <a:spcPts val="0"/>
                </a:spcBef>
                <a:spcAft>
                  <a:spcPts val="0"/>
                </a:spcAft>
                <a:buClr>
                  <a:srgbClr val="FAA61A"/>
                </a:buClr>
                <a:buSzTx/>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Arial" panose="020B0604020202020204"/>
                <a:ea typeface="+mn-ea"/>
                <a:cs typeface="Arial" panose="020B0604020202020204" pitchFamily="34" charset="0"/>
              </a:endParaRPr>
            </a:p>
            <a:p>
              <a:pPr marL="176213" marR="0" lvl="0" indent="-168275" algn="l" defTabSz="914400" rtl="0" eaLnBrk="1" fontAlgn="auto" latinLnBrk="0" hangingPunct="1">
                <a:lnSpc>
                  <a:spcPct val="100000"/>
                </a:lnSpc>
                <a:spcBef>
                  <a:spcPts val="0"/>
                </a:spcBef>
                <a:spcAft>
                  <a:spcPts val="0"/>
                </a:spcAft>
                <a:buClr>
                  <a:srgbClr val="FAA61A"/>
                </a:buClr>
                <a:buSzTx/>
                <a:buFont typeface="Arial" panose="020B0604020202020204" pitchFamily="34" charset="0"/>
                <a:buChar char="•"/>
                <a:tabLst/>
                <a:defRPr/>
              </a:pPr>
              <a:r>
                <a:rPr kumimoji="0" lang="es-MX" sz="2000" b="1" i="0" u="none" strike="noStrike" cap="none" normalizeH="0" baseline="0" noProof="0">
                  <a:ln>
                    <a:noFill/>
                  </a:ln>
                  <a:uLnTx/>
                  <a:uFillTx/>
                  <a:latin typeface="Arial" panose="020B0604020202020204"/>
                  <a:ea typeface="+mn-ea"/>
                  <a:cs typeface="Arial" panose="020B0604020202020204" pitchFamily="34" charset="0"/>
                </a:rPr>
                <a:t>Acciones coherentes</a:t>
              </a:r>
              <a:r>
                <a:rPr kumimoji="0" lang="es-MX" sz="2000" b="0" i="0" u="none" strike="noStrike" cap="none" normalizeH="0" baseline="0" noProof="0">
                  <a:ln>
                    <a:noFill/>
                  </a:ln>
                  <a:uLnTx/>
                  <a:uFillTx/>
                  <a:latin typeface="Arial" panose="020B0604020202020204"/>
                  <a:ea typeface="+mn-ea"/>
                  <a:cs typeface="Arial" panose="020B0604020202020204" pitchFamily="34" charset="0"/>
                </a:rPr>
                <a:t>: pasos coordinados unos con otros para respaldar el logro de la política de guía</a:t>
              </a:r>
            </a:p>
          </p:txBody>
        </p:sp>
        <p:grpSp>
          <p:nvGrpSpPr>
            <p:cNvPr id="7" name="Group 6">
              <a:extLst>
                <a:ext uri="{FF2B5EF4-FFF2-40B4-BE49-F238E27FC236}">
                  <a16:creationId xmlns="" xmlns:a16="http://schemas.microsoft.com/office/drawing/2014/main" id="{5313F164-B1F3-2C43-94D1-C436E7A14EDE}"/>
                </a:ext>
              </a:extLst>
            </p:cNvPr>
            <p:cNvGrpSpPr/>
            <p:nvPr/>
          </p:nvGrpSpPr>
          <p:grpSpPr>
            <a:xfrm>
              <a:off x="482289" y="952963"/>
              <a:ext cx="5029200" cy="829271"/>
              <a:chOff x="482289" y="952963"/>
              <a:chExt cx="5029200" cy="829271"/>
            </a:xfrm>
          </p:grpSpPr>
          <p:sp>
            <p:nvSpPr>
              <p:cNvPr id="12" name="Rectangle 11"/>
              <p:cNvSpPr/>
              <p:nvPr/>
            </p:nvSpPr>
            <p:spPr>
              <a:xfrm>
                <a:off x="482289" y="1138998"/>
                <a:ext cx="4663440" cy="457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s-MX" sz="2133" b="1" i="0" u="none" strike="noStrike" cap="none" normalizeH="0" baseline="0" noProof="0">
                    <a:ln>
                      <a:noFill/>
                    </a:ln>
                    <a:solidFill>
                      <a:prstClr val="white"/>
                    </a:solidFill>
                    <a:uLnTx/>
                    <a:uFillTx/>
                    <a:latin typeface="Arial" panose="020B0604020202020204"/>
                    <a:ea typeface="+mn-ea"/>
                    <a:cs typeface="Arial" panose="020B0604020202020204" pitchFamily="34" charset="0"/>
                  </a:rPr>
                  <a:t>Buena estrategia</a:t>
                </a:r>
              </a:p>
            </p:txBody>
          </p:sp>
          <p:pic>
            <p:nvPicPr>
              <p:cNvPr id="10" name="Picture 9">
                <a:extLst>
                  <a:ext uri="{FF2B5EF4-FFF2-40B4-BE49-F238E27FC236}">
                    <a16:creationId xmlns="" xmlns:a16="http://schemas.microsoft.com/office/drawing/2014/main" id="{C078B9E7-B35C-5E40-A9A1-569883AE301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82218" y="952963"/>
                <a:ext cx="829271" cy="829271"/>
              </a:xfrm>
              <a:prstGeom prst="rect">
                <a:avLst/>
              </a:prstGeom>
            </p:spPr>
          </p:pic>
        </p:grpSp>
      </p:grpSp>
    </p:spTree>
    <p:extLst>
      <p:ext uri="{BB962C8B-B14F-4D97-AF65-F5344CB8AC3E}">
        <p14:creationId xmlns="" xmlns:p14="http://schemas.microsoft.com/office/powerpoint/2010/main" val="3654277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 xmlns:a16="http://schemas.microsoft.com/office/drawing/2014/main" id="{2CC99A83-84AF-7C42-9E63-A41F9144FDA4}"/>
              </a:ext>
            </a:extLst>
          </p:cNvPr>
          <p:cNvSpPr txBox="1">
            <a:spLocks/>
          </p:cNvSpPr>
          <p:nvPr/>
        </p:nvSpPr>
        <p:spPr>
          <a:xfrm>
            <a:off x="463295" y="488046"/>
            <a:ext cx="10770189" cy="954794"/>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a:solidFill>
                  <a:schemeClr val="accent4"/>
                </a:solidFill>
              </a:rPr>
              <a:t>Cinco pasos clave para avanzar desde Responder hasta Prosperar</a:t>
            </a:r>
          </a:p>
        </p:txBody>
      </p:sp>
      <p:sp>
        <p:nvSpPr>
          <p:cNvPr id="3" name="Content Placeholder 2">
            <a:extLst>
              <a:ext uri="{FF2B5EF4-FFF2-40B4-BE49-F238E27FC236}">
                <a16:creationId xmlns="" xmlns:a16="http://schemas.microsoft.com/office/drawing/2014/main" id="{03C46C9F-E42E-46D5-9716-7D6D44135FED}"/>
              </a:ext>
            </a:extLst>
          </p:cNvPr>
          <p:cNvSpPr txBox="1">
            <a:spLocks/>
          </p:cNvSpPr>
          <p:nvPr/>
        </p:nvSpPr>
        <p:spPr>
          <a:xfrm>
            <a:off x="717884" y="1560931"/>
            <a:ext cx="10515600" cy="45751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s-MX" sz="2000"/>
              <a:t>Reúnan el equipo de respuesta</a:t>
            </a:r>
          </a:p>
          <a:p>
            <a:pPr marL="742950" indent="-742950">
              <a:buFont typeface="+mj-lt"/>
              <a:buAutoNum type="arabicPeriod"/>
            </a:pPr>
            <a:r>
              <a:rPr lang="es-MX" sz="2000"/>
              <a:t>Revisen y actualicen la información</a:t>
            </a:r>
          </a:p>
          <a:p>
            <a:pPr marL="742950" indent="-742950">
              <a:buFont typeface="+mj-lt"/>
              <a:buAutoNum type="arabicPeriod"/>
            </a:pPr>
            <a:r>
              <a:rPr lang="es-MX" sz="2000"/>
              <a:t>Den prioridad a los desafíos y respuestas</a:t>
            </a:r>
          </a:p>
          <a:p>
            <a:pPr marL="742950" indent="-742950">
              <a:buFont typeface="+mj-lt"/>
              <a:buAutoNum type="arabicPeriod"/>
            </a:pPr>
            <a:r>
              <a:rPr lang="es-MX" sz="2000"/>
              <a:t>Planeen opciones para la recuperación </a:t>
            </a:r>
          </a:p>
          <a:p>
            <a:pPr marL="742950" indent="-742950">
              <a:buFont typeface="+mj-lt"/>
              <a:buAutoNum type="arabicPeriod"/>
            </a:pPr>
            <a:r>
              <a:rPr lang="es-MX" sz="2000"/>
              <a:t>Actúen de inmediato y comuniquen de manera efectiva y congruente</a:t>
            </a:r>
          </a:p>
        </p:txBody>
      </p:sp>
    </p:spTree>
    <p:extLst>
      <p:ext uri="{BB962C8B-B14F-4D97-AF65-F5344CB8AC3E}">
        <p14:creationId xmlns="" xmlns:p14="http://schemas.microsoft.com/office/powerpoint/2010/main" val="9458210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 xmlns:a16="http://schemas.microsoft.com/office/drawing/2014/main" id="{2CC99A83-84AF-7C42-9E63-A41F9144FDA4}"/>
              </a:ext>
            </a:extLst>
          </p:cNvPr>
          <p:cNvSpPr txBox="1">
            <a:spLocks/>
          </p:cNvSpPr>
          <p:nvPr/>
        </p:nvSpPr>
        <p:spPr>
          <a:xfrm>
            <a:off x="463295" y="488046"/>
            <a:ext cx="9222125" cy="9547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a:solidFill>
                  <a:schemeClr val="accent4"/>
                </a:solidFill>
              </a:rPr>
              <a:t>Paso 1: Reunir el equipo de respuesta</a:t>
            </a:r>
          </a:p>
        </p:txBody>
      </p:sp>
      <p:sp>
        <p:nvSpPr>
          <p:cNvPr id="3" name="Content Placeholder 2">
            <a:extLst>
              <a:ext uri="{FF2B5EF4-FFF2-40B4-BE49-F238E27FC236}">
                <a16:creationId xmlns="" xmlns:a16="http://schemas.microsoft.com/office/drawing/2014/main" id="{03C46C9F-E42E-46D5-9716-7D6D44135FED}"/>
              </a:ext>
            </a:extLst>
          </p:cNvPr>
          <p:cNvSpPr txBox="1">
            <a:spLocks/>
          </p:cNvSpPr>
          <p:nvPr/>
        </p:nvSpPr>
        <p:spPr>
          <a:xfrm>
            <a:off x="717884" y="1560931"/>
            <a:ext cx="10515600" cy="45751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a:t>Personal pagado de alto nivel</a:t>
            </a:r>
          </a:p>
          <a:p>
            <a:r>
              <a:rPr lang="es-MX" sz="2000"/>
              <a:t>Comisionada Nacional</a:t>
            </a:r>
          </a:p>
          <a:p>
            <a:r>
              <a:rPr lang="es-MX" sz="2000"/>
              <a:t>Miembros del consejo</a:t>
            </a:r>
          </a:p>
          <a:p>
            <a:r>
              <a:rPr lang="es-MX" sz="2000"/>
              <a:t>Otros integrantes del personal y voluntarias adecuadas para la crisis </a:t>
            </a:r>
          </a:p>
          <a:p>
            <a:pPr marL="0" indent="0">
              <a:buNone/>
            </a:pPr>
            <a:endParaRPr lang="en-US" sz="2000" dirty="0"/>
          </a:p>
        </p:txBody>
      </p:sp>
    </p:spTree>
    <p:extLst>
      <p:ext uri="{BB962C8B-B14F-4D97-AF65-F5344CB8AC3E}">
        <p14:creationId xmlns="" xmlns:p14="http://schemas.microsoft.com/office/powerpoint/2010/main" val="6918587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 xmlns:a16="http://schemas.microsoft.com/office/drawing/2014/main" id="{2CC99A83-84AF-7C42-9E63-A41F9144FDA4}"/>
              </a:ext>
            </a:extLst>
          </p:cNvPr>
          <p:cNvSpPr txBox="1">
            <a:spLocks/>
          </p:cNvSpPr>
          <p:nvPr/>
        </p:nvSpPr>
        <p:spPr>
          <a:xfrm>
            <a:off x="463295" y="488046"/>
            <a:ext cx="9222125" cy="9547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a:solidFill>
                  <a:schemeClr val="accent4"/>
                </a:solidFill>
              </a:rPr>
              <a:t>Cuándo reunirse con el Equipo de Respuesta</a:t>
            </a:r>
          </a:p>
        </p:txBody>
      </p:sp>
      <p:sp>
        <p:nvSpPr>
          <p:cNvPr id="3" name="Content Placeholder 2">
            <a:extLst>
              <a:ext uri="{FF2B5EF4-FFF2-40B4-BE49-F238E27FC236}">
                <a16:creationId xmlns="" xmlns:a16="http://schemas.microsoft.com/office/drawing/2014/main" id="{03C46C9F-E42E-46D5-9716-7D6D44135FED}"/>
              </a:ext>
            </a:extLst>
          </p:cNvPr>
          <p:cNvSpPr txBox="1">
            <a:spLocks/>
          </p:cNvSpPr>
          <p:nvPr/>
        </p:nvSpPr>
        <p:spPr>
          <a:xfrm>
            <a:off x="717884" y="1560931"/>
            <a:ext cx="10515600" cy="45751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a:t>Tengan en cuenta su bienestar personal</a:t>
            </a:r>
          </a:p>
          <a:p>
            <a:r>
              <a:rPr lang="es-MX" sz="2000"/>
              <a:t>Reconozcan y expresen empatía y compasión por la situación individual de cada persona</a:t>
            </a:r>
          </a:p>
          <a:p>
            <a:r>
              <a:rPr lang="es-MX" sz="2000"/>
              <a:t>Establezcan un enfoque tranquilo y metódico </a:t>
            </a:r>
          </a:p>
          <a:p>
            <a:r>
              <a:rPr lang="es-MX" sz="2000"/>
              <a:t>Definan lo que no es negociable</a:t>
            </a:r>
          </a:p>
          <a:p>
            <a:pPr lvl="1"/>
            <a:r>
              <a:rPr lang="es-MX" sz="2000" i="1"/>
              <a:t>Nuestra misión </a:t>
            </a:r>
          </a:p>
          <a:p>
            <a:pPr lvl="1"/>
            <a:r>
              <a:rPr lang="es-MX" sz="2000" i="1"/>
              <a:t>Seguridad</a:t>
            </a:r>
          </a:p>
          <a:p>
            <a:pPr lvl="1"/>
            <a:r>
              <a:rPr lang="es-MX" sz="2000" i="1"/>
              <a:t>Nuestra promesa a las niñas </a:t>
            </a:r>
          </a:p>
          <a:p>
            <a:r>
              <a:rPr lang="es-MX" sz="2000"/>
              <a:t>Desarrollen estrategias de comunicación e interacción con las participantes desde el principio</a:t>
            </a:r>
          </a:p>
          <a:p>
            <a:endParaRPr lang="en-US" dirty="0">
              <a:solidFill>
                <a:srgbClr val="00B050"/>
              </a:solidFill>
            </a:endParaRPr>
          </a:p>
        </p:txBody>
      </p:sp>
    </p:spTree>
    <p:extLst>
      <p:ext uri="{BB962C8B-B14F-4D97-AF65-F5344CB8AC3E}">
        <p14:creationId xmlns="" xmlns:p14="http://schemas.microsoft.com/office/powerpoint/2010/main" val="1160464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 xmlns:a16="http://schemas.microsoft.com/office/drawing/2014/main" id="{2CC99A83-84AF-7C42-9E63-A41F9144FDA4}"/>
              </a:ext>
            </a:extLst>
          </p:cNvPr>
          <p:cNvSpPr txBox="1">
            <a:spLocks/>
          </p:cNvSpPr>
          <p:nvPr/>
        </p:nvSpPr>
        <p:spPr>
          <a:xfrm>
            <a:off x="463295" y="488045"/>
            <a:ext cx="11327652" cy="13166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a:solidFill>
                  <a:schemeClr val="accent4"/>
                </a:solidFill>
              </a:rPr>
              <a:t>Paso 2: Revisar y actualizar la información</a:t>
            </a:r>
          </a:p>
        </p:txBody>
      </p:sp>
      <p:sp>
        <p:nvSpPr>
          <p:cNvPr id="3" name="Content Placeholder 2">
            <a:extLst>
              <a:ext uri="{FF2B5EF4-FFF2-40B4-BE49-F238E27FC236}">
                <a16:creationId xmlns="" xmlns:a16="http://schemas.microsoft.com/office/drawing/2014/main" id="{03C46C9F-E42E-46D5-9716-7D6D44135FED}"/>
              </a:ext>
            </a:extLst>
          </p:cNvPr>
          <p:cNvSpPr txBox="1">
            <a:spLocks/>
          </p:cNvSpPr>
          <p:nvPr/>
        </p:nvSpPr>
        <p:spPr>
          <a:xfrm>
            <a:off x="773857" y="1538961"/>
            <a:ext cx="10515600" cy="45751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a:solidFill>
                  <a:schemeClr val="tx2"/>
                </a:solidFill>
              </a:rPr>
              <a:t>Incrementen su consumo de información </a:t>
            </a:r>
          </a:p>
          <a:p>
            <a:pPr lvl="1"/>
            <a:r>
              <a:rPr lang="es-MX" sz="2000">
                <a:solidFill>
                  <a:schemeClr val="tx2"/>
                </a:solidFill>
              </a:rPr>
              <a:t>Actualicen la información recopilada durante su proceso de planeación estratégica </a:t>
            </a:r>
          </a:p>
          <a:p>
            <a:pPr lvl="1"/>
            <a:r>
              <a:rPr lang="es-MX" sz="2000">
                <a:solidFill>
                  <a:schemeClr val="tx2"/>
                </a:solidFill>
              </a:rPr>
              <a:t>Actualicen su información de apoyo </a:t>
            </a:r>
          </a:p>
          <a:p>
            <a:r>
              <a:rPr lang="es-MX" sz="2000">
                <a:solidFill>
                  <a:schemeClr val="tx2"/>
                </a:solidFill>
              </a:rPr>
              <a:t>Concéntrense en cambios en la información que se obtuvo de la crisis </a:t>
            </a:r>
          </a:p>
          <a:p>
            <a:pPr marL="0" indent="0">
              <a:buNone/>
            </a:pPr>
            <a:endParaRPr lang="en-US" sz="3600" dirty="0">
              <a:solidFill>
                <a:srgbClr val="00B050"/>
              </a:solidFill>
            </a:endParaRPr>
          </a:p>
        </p:txBody>
      </p:sp>
      <p:sp>
        <p:nvSpPr>
          <p:cNvPr id="4" name="Rectangle 3"/>
          <p:cNvSpPr/>
          <p:nvPr/>
        </p:nvSpPr>
        <p:spPr>
          <a:xfrm>
            <a:off x="4121426" y="3394456"/>
            <a:ext cx="6096000" cy="2554545"/>
          </a:xfrm>
          <a:prstGeom prst="rect">
            <a:avLst/>
          </a:prstGeom>
        </p:spPr>
        <p:txBody>
          <a:bodyPr>
            <a:spAutoFit/>
          </a:bodyPr>
          <a:lstStyle/>
          <a:p>
            <a:r>
              <a:rPr lang="es-MX" sz="2000">
                <a:solidFill>
                  <a:schemeClr val="tx2"/>
                </a:solidFill>
              </a:rPr>
              <a:t>Membresía (niñas, adultas)</a:t>
            </a:r>
          </a:p>
          <a:p>
            <a:r>
              <a:rPr lang="es-MX" sz="2000">
                <a:solidFill>
                  <a:schemeClr val="tx2"/>
                </a:solidFill>
              </a:rPr>
              <a:t>Apoyo a las voluntarias</a:t>
            </a:r>
          </a:p>
          <a:p>
            <a:r>
              <a:rPr lang="es-MX" sz="2000">
                <a:solidFill>
                  <a:schemeClr val="tx2"/>
                </a:solidFill>
              </a:rPr>
              <a:t>Aplicación del programa</a:t>
            </a:r>
          </a:p>
          <a:p>
            <a:r>
              <a:rPr lang="es-MX" sz="2000">
                <a:solidFill>
                  <a:schemeClr val="tx2"/>
                </a:solidFill>
              </a:rPr>
              <a:t>Marca/”visibilidad”</a:t>
            </a:r>
          </a:p>
          <a:p>
            <a:r>
              <a:rPr lang="es-MX" sz="2000">
                <a:solidFill>
                  <a:schemeClr val="tx2"/>
                </a:solidFill>
              </a:rPr>
              <a:t>Finanzas</a:t>
            </a:r>
          </a:p>
          <a:p>
            <a:r>
              <a:rPr lang="es-MX" sz="2000">
                <a:solidFill>
                  <a:schemeClr val="tx2"/>
                </a:solidFill>
              </a:rPr>
              <a:t>Desarrollo de fondos y filantropía</a:t>
            </a:r>
          </a:p>
          <a:p>
            <a:r>
              <a:rPr lang="es-MX" sz="2000">
                <a:solidFill>
                  <a:schemeClr val="tx2"/>
                </a:solidFill>
              </a:rPr>
              <a:t>Estructura de la Organización</a:t>
            </a:r>
          </a:p>
          <a:p>
            <a:r>
              <a:rPr lang="es-MX" sz="2000">
                <a:solidFill>
                  <a:schemeClr val="tx2"/>
                </a:solidFill>
              </a:rPr>
              <a:t>Entorno externo</a:t>
            </a:r>
          </a:p>
        </p:txBody>
      </p:sp>
      <p:sp>
        <p:nvSpPr>
          <p:cNvPr id="5" name="Rectangle 4"/>
          <p:cNvSpPr/>
          <p:nvPr/>
        </p:nvSpPr>
        <p:spPr>
          <a:xfrm>
            <a:off x="1555637" y="4188552"/>
            <a:ext cx="2303836" cy="369332"/>
          </a:xfrm>
          <a:prstGeom prst="rect">
            <a:avLst/>
          </a:prstGeom>
        </p:spPr>
        <p:txBody>
          <a:bodyPr wrap="none">
            <a:spAutoFit/>
          </a:bodyPr>
          <a:lstStyle/>
          <a:p>
            <a:r>
              <a:rPr lang="es-MX" b="1"/>
              <a:t>La información proporciona hechos</a:t>
            </a:r>
          </a:p>
        </p:txBody>
      </p:sp>
    </p:spTree>
    <p:extLst>
      <p:ext uri="{BB962C8B-B14F-4D97-AF65-F5344CB8AC3E}">
        <p14:creationId xmlns="" xmlns:p14="http://schemas.microsoft.com/office/powerpoint/2010/main" val="81098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agggs Office Theme 2020">
  <a:themeElements>
    <a:clrScheme name="WAGGGS 2017">
      <a:dk1>
        <a:srgbClr val="262963"/>
      </a:dk1>
      <a:lt1>
        <a:srgbClr val="FFFFFF"/>
      </a:lt1>
      <a:dk2>
        <a:srgbClr val="FFD324"/>
      </a:dk2>
      <a:lt2>
        <a:srgbClr val="FFFFFF"/>
      </a:lt2>
      <a:accent1>
        <a:srgbClr val="262963"/>
      </a:accent1>
      <a:accent2>
        <a:srgbClr val="41AFAC"/>
      </a:accent2>
      <a:accent3>
        <a:srgbClr val="A5A5A5"/>
      </a:accent3>
      <a:accent4>
        <a:srgbClr val="FFC000"/>
      </a:accent4>
      <a:accent5>
        <a:srgbClr val="EE7B6A"/>
      </a:accent5>
      <a:accent6>
        <a:srgbClr val="262963"/>
      </a:accent6>
      <a:hlink>
        <a:srgbClr val="262963"/>
      </a:hlink>
      <a:folHlink>
        <a:srgbClr val="262963"/>
      </a:folHlink>
    </a:clrScheme>
    <a:fontScheme name="WAGGGS">
      <a:majorFont>
        <a:latin typeface="Van Condensed Pr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WAGGGS Office Theme 2020 16 9" id="{9E25FEBD-E7A8-4B5B-BC04-3F5F258966E5}" vid="{FDADB6BA-FBFC-468F-BDAF-1248E98A05BF}"/>
    </a:ext>
  </a:extLst>
</a:theme>
</file>

<file path=ppt/theme/theme2.xml><?xml version="1.0" encoding="utf-8"?>
<a:theme xmlns:a="http://schemas.openxmlformats.org/drawingml/2006/main" name="Wagggs Office Theme 2020 - White">
  <a:themeElements>
    <a:clrScheme name="WAGGGS">
      <a:dk1>
        <a:srgbClr val="2A255E"/>
      </a:dk1>
      <a:lt1>
        <a:srgbClr val="FFDA00"/>
      </a:lt1>
      <a:dk2>
        <a:srgbClr val="000000"/>
      </a:dk2>
      <a:lt2>
        <a:srgbClr val="FFFFFF"/>
      </a:lt2>
      <a:accent1>
        <a:srgbClr val="50B6B7"/>
      </a:accent1>
      <a:accent2>
        <a:srgbClr val="EE8D7A"/>
      </a:accent2>
      <a:accent3>
        <a:srgbClr val="2A255E"/>
      </a:accent3>
      <a:accent4>
        <a:srgbClr val="FFDA00"/>
      </a:accent4>
      <a:accent5>
        <a:srgbClr val="50B6B7"/>
      </a:accent5>
      <a:accent6>
        <a:srgbClr val="EE8D7A"/>
      </a:accent6>
      <a:hlink>
        <a:srgbClr val="0000FF"/>
      </a:hlink>
      <a:folHlink>
        <a:srgbClr val="800080"/>
      </a:folHlink>
    </a:clrScheme>
    <a:fontScheme name="WAGGGS">
      <a:majorFont>
        <a:latin typeface="Van Condensed Pr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WAGGGS Office Theme 2020 16 9" id="{9E25FEBD-E7A8-4B5B-BC04-3F5F258966E5}" vid="{E7E925C3-F19E-4005-9D54-3C7A68762E4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 9 WAGGGS Office Theme 2020</Template>
  <TotalTime>2516</TotalTime>
  <Words>2062</Words>
  <Application>Microsoft Office PowerPoint</Application>
  <PresentationFormat>Personalizado</PresentationFormat>
  <Paragraphs>331</Paragraphs>
  <Slides>21</Slides>
  <Notes>21</Notes>
  <HiddenSlides>0</HiddenSlides>
  <MMClips>0</MMClips>
  <ScaleCrop>false</ScaleCrop>
  <HeadingPairs>
    <vt:vector size="4" baseType="variant">
      <vt:variant>
        <vt:lpstr>Tema</vt:lpstr>
      </vt:variant>
      <vt:variant>
        <vt:i4>2</vt:i4>
      </vt:variant>
      <vt:variant>
        <vt:lpstr>Títulos de diapositiva</vt:lpstr>
      </vt:variant>
      <vt:variant>
        <vt:i4>21</vt:i4>
      </vt:variant>
    </vt:vector>
  </HeadingPairs>
  <TitlesOfParts>
    <vt:vector size="23" baseType="lpstr">
      <vt:lpstr>Wagggs Office Theme 2020</vt:lpstr>
      <vt:lpstr>Wagggs Office Theme 2020 - White</vt:lpstr>
      <vt:lpstr>Diapositiva 1</vt:lpstr>
      <vt:lpstr>Objetivos de la sesión</vt:lpstr>
      <vt:lpstr>Nunca olvidemos:  Nuestra promesa a las niñas</vt:lpstr>
      <vt:lpstr>La progresión para recuperarse de una crisis es evolutiva</vt:lpstr>
      <vt:lpstr>Rápido pero con cuidado  Buena estrategia / Mala estrategia</vt:lpstr>
      <vt:lpstr>Diapositiva 6</vt:lpstr>
      <vt:lpstr>Diapositiva 7</vt:lpstr>
      <vt:lpstr>Diapositiva 8</vt:lpstr>
      <vt:lpstr>Diapositiva 9</vt:lpstr>
      <vt:lpstr>Afiliación</vt:lpstr>
      <vt:lpstr>Aplicación del programa     Marca/”visibilidad”</vt:lpstr>
      <vt:lpstr>Recursos financieros</vt:lpstr>
      <vt:lpstr>Estructura de la Organización</vt:lpstr>
      <vt:lpstr>Diapositiva 14</vt:lpstr>
      <vt:lpstr>Diapositiva 15</vt:lpstr>
      <vt:lpstr>Diapositiva 16</vt:lpstr>
      <vt:lpstr>La progresión para recuperarse de una crisis es evolutiva</vt:lpstr>
      <vt:lpstr>Diapositiva 18</vt:lpstr>
      <vt:lpstr>Diapositiva 19</vt:lpstr>
      <vt:lpstr>Diapositiva 20</vt:lpstr>
      <vt:lpstr>Nunca olvidemos:  Nuestra promesa a las niñas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McIntyre, Liza</dc:creator>
  <cp:lastModifiedBy>Pi Lemus</cp:lastModifiedBy>
  <cp:revision>840</cp:revision>
  <dcterms:created xsi:type="dcterms:W3CDTF">2020-01-27T23:13:28Z</dcterms:created>
  <dcterms:modified xsi:type="dcterms:W3CDTF">2020-06-14T18:35:11Z</dcterms:modified>
</cp:coreProperties>
</file>